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ppt/ink/ink67.xml" ContentType="application/inkml+xml"/>
  <Override PartName="/ppt/ink/ink68.xml" ContentType="application/inkml+xml"/>
  <Override PartName="/ppt/ink/ink69.xml" ContentType="application/inkml+xml"/>
  <Override PartName="/ppt/ink/ink70.xml" ContentType="application/inkml+xml"/>
  <Override PartName="/ppt/ink/ink71.xml" ContentType="application/inkml+xml"/>
  <Override PartName="/ppt/ink/ink72.xml" ContentType="application/inkml+xml"/>
  <Override PartName="/ppt/ink/ink73.xml" ContentType="application/inkml+xml"/>
  <Override PartName="/ppt/ink/ink74.xml" ContentType="application/inkml+xml"/>
  <Override PartName="/ppt/ink/ink75.xml" ContentType="application/inkml+xml"/>
  <Override PartName="/ppt/ink/ink76.xml" ContentType="application/inkml+xml"/>
  <Override PartName="/ppt/ink/ink77.xml" ContentType="application/inkml+xml"/>
  <Override PartName="/ppt/ink/ink78.xml" ContentType="application/inkml+xml"/>
  <Override PartName="/ppt/ink/ink79.xml" ContentType="application/inkml+xml"/>
  <Override PartName="/ppt/ink/ink80.xml" ContentType="application/inkml+xml"/>
  <Override PartName="/ppt/ink/ink81.xml" ContentType="application/inkml+xml"/>
  <Override PartName="/ppt/ink/ink82.xml" ContentType="application/inkml+xml"/>
  <Override PartName="/ppt/ink/ink83.xml" ContentType="application/inkml+xml"/>
  <Override PartName="/ppt/ink/ink84.xml" ContentType="application/inkml+xml"/>
  <Override PartName="/ppt/ink/ink85.xml" ContentType="application/inkml+xml"/>
  <Override PartName="/ppt/ink/ink86.xml" ContentType="application/inkml+xml"/>
  <Override PartName="/ppt/ink/ink87.xml" ContentType="application/inkml+xml"/>
  <Override PartName="/ppt/ink/ink88.xml" ContentType="application/inkml+xml"/>
  <Override PartName="/ppt/ink/ink89.xml" ContentType="application/inkml+xml"/>
  <Override PartName="/ppt/ink/ink90.xml" ContentType="application/inkml+xml"/>
  <Override PartName="/ppt/ink/ink91.xml" ContentType="application/inkml+xml"/>
  <Override PartName="/ppt/ink/ink92.xml" ContentType="application/inkml+xml"/>
  <Override PartName="/ppt/ink/ink93.xml" ContentType="application/inkml+xml"/>
  <Override PartName="/ppt/ink/ink94.xml" ContentType="application/inkml+xml"/>
  <Override PartName="/ppt/ink/ink95.xml" ContentType="application/inkml+xml"/>
  <Override PartName="/ppt/ink/ink96.xml" ContentType="application/inkml+xml"/>
  <Override PartName="/ppt/ink/ink97.xml" ContentType="application/inkml+xml"/>
  <Override PartName="/ppt/ink/ink98.xml" ContentType="application/inkml+xml"/>
  <Override PartName="/ppt/ink/ink99.xml" ContentType="application/inkml+xml"/>
  <Override PartName="/ppt/ink/ink100.xml" ContentType="application/inkml+xml"/>
  <Override PartName="/ppt/ink/ink101.xml" ContentType="application/inkml+xml"/>
  <Override PartName="/ppt/ink/ink102.xml" ContentType="application/inkml+xml"/>
  <Override PartName="/ppt/ink/ink103.xml" ContentType="application/inkml+xml"/>
  <Override PartName="/ppt/ink/ink104.xml" ContentType="application/inkml+xml"/>
  <Override PartName="/ppt/ink/ink105.xml" ContentType="application/inkml+xml"/>
  <Override PartName="/ppt/ink/ink106.xml" ContentType="application/inkml+xml"/>
  <Override PartName="/ppt/ink/ink107.xml" ContentType="application/inkml+xml"/>
  <Override PartName="/ppt/ink/ink108.xml" ContentType="application/inkml+xml"/>
  <Override PartName="/ppt/ink/ink109.xml" ContentType="application/inkml+xml"/>
  <Override PartName="/ppt/ink/ink110.xml" ContentType="application/inkml+xml"/>
  <Override PartName="/ppt/ink/ink111.xml" ContentType="application/inkml+xml"/>
  <Override PartName="/ppt/ink/ink112.xml" ContentType="application/inkml+xml"/>
  <Override PartName="/ppt/ink/ink113.xml" ContentType="application/inkml+xml"/>
  <Override PartName="/ppt/ink/ink114.xml" ContentType="application/inkml+xml"/>
  <Override PartName="/ppt/ink/ink115.xml" ContentType="application/inkml+xml"/>
  <Override PartName="/ppt/ink/ink116.xml" ContentType="application/inkml+xml"/>
  <Override PartName="/ppt/ink/ink117.xml" ContentType="application/inkml+xml"/>
  <Override PartName="/ppt/ink/ink118.xml" ContentType="application/inkml+xml"/>
  <Override PartName="/ppt/ink/ink119.xml" ContentType="application/inkml+xml"/>
  <Override PartName="/ppt/ink/ink120.xml" ContentType="application/inkml+xml"/>
  <Override PartName="/ppt/ink/ink121.xml" ContentType="application/inkml+xml"/>
  <Override PartName="/ppt/ink/ink122.xml" ContentType="application/inkml+xml"/>
  <Override PartName="/ppt/ink/ink123.xml" ContentType="application/inkml+xml"/>
  <Override PartName="/ppt/ink/ink124.xml" ContentType="application/inkml+xml"/>
  <Override PartName="/ppt/ink/ink125.xml" ContentType="application/inkml+xml"/>
  <Override PartName="/ppt/ink/ink126.xml" ContentType="application/inkml+xml"/>
  <Override PartName="/ppt/ink/ink127.xml" ContentType="application/inkml+xml"/>
  <Override PartName="/ppt/ink/ink128.xml" ContentType="application/inkml+xml"/>
  <Override PartName="/ppt/ink/ink129.xml" ContentType="application/inkml+xml"/>
  <Override PartName="/ppt/ink/ink130.xml" ContentType="application/inkml+xml"/>
  <Override PartName="/ppt/ink/ink131.xml" ContentType="application/inkml+xml"/>
  <Override PartName="/ppt/ink/ink132.xml" ContentType="application/inkml+xml"/>
  <Override PartName="/ppt/ink/ink133.xml" ContentType="application/inkml+xml"/>
  <Override PartName="/ppt/ink/ink134.xml" ContentType="application/inkml+xml"/>
  <Override PartName="/ppt/ink/ink135.xml" ContentType="application/inkml+xml"/>
  <Override PartName="/ppt/ink/ink136.xml" ContentType="application/inkml+xml"/>
  <Override PartName="/ppt/ink/ink137.xml" ContentType="application/inkml+xml"/>
  <Override PartName="/ppt/ink/ink138.xml" ContentType="application/inkml+xml"/>
  <Override PartName="/ppt/ink/ink139.xml" ContentType="application/inkml+xml"/>
  <Override PartName="/ppt/ink/ink140.xml" ContentType="application/inkml+xml"/>
  <Override PartName="/ppt/ink/ink141.xml" ContentType="application/inkml+xml"/>
  <Override PartName="/ppt/ink/ink142.xml" ContentType="application/inkml+xml"/>
  <Override PartName="/ppt/ink/ink143.xml" ContentType="application/inkml+xml"/>
  <Override PartName="/ppt/ink/ink144.xml" ContentType="application/inkml+xml"/>
  <Override PartName="/ppt/ink/ink145.xml" ContentType="application/inkml+xml"/>
  <Override PartName="/ppt/ink/ink146.xml" ContentType="application/inkml+xml"/>
  <Override PartName="/ppt/ink/ink147.xml" ContentType="application/inkml+xml"/>
  <Override PartName="/ppt/ink/ink148.xml" ContentType="application/inkml+xml"/>
  <Override PartName="/ppt/ink/ink149.xml" ContentType="application/inkml+xml"/>
  <Override PartName="/ppt/ink/ink150.xml" ContentType="application/inkml+xml"/>
  <Override PartName="/ppt/ink/ink151.xml" ContentType="application/inkml+xml"/>
  <Override PartName="/ppt/ink/ink152.xml" ContentType="application/inkml+xml"/>
  <Override PartName="/ppt/ink/ink153.xml" ContentType="application/inkml+xml"/>
  <Override PartName="/ppt/ink/ink154.xml" ContentType="application/inkml+xml"/>
  <Override PartName="/ppt/ink/ink155.xml" ContentType="application/inkml+xml"/>
  <Override PartName="/ppt/ink/ink156.xml" ContentType="application/inkml+xml"/>
  <Override PartName="/ppt/ink/ink157.xml" ContentType="application/inkml+xml"/>
  <Override PartName="/ppt/ink/ink158.xml" ContentType="application/inkml+xml"/>
  <Override PartName="/ppt/ink/ink159.xml" ContentType="application/inkml+xml"/>
  <Override PartName="/ppt/ink/ink160.xml" ContentType="application/inkml+xml"/>
  <Override PartName="/ppt/ink/ink161.xml" ContentType="application/inkml+xml"/>
  <Override PartName="/ppt/ink/ink162.xml" ContentType="application/inkml+xml"/>
  <Override PartName="/ppt/ink/ink163.xml" ContentType="application/inkml+xml"/>
  <Override PartName="/ppt/ink/ink164.xml" ContentType="application/inkml+xml"/>
  <Override PartName="/ppt/ink/ink165.xml" ContentType="application/inkml+xml"/>
  <Override PartName="/ppt/ink/ink166.xml" ContentType="application/inkml+xml"/>
  <Override PartName="/ppt/ink/ink167.xml" ContentType="application/inkml+xml"/>
  <Override PartName="/ppt/ink/ink168.xml" ContentType="application/inkml+xml"/>
  <Override PartName="/ppt/ink/ink169.xml" ContentType="application/inkml+xml"/>
  <Override PartName="/ppt/ink/ink170.xml" ContentType="application/inkml+xml"/>
  <Override PartName="/ppt/ink/ink171.xml" ContentType="application/inkml+xml"/>
  <Override PartName="/ppt/ink/ink172.xml" ContentType="application/inkml+xml"/>
  <Override PartName="/ppt/ink/ink173.xml" ContentType="application/inkml+xml"/>
  <Override PartName="/ppt/ink/ink174.xml" ContentType="application/inkml+xml"/>
  <Override PartName="/ppt/ink/ink175.xml" ContentType="application/inkml+xml"/>
  <Override PartName="/ppt/ink/ink176.xml" ContentType="application/inkml+xml"/>
  <Override PartName="/ppt/ink/ink177.xml" ContentType="application/inkml+xml"/>
  <Override PartName="/ppt/ink/ink178.xml" ContentType="application/inkml+xml"/>
  <Override PartName="/ppt/ink/ink179.xml" ContentType="application/inkml+xml"/>
  <Override PartName="/ppt/ink/ink180.xml" ContentType="application/inkml+xml"/>
  <Override PartName="/ppt/ink/ink181.xml" ContentType="application/inkml+xml"/>
  <Override PartName="/ppt/ink/ink182.xml" ContentType="application/inkml+xml"/>
  <Override PartName="/ppt/ink/ink183.xml" ContentType="application/inkml+xml"/>
  <Override PartName="/ppt/ink/ink184.xml" ContentType="application/inkml+xml"/>
  <Override PartName="/ppt/ink/ink185.xml" ContentType="application/inkml+xml"/>
  <Override PartName="/ppt/ink/ink186.xml" ContentType="application/inkml+xml"/>
  <Override PartName="/ppt/ink/ink187.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8"/>
  </p:notesMasterIdLst>
  <p:sldIdLst>
    <p:sldId id="257" r:id="rId2"/>
    <p:sldId id="258" r:id="rId3"/>
    <p:sldId id="356" r:id="rId4"/>
    <p:sldId id="357" r:id="rId5"/>
    <p:sldId id="358" r:id="rId6"/>
    <p:sldId id="359" r:id="rId7"/>
    <p:sldId id="259" r:id="rId8"/>
    <p:sldId id="316" r:id="rId9"/>
    <p:sldId id="318" r:id="rId10"/>
    <p:sldId id="360" r:id="rId11"/>
    <p:sldId id="361" r:id="rId12"/>
    <p:sldId id="319" r:id="rId13"/>
    <p:sldId id="320" r:id="rId14"/>
    <p:sldId id="321" r:id="rId15"/>
    <p:sldId id="362" r:id="rId16"/>
    <p:sldId id="322" r:id="rId17"/>
    <p:sldId id="323" r:id="rId18"/>
    <p:sldId id="324" r:id="rId19"/>
    <p:sldId id="363" r:id="rId20"/>
    <p:sldId id="325" r:id="rId21"/>
    <p:sldId id="326" r:id="rId22"/>
    <p:sldId id="364" r:id="rId23"/>
    <p:sldId id="327" r:id="rId24"/>
    <p:sldId id="365" r:id="rId25"/>
    <p:sldId id="330" r:id="rId26"/>
    <p:sldId id="332" r:id="rId27"/>
    <p:sldId id="334" r:id="rId28"/>
    <p:sldId id="335" r:id="rId29"/>
    <p:sldId id="337" r:id="rId30"/>
    <p:sldId id="366" r:id="rId31"/>
    <p:sldId id="338" r:id="rId32"/>
    <p:sldId id="367" r:id="rId33"/>
    <p:sldId id="339" r:id="rId34"/>
    <p:sldId id="340" r:id="rId35"/>
    <p:sldId id="341" r:id="rId36"/>
    <p:sldId id="342" r:id="rId37"/>
    <p:sldId id="343" r:id="rId38"/>
    <p:sldId id="368" r:id="rId39"/>
    <p:sldId id="355" r:id="rId40"/>
    <p:sldId id="345" r:id="rId41"/>
    <p:sldId id="346" r:id="rId42"/>
    <p:sldId id="350" r:id="rId43"/>
    <p:sldId id="352" r:id="rId44"/>
    <p:sldId id="354" r:id="rId45"/>
    <p:sldId id="349" r:id="rId46"/>
    <p:sldId id="347" r:id="rId4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9" d="100"/>
          <a:sy n="69" d="100"/>
        </p:scale>
        <p:origin x="-1404" y="-9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05:10.493"/>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9DA37314-8DC6-4EF3-A674-09070F087D22}" emma:medium="tactile" emma:mode="ink">
          <msink:context xmlns:msink="http://schemas.microsoft.com/ink/2010/main" type="writingRegion" rotatedBoundingBox="2208,7248 14202,7176 14203,7260 2209,7332"/>
        </emma:interpretation>
      </emma:emma>
    </inkml:annotationXML>
    <inkml:traceGroup>
      <inkml:annotationXML>
        <emma:emma xmlns:emma="http://www.w3.org/2003/04/emma" version="1.0">
          <emma:interpretation id="{DE1B701C-F8ED-4DCB-9196-2DFDB662EAEE}" emma:medium="tactile" emma:mode="ink">
            <msink:context xmlns:msink="http://schemas.microsoft.com/ink/2010/main" type="paragraph" rotatedBoundingBox="2208,7248 14202,7176 14203,7260 2209,7332" alignmentLevel="1"/>
          </emma:interpretation>
        </emma:emma>
      </inkml:annotationXML>
      <inkml:traceGroup>
        <inkml:annotationXML>
          <emma:emma xmlns:emma="http://www.w3.org/2003/04/emma" version="1.0">
            <emma:interpretation id="{C419FEDF-BA7C-4017-905E-803B9F1E00FA}" emma:medium="tactile" emma:mode="ink">
              <msink:context xmlns:msink="http://schemas.microsoft.com/ink/2010/main" type="line" rotatedBoundingBox="2208,7248 14202,7176 14203,7260 2209,7332"/>
            </emma:interpretation>
          </emma:emma>
        </inkml:annotationXML>
        <inkml:traceGroup>
          <inkml:annotationXML>
            <emma:emma xmlns:emma="http://www.w3.org/2003/04/emma" version="1.0">
              <emma:interpretation id="{B2914A0A-8D88-49FD-9F51-7DDBF6B8605F}" emma:medium="tactile" emma:mode="ink">
                <msink:context xmlns:msink="http://schemas.microsoft.com/ink/2010/main" type="inkWord" rotatedBoundingBox="2209,7274 5050,7276 5049,7303 2208,7300"/>
              </emma:interpretation>
              <emma:one-of disjunction-type="recognition" id="oneOf0">
                <emma:interpretation id="interp0" emma:lang="en-IN" emma:confidence="0">
                  <emma:literal>B</emma:literal>
                </emma:interpretation>
                <emma:interpretation id="interp1" emma:lang="en-IN" emma:confidence="0">
                  <emma:literal>p</emma:literal>
                </emma:interpretation>
                <emma:interpretation id="interp2" emma:lang="en-IN" emma:confidence="0">
                  <emma:literal>_</emma:literal>
                </emma:interpretation>
                <emma:interpretation id="interp3" emma:lang="en-IN" emma:confidence="0">
                  <emma:literal>b</emma:literal>
                </emma:interpretation>
                <emma:interpretation id="interp4" emma:lang="en-IN" emma:confidence="0">
                  <emma:literal>P</emma:literal>
                </emma:interpretation>
              </emma:one-of>
            </emma:emma>
          </inkml:annotationXML>
          <inkml:trace contextRef="#ctx0" brushRef="#br0">54 49 137,'-5'0'229,"-1"-4"16,4 4-45,-2 0-49,-3-1-34,6 1-16,-3 0-3,3 0-4,-2 0 1,-1 0-3,3 0-5,1 0-7,-3 0-7,3-3-11,0 3-8,0 0-12,0 0-2,0 0-2,0 0-2,0 0 4,0 0 5,-4 0-1,4 0 5,0 0 2,0 0 1,0 0-2,0 0-3,0 0 3,0 0-4,0 0-1,0 0-4,0 0-1,0 0 1,0 0-2,0 0-5,-1 0-1,1 0-4,-3 0-7,1 0-2,2 0-6,0 0-4,0 3 0,0-3-4,0 0-1,0 0 2,0 0-1,0 0-2,0 0-1,0 0-1,0 0 2,0 0-2,0 0 0,-3 0-1,3 0 0,0 0 1,0 0-4,0 0 1,0 0 1,-3 0 1,3 0-1,0 0 0,0 0 4,0 0-1,0 0-1,0 0 1,0 0-1,0 0-2,0 0 2,0 0-1,0 0 3,0 0-3,0 0 3,0 0 0,0 0-4,0 0 2,0 0-2,3 0 0,0 0 0,-3 0 0,2 0 2,1 0-1,-2 0 0,3 0-1,4 0 0,0 0 0,0 0-3,4 0 3,1 0 0,2 0 0,-2 0 0,1 0 2,4 0-2,-4 0 1,2 0-1,2 0 0,-2 0 0,1 0 2,-1 0-2,2 0 1,1 0 2,-6 0-2,2 0-1,4 0 1,-6 0 2,1 0-1,-1 0-2,3 0 0,-3 0 0,0 0 0,0 0-2,-2 0 0,2 0 1,-4 0 1,2 1 0,2-1 0,-3 0 0,1 0 0,2 0 2,0 0-3,-4 0 0,3 0 1,-3 0-2,3 0 1,0 0-2,-2 0 3,1 0 0,2 0 5,0 0-3,1 0 0,-1 0-1,2 0-1,-1 0 0,2 0-2,-6 0 2,6 0-1,0 0 0,-2 0 1,-1 0 3,6 0-2,-1 0 0,-2 0-1,2 0 0,-2 0-1,1 0-3,-1 0 4,2 0-3,-2 0 0,-3 0 3,5 0 1,-2 0-2,-4 0-1,3 0 2,4-1 0,-6 1 0,5 0 0,-2-3 0,1 3 0,1 0 0,1 0 0,-1 0 3,3 0 0,-1 0-1,0 0 1,1-4-2,3 4 1,-4 0 1,1 0-3,0 0 3,0 0-3,-2 0 0,2 0 2,-2 0-1,-1 0 1,-2 0-2,2 0 1,-2 0 0,1 0-1,-2 0-1,-1 0 0,4 0-1,-2 4 1,-3-4 1,4 0 0,-4 0 0,3 0 0,-3 0 0,0 0 0,1 0-2,-1 0 2,2 0 0,-2 0 0,-1 0 0,3 0 2,-2 0 0,-1 3 1,5-3-2,-5 0 0,0 0-1,0 0 1,3 0-2,-2 1 0,1-1 1,-1 0-1,0 0 1,0 0 0,-1 0 0,1 0 1,0 0-3,3 0 1,-3 0 1,0 0 0,0 0 0,-1 0 1,1 0 0,-3 0 1,3 0-2,0 0 0,1 4 0,-1-4-1,0 0 1,0 0 0,-1 0 0,1 0 1,0 0-1,3 0 2,-3 0-2,1 0 2,-1 0-4,0 0 1,3 0 0,0 0 1,-1 0-1,4 0 0,-2 0 0,1 0 0,1 0-2,2 0 1,-3 0 1,-1 0-1,1 0 2,1 0 0,-4 0 3,4 0-3,-5 0-1,6 0 2,-7 0-2,1 0 1,-1 0 0,3 0 3,0 0-1,-3 0-1,0 0 2,-1 0-2,4 0-1,-3 0 0,0 0 0,0 0 1,0 0-1,-4 0 1,3 0-1,-3 0 2,3 0-2,-6 0 0,2 0 0,-2 0 0,-1 0 6,-3 0-4,1 0-1,0 3 2,-3-3-1,2 0 2,1 0-4,-3 0 5,0 0 2,0-3 1,0 3 1,0 0 3,0 0-3,0 0 2,0 0-4,0 0 0,0 0-4,0 0 0,0 0-2,0 0-1,0 0 4,0 0-3,0 0 2,0 0 1,0 0 1,0 0 2,0 0 1,0 0 1,0 0 3,0 0 3,0 0 6,0 0 2,0 0 8,0 0 4,0 0 4,-3 0 4,1 0-1,2 0 0,0 0-6,0 0-1,0 0-1,0 0-6,0 0-6,0 0 0,0 0-2,0 0-3,0 0-5,0 0-2,0 0-2,2 0-3,-2 0-2,0 0-1,3 0-3,-3 0-1,0 0-5,0 0-27,0 0-42,8 0-43,0-4-123,5 4-133,5-4-148,2 0-51,3-2 3,6 2 20,4-1 113</inkml:trace>
        </inkml:traceGroup>
        <inkml:traceGroup>
          <inkml:annotationXML>
            <emma:emma xmlns:emma="http://www.w3.org/2003/04/emma" version="1.0">
              <emma:interpretation id="{3977DA91-014F-41DA-987E-6A00B8C7123B}" emma:medium="tactile" emma:mode="ink">
                <msink:context xmlns:msink="http://schemas.microsoft.com/ink/2010/main" type="inkWord" rotatedBoundingBox="5730,7272 8780,7279 8779,7298 5729,7291"/>
              </emma:interpretation>
              <emma:one-of disjunction-type="recognition" id="oneOf1">
                <emma:interpretation id="interp5" emma:lang="en-IN" emma:confidence="0">
                  <emma:literal>_</emma:literal>
                </emma:interpretation>
                <emma:interpretation id="interp6" emma:lang="en-IN" emma:confidence="0">
                  <emma:literal>-</emma:literal>
                </emma:interpretation>
                <emma:interpretation id="interp7" emma:lang="en-IN" emma:confidence="0">
                  <emma:literal>r</emma:literal>
                </emma:interpretation>
                <emma:interpretation id="interp8" emma:lang="en-IN" emma:confidence="0">
                  <emma:literal>~</emma:literal>
                </emma:interpretation>
                <emma:interpretation id="interp9" emma:lang="en-IN" emma:confidence="0">
                  <emma:literal>p</emma:literal>
                </emma:interpretation>
              </emma:one-of>
            </emma:emma>
          </inkml:annotationXML>
          <inkml:trace contextRef="#ctx0" brushRef="#br0" timeOffset="1594.5093">3670 27 119,'-13'0'212,"0"0"14,4 0-47,-4 0-48,5 0-25,-3 0-8,3 0 0,-2 0 3,2-2 1,0 2-2,0 0 0,3 0-2,0 0 3,2 0 1,-2 0 0,4 0-6,-3 0-9,1 0-10,2 0-7,-4 0-3,5 0-6,0 0-3,-3 0-6,-1 0-10,4 0-6,-1 0-7,1 0-8,-3 0-3,3 0-3,0 0-3,0 0-1,0 0-1,0 0-3,0 0-2,0 0-3,0 0 2,0 0-2,0 0 0,0 0-4,3 0 2,-3 0 0,1 0-2,3 0 1,-1 0-4,2 0 5,-1 0 2,6 2 4,3-2 2,1 0 1,1 3 7,4-3-3,0 1 1,5-1-3,2 0 3,3 0-5,1 5-3,1-5 1,1 0-3,-2 0-3,4 0 2,-2 0-2,0 1-1,0-1 0,2 0 3,0 0-2,-4 4-1,1-4 2,1 0 1,-2 0-1,2 0-1,-1 0 0,-2 0-1,-2 0 2,2 0-2,0 0-2,-1 0 2,0 0 4,-3 0-3,4 0 0,0 0 2,0 0 0,-2 0 0,5 0-5,-4 0 1,4 0 1,-7 0 0,4 0 0,-3 0 0,3 0 3,-4 0 0,1 0-2,0 0-1,-4 0 2,6 0-4,-6 0 2,2 0 0,2 0 0,-4 0-1,4 0 2,0 0 3,1 0-2,0 0 0,2 0 0,-3 0-2,2 0-2,1 0 4,-3 0-2,3 0 0,-3 0 1,-1 0 0,-2 0-1,2-4-1,3 4 1,-6 0-1,4 0 1,-2 0 0,1-1 0,-2 1-2,1 0 2,-2 0 0,4 0 2,-5 0-4,6 0 2,-8 0 0,2 0-2,3 0 2,-6 0-1,3 0 2,-3 0-1,1 0 2,-5 0 0,5 0-1,1 0 1,-1 0-4,-1 0-1,-1 0 3,2 0 2,-4 0 0,4 0-2,-4 0 0,4 0 0,-1 0 0,2 0-1,-5 0-2,4 0 1,-1 0 2,-1 0-1,3 0 0,-3 0 1,4 0 1,-6 0 0,5 0 1,0 0 4,-1 0-3,2 0-1,-2 0-1,2 0 3,-2 0-5,0 0-1,-1 0 2,0 0 5,1 1-3,-5-1-1,6 0 3,-6 0-1,5 0-3,-4 0-1,1 0-1,0 0-1,-3 0 5,-1 0-1,1 0-1,0 0 2,-3 0-1,3 0 0,-2 0 1,-3 4-2,1-4 1,-4 0 2,3 0 1,-3 0 0,3 0 1,-5 0 2,-1 0-5,4 0 3,-6 0 0,0 0 0,2 0-1,-2 0 3,0 0-1,0 0 2,0 0-4,0 0-2,0 0 0,0 0 1,0 0 0,0 0-2,0 0 1,0 0 1,0 0-2,0 0-1,0 0-1,0 0-8,0 0-71,0 0-161,-2-4-160,-9 3-83,-2 1-43,-3-6-15,2 1 57</inkml:trace>
        </inkml:traceGroup>
        <inkml:traceGroup>
          <inkml:annotationXML>
            <emma:emma xmlns:emma="http://www.w3.org/2003/04/emma" version="1.0">
              <emma:interpretation id="{24E8CEB5-687C-42FD-829A-3E97B255259D}" emma:medium="tactile" emma:mode="ink">
                <msink:context xmlns:msink="http://schemas.microsoft.com/ink/2010/main" type="inkWord" rotatedBoundingBox="11182,7195 14202,7176 14203,7252 11182,7271"/>
              </emma:interpretation>
              <emma:one-of disjunction-type="recognition" id="oneOf2">
                <emma:interpretation id="interp10" emma:lang="en-IN" emma:confidence="0">
                  <emma:literal>_</emma:literal>
                </emma:interpretation>
                <emma:interpretation id="interp11" emma:lang="en-IN" emma:confidence="0">
                  <emma:literal>-</emma:literal>
                </emma:interpretation>
                <emma:interpretation id="interp12" emma:lang="en-IN" emma:confidence="0">
                  <emma:literal>p</emma:literal>
                </emma:interpretation>
                <emma:interpretation id="interp13" emma:lang="en-IN" emma:confidence="0">
                  <emma:literal>P</emma:literal>
                </emma:interpretation>
                <emma:interpretation id="interp14" emma:lang="en-IN" emma:confidence="0">
                  <emma:literal>B</emma:literal>
                </emma:interpretation>
              </emma:one-of>
            </emma:emma>
          </inkml:annotationXML>
          <inkml:trace contextRef="#ctx0" brushRef="#br0" timeOffset="3433.1338">9010-41 84,'-6'-3'210,"1"2"17,0 1-34,0-4-44,2 3-19,0 1 2,1-3 10,-1 3 10,3-5 4,-2 5 6,2 0-7,-3 0-12,3-1-19,-3 1-16,3 0-18,0 0-19,0 0-17,0 0-18,0-4-8,0 4-8,0 0-5,0 0-3,-2 0-2,2 0-1,0 0-2,0 0-1,0 0-3,0 0-1,2 0 1,-2 4 2,3-4-2,0 0 9,2 0 5,3 0 9,-1 0 1,4 0 7,-2 0 1,4 1-2,3-1-8,2 0-7,1 0-5,2 0-4,-2 0-5,2 0 0,0 0 0,3 0-2,-2 5-1,-1-5 2,3 0-2,-1 3-1,1-3-1,-2 0 2,2 0-2,-1 1 2,3-1 0,1 0 0,-2 4 4,1-4-2,-3 0 1,2 1-2,-1-1-1,-1 3-1,4-3 0,-4 0 0,1 4 0,-2-4 0,2 0 2,-3 1 1,-2-1-1,5 0 3,-6 3-2,3-3-2,0 0 1,-4 4 1,4-4-3,0 0 1,-3 0 2,2 1 0,0-1 1,-1 0-1,-3 0 0,5 0-1,-3 0 0,2 5 0,1-5-1,0 0 1,0 0 1,1 0-1,-1 0-1,3 0-1,-1 1 1,-2-1 0,3 0-1,-2 3 0,-1-3 0,3 0 1,-6 0-1,3 0 1,-4 4 3,1-4-3,1 0-1,-1 1 0,-1-1 0,3 0 0,0 0-1,-5 0 1,4 0 2,0 0 4,1 3-4,1-3 1,-4 0-2,4 0 0,0 2-1,1-2 0,2 0 0,-3 0 2,2 0 1,-2 0-2,-1 0 0,3 3 0,-2-3-1,3 0-3,-2 0 0,-1 0 3,3 0 0,-3 0 0,0 0 1,-2 2 2,2-2-3,0 0-1,-2 0 3,0 0-2,2 0 1,-2 0-1,2 3 0,-1-3 2,-4 0-2,4 0 1,-4 0 0,2 0-1,-2 0 0,-1 0 0,4 0 0,-6 0 1,-1 0-1,1 0 0,0 0 1,-3 0-1,1 3 0,-1-3-1,1 0 0,-2 0 2,3 0-1,-6 0-1,5 0 1,-3 0 0,2 0-4,1 0 2,-1 0 1,1 0-2,-1 0 3,-1 0-2,4 0 5,2 0 0,-3 0-3,1 0 0,0 0 0,-3 0 3,3 0-2,3 0-2,0 0 1,-4 0 0,1 0 3,0 0-3,0 0 0,0 0 0,3 0-4,-3 0 2,1 0-4,-1 0 3,0 0 2,-2 0 0,5 0 1,-3 0 0,0 0 0,1 0 0,-1 0 0,0 0 2,3 0 0,-3 0 1,3 0 0,-3 0-1,-1 0 0,1 0-2,0 0 2,-2 0-2,2 2 1,-3-2 0,1 0 0,2 0-1,-7 0 2,5 0-2,-3 0-2,0 0 0,-1 0 1,-1 0 1,-1 0 1,0 0-1,-2 0 2,-1 0 4,4 0 3,-6 0 2,0 0 6,2 0 5,-2 0 7,0 0 4,0 0 3,0 0 5,0 0-4,0 0 2,0 0 0,0 0 1,0 0-1,0 0 0,0-2 3,0 4-2,0-2 2,0 0-4,0 0 0,0 0-2,0 0-4,0 0-2,0 0-2,0 0-4,0 0-10,-2 0 0,2 0-2,0 0-7,0 0-3,0 0-1,0 0 0,0 0-5,0 0-47,-3 0-52,-2-2-152,-6 2-213,-4-3-113,-9 0-59,-9 1 11,-3-6 38,-10-1 139</inkml:trace>
        </inkml:traceGroup>
      </inkml:traceGroup>
    </inkml:traceGroup>
  </inkml:traceGroup>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11:13.975"/>
    </inkml:context>
    <inkml:brush xml:id="br0">
      <inkml:brushProperty name="width" value="0.06667" units="cm"/>
      <inkml:brushProperty name="height" value="0.06667" units="cm"/>
      <inkml:brushProperty name="fitToCurve" value="1"/>
    </inkml:brush>
  </inkml:definitions>
  <inkml:trace contextRef="#ctx0" brushRef="#br0">7 0 234,'-3'0'296,"6"0"23,-3 0-28,0 0-51,4 0-34,-4 0-7,1 0-1,2 0-3,-3 0-15,0 0-25,0 0-35,0 0-34,2 0-30,-2 0-18,-2 0-15,2 0-3,0 0-8,0 0-2,-3 0 2,3 0 0,-1 0 1,1 0 2,-4 0 3,4 0 4,-3 0 4,3 0 4,0 0 9,-1 0 11,1 0 6,0 0 8,0 0 5,-4 0 1,8 0-5,-4 0-6,0 0-8,1 0-8,2 0-5,2 0-7,0 0-3,6 0 8,5 0 10,4 0 12,13 0 12,12 0 13,10 0 12,12 0-4,10 0-5,7 0-9,2 0-8,1 0-15,-13 0-10,-1 0-4,-12 0-8,-9 0-3,-7 0-9,-12 0-2,-7 0-5,-5 0-1,-11 0 2,-2 0 0,-5 0 16,-3 0 17,-3 0 16,1 0 7,-4 0 15,1 0-2,3 0-13,-1 0-14,-2 0-15,-1 0-12,4 0-25,-3 0-30,5 0-66,-3 0-105,3 0-94,3 0-91,-1 0-160,-2 0-146,-10 0-46,-6 0 42,0 0 61,10 0 78,-7 0 161</inkml:trace>
</inkml:ink>
</file>

<file path=ppt/ink/ink10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1:44.331"/>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1909AAEC-8E20-4EC8-AE61-5EEE26F83015}" emma:medium="tactile" emma:mode="ink">
          <msink:context xmlns:msink="http://schemas.microsoft.com/ink/2010/main" type="writingRegion" rotatedBoundingBox="9013,14533 10869,14533 10869,15909 9013,15909"/>
        </emma:interpretation>
      </emma:emma>
    </inkml:annotationXML>
    <inkml:traceGroup>
      <inkml:annotationXML>
        <emma:emma xmlns:emma="http://www.w3.org/2003/04/emma" version="1.0">
          <emma:interpretation id="{2E54FA7B-A972-4684-A8FA-07E9B7E85EB6}" emma:medium="tactile" emma:mode="ink">
            <msink:context xmlns:msink="http://schemas.microsoft.com/ink/2010/main" type="paragraph" rotatedBoundingBox="9013,14533 10869,14533 10869,15909 9013,15909" alignmentLevel="1"/>
          </emma:interpretation>
        </emma:emma>
      </inkml:annotationXML>
      <inkml:traceGroup>
        <inkml:annotationXML>
          <emma:emma xmlns:emma="http://www.w3.org/2003/04/emma" version="1.0">
            <emma:interpretation id="{D973E74F-75CD-498D-BC32-7E24DBA7B813}" emma:medium="tactile" emma:mode="ink">
              <msink:context xmlns:msink="http://schemas.microsoft.com/ink/2010/main" type="line" rotatedBoundingBox="9013,14533 10869,14533 10869,15909 9013,15909"/>
            </emma:interpretation>
          </emma:emma>
        </inkml:annotationXML>
        <inkml:traceGroup>
          <inkml:annotationXML>
            <emma:emma xmlns:emma="http://www.w3.org/2003/04/emma" version="1.0">
              <emma:interpretation id="{13982B85-D17F-476B-AAAB-F3BD6D51198E}" emma:medium="tactile" emma:mode="ink">
                <msink:context xmlns:msink="http://schemas.microsoft.com/ink/2010/main" type="inkWord" rotatedBoundingBox="9013,14533 10869,14533 10869,15909 9013,15909"/>
              </emma:interpretation>
              <emma:one-of disjunction-type="recognition" id="oneOf0">
                <emma:interpretation id="interp0" emma:lang="en-IN" emma:confidence="0">
                  <emma:literal>`</emma:literal>
                </emma:interpretation>
                <emma:interpretation id="interp1" emma:lang="en-IN" emma:confidence="0">
                  <emma:literal>\</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emma:literal>
                </emma:interpretation>
              </emma:one-of>
            </emma:emma>
          </inkml:annotationXML>
          <inkml:trace contextRef="#ctx0" brushRef="#br0">71 36 78,'-8'-3'215,"0"0"10,4 2-37,-3-2-37,1 2-25,-1 1-20,6-7-11,-4 7-3,-1-1 3,4-1 0,-1 2-2,-1-4-1,4 3 3,-1 1 5,1 0 7,-3-3 7,3 3 3,-2-3 2,2 3-1,0-1-12,-3 1-15,3 0-16,0 0-15,0-4-10,0 4-10,0 0-8,0 0-6,0 0-4,0 0-1,0-1 1,0 1-1,0 0 2,0 0 2,0 0 5,-3 0 2,3 0 8,0 0 9,0 0 10,0 0 9,0 0 10,0 0 10,0 0 6,0 0 4,0 0-2,0 0-5,0 0-4,0 0-13,0 0-11,0 0-13,0 0-9,0 0-8,0 0-12,0 0-5,0 0 0,0 0-2,0 0 0,6 1 3,-4 3 10,2-3 3,3 2 4,1 1 2,-2 0-2,6-1-4,-3 4-3,2-2-6,2 1-1,2 2-4,-1-4 2,1 3-2,2-1-2,-1 1 3,0-3-4,0 4 0,-1-1-3,2-3-1,-2 4 1,-1-4-2,2 3 1,0-2 0,-3-1-3,-3 0 2,1 0-4,-4 3-1,1-3-1,3 0-3,-5 0 2,2 3-1,-1 0 4,2-3-3,-1 0 3,0 1-2,2 2-1,1-3 1,-4 4-1,4-4-1,-2 1 0,3 2 2,-3-3-2,3 1 3,-3 2 2,2-3-1,-4 0 2,4 3-2,-1-3 0,1 3-3,-1-2-4,-2-2 1,0 2 0,0 1-3,1-5-1,-1 5 5,0-1 3,2-2 3,-2 1-4,-3 1 2,3-2 0,0 1-1,-3-1 2,-1 2-2,4-3 2,-1 3-1,-2 0 2,-1-4 1,1 4-3,-2 0 1,5-3-1,-6 2 4,5 2-1,-1-4 2,0 1 5,1 2 6,-1 1 10,-1-1 2,3-2 0,0 2-1,-2 1-4,1-5-7,-1 5-10,1-1-1,-1-1-3,9 6 2,-9-5-4,0-1-1,1 0 3,-1 3-4,2-2 2,-1-1 0,1 1 0,0 2 2,1-3-2,-1 1 3,4 0-3,-4 1 1,1-2 0,2 4-2,-1-2 0,0-2 1,-2 4 0,3-5 0,-3 2-1,-2 2 0,2-3 1,0 3-1,0-3 0,0 0 0,1 3 0,-5-2-2,1-1 0,0-1 2,0 1-1,1 1 1,2-1 1,-3-1-2,0 2 1,0-1 1,-1-1-2,3 1 0,-1 1 3,1-2-2,-2 1 1,-1 1 1,1-2-1,2 2-2,-1 1 0,0-2 1,-1 0 1,0 2-4,0-1-1,3-2 2,-3 1 0,1 2-4,1 0 4,1-3-1,0 2 1,-4-3 1,4 3 0,0 0 4,-3-1-1,0 1-2,1-3 0,2 3 2,-6-1-4,3 1 0,1-1 0,-4 0 0,3 2 0,1-1 0,-4-2 0,4 1 2,-1 0 2,0 0-3,0 3 1,-1-7 1,4 7-1,-3-3-1,2 0 1,-3 0 1,1 0-3,0 0 0,2 0 0,-3 1 0,4-1 0,-6 2-1,4-2 1,-1 1 0,-3-4 1,4 5-1,-4-4 0,3 2 0,1 1 0,-4-3 0,2 2 0,3 0 0,-5-1 2,4 2-1,-1-2 1,-4 1-1,6 0 0,-6-1-1,4 2 0,2 1 0,-6-5-2,6 5 2,-3-5 0,-2 4 0,4-3 0,-4 2 1,3 0-2,-2 0 1,2 0-2,-2-1 2,-1-1 0,4 1 0,-4 1 2,-2-1-2,6 1 0,-4-2 1,1 1-1,-1 1-1,1-1-1,0 2 2,-1-1 0,2-1 0,3 1 0,-6-3 0,3 4 0,-3-3 0,2 2-1,1 1 1,-3-3 0,2-1 0,1 3 0,-3-1 1,2 1 1,-1-3-2,-2 3 2,0-2-2,7-1 0,-7 5-2,1-5 2,-1 3-3,3-3 1,-1 2 1,-2 0-1,0 2 1,3-4-1,0 1 2,-1 2 0,1 0 0,0-3 1,-1 2 0,1 2 0,-3-3-1,2 3 0,1-3 0,0 0 0,-1 1-1,1-1 1,-1 0 1,-2 0-1,0 1 2,3-1-2,0 1 0,-3-1-2,2 3 2,-2-4 2,3 2-2,-2-2 1,-1 2 1,0 1-1,4 0-1,-1 0-1,-2-1 1,3-2-2,-1 2 2,-2 1 0,4 0 0,-1-1 0,-1-2 0,-2 2 0,3 0-1,-3-2-1,2 2 2,1-2 0,-3 2 0,6 1 0,-7-4 2,0 4-1,1-3-1,2 2-1,-3 0-1,2-3 1,-2 1-1,0 2 0,3-1 2,-3 0 2,0 0-2,3 1 0,-3-3 0,0 3 0,0-2 0,0 2 0,0-1 0,0 1 0,0-3 0,0 2 1,0 0 0,0 1-1,0-1 1,0 0 1,0-2-1,0 5-1,0-5 0,0 3 0,0-2 0,0 2 0,0-2 0,2 3-3,1-4 2,-1 3 2,1 1 1,0-3-1,-1 2 2,3 0 0,-5-2-2,6 3-1,-4-4 0,4 3-1,-4 1 1,1-3 3,-1 2 0,4 0-2,-6-2-4,2-1 3,-2 3 0,3 0-3,-2-2 1,3 3 0,-4-4 2,3 1-4,-3-1 4,1 2-2,-1 2 8,4-4-4,-3 1-1,-1 2 3,0-3-5,0 1-1,3 2-5,1 1 6,-4-4-2,1 1 1,-1 1 2,3 0 0,1 1 1,-4-1-2,0 0 1,1-2 0,-1 3 0,3-1 0,-1 0-2,-2 0 2,3 1-1,0-3 1,-3 3-2,2-2 2,1 2-1,-1-1 0,1 1 1,-3-3 0,3 2 2,-1 0-2,4-2 3,-6 3-1,2-1-2,1 0-2,-1-2-1,4 1 3,-6 3 0,2-4-1,3 1 1,1 2 0,-4 0 0,2-2 0,0 3-1,0-4 1,3 2 0,-6-1 0,4 3 0,2-4 1,-7 3 0,1-3 1,4 4-1,-2-3 1,1-1-2,-3 4-3,-1-2 1,0-2 1,0 1 2,0-1 2,3 4-1,1-1-2,-3-3 0,2 0 0,-3 0-3,0 4-1,2-4 2,-4 1-1,2-1 3,0 0 0,0 3 12,2 0 9,1-3 8,0 1 8,-1 3 48,-2-1-18,3-3-41,-1 4 0,-2-4-1,3 1 2,0 2 28,-1 1-3,-2-4-28,3 2-4,-1-2-3,-2 3 0,3-3-3,-3 2-1,3-2-2,-3 0-2,0 2 2,0-2-3,2 3 3,-2-3-1,0 0-2,0 2 3,0-2-2,3 0-1,-3 2-1,0-2 0,0 0-1,0 0-1,3 0 2,-3 0-2,0 3 1,0-3-1,0 0-1,0 0 0,0 0-1,0 0 0,0 0 1,2 0-1,1 0 1,-3 0 1,0 0 1,0 0 0,0 0-1,0 0 18,0 0-8,0 0-14,0 0-3,0 0-38,1 0-177,3-3-262,-1-1-278,-3-3-147,-7-2-75,-5-2-8,-14-5 157,-8-6 250</inkml:trace>
        </inkml:traceGroup>
      </inkml:traceGroup>
    </inkml:traceGroup>
  </inkml:traceGroup>
</inkml:ink>
</file>

<file path=ppt/ink/ink10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19:22.597"/>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B60C5EBB-276C-41C7-AB67-2B5E4355945C}" emma:medium="tactile" emma:mode="ink">
          <msink:context xmlns:msink="http://schemas.microsoft.com/ink/2010/main" type="writingRegion" rotatedBoundingBox="5007,6046 12984,6032 12985,6071 5008,6085"/>
        </emma:interpretation>
      </emma:emma>
    </inkml:annotationXML>
    <inkml:traceGroup>
      <inkml:annotationXML>
        <emma:emma xmlns:emma="http://www.w3.org/2003/04/emma" version="1.0">
          <emma:interpretation id="{ADC17234-AAE2-480C-A917-A02F87DC4FD7}" emma:medium="tactile" emma:mode="ink">
            <msink:context xmlns:msink="http://schemas.microsoft.com/ink/2010/main" type="paragraph" rotatedBoundingBox="5007,6046 12984,6032 12985,6071 5008,6085" alignmentLevel="1"/>
          </emma:interpretation>
        </emma:emma>
      </inkml:annotationXML>
      <inkml:traceGroup>
        <inkml:annotationXML>
          <emma:emma xmlns:emma="http://www.w3.org/2003/04/emma" version="1.0">
            <emma:interpretation id="{8AA5BAE3-37D9-4295-927B-1F33F29F8647}" emma:medium="tactile" emma:mode="ink">
              <msink:context xmlns:msink="http://schemas.microsoft.com/ink/2010/main" type="inkBullet" rotatedBoundingBox="5007,6046 5716,6045 5717,6084 5008,6085"/>
            </emma:interpretation>
            <emma:one-of disjunction-type="recognition" id="oneOf0">
              <emma:interpretation id="interp0" emma:lang="en-IN" emma:confidence="0">
                <emma:literal>&amp;</emma:literal>
              </emma:interpretation>
              <emma:interpretation id="interp1" emma:lang="en-IN" emma:confidence="0">
                <emma:literal>-</emma:literal>
              </emma:interpretation>
              <emma:interpretation id="interp2" emma:lang="en-IN" emma:confidence="0">
                <emma:literal>B</emma:literal>
              </emma:interpretation>
              <emma:interpretation id="interp3" emma:lang="en-IN" emma:confidence="0">
                <emma:literal>:</emma:literal>
              </emma:interpretation>
              <emma:interpretation id="interp4" emma:lang="en-IN" emma:confidence="0">
                <emma:literal>.</emma:literal>
              </emma:interpretation>
            </emma:one-of>
          </emma:emma>
        </inkml:annotationXML>
        <inkml:trace contextRef="#ctx0" brushRef="#br0">-1637-8833 229,'-5'-2'289,"4"1"24,-7 1-10,1 0-79,2-4-48,-3 4-18,2-1-4,0 1-1,-1-3-8,-1 3-12,0 0-14,0 0-10,-1 0-15,-3 0-12,3 0-14,1 0-16,-4 0-9,6 0-12,-2 0-8,0 3-6,-3-3-2,4 0-1,-4 1 3,3-1-2,-2 0 1,-1 0 1,5 4 0,-9-4-1,9 0 2,-5 1 0,3-1 1,1 0-1,-1 0-5,2 2 1,4-2-5,-3 0-2,5 0-2,0 0-1,0 0-1,0 0 0,5 0 0,-3 0 4,6 0 5,5 0 5,6 0 6,3 4 4,7-4 0,5 0-1,0 0-5,4 0-5,4 0-3,0 0-6,-2 0-2,5 1-2,-4-1 1,-1 0-3,5 0 1,-9 3 0,-3-3-1,-1 0 0,-6 0 1,-5 1 0,-7-1 1,1 0 4,-6 0 1,-1 0 5,-6 0 6,1 0 7,-3 0 0,-3 0-3,-3 0 3,-7 0-2,-3 0-8,-10 0-5,-3 3-4,-1-3 0,-2 0-3,-2 0-3,-1 4 0,1-4 1,-5 0 2,-1 0-1,2 0 1,-1 0 4,1 0 3,-1 0 10,2 3 5,7-3 3,1 0 4,3 0 2,6 0 0,2 2-6,5-2-2,0 0-2,5 0-1,2 0-6,-1 0-3,1 0-8,6 0 0,-2 0-5,-1 0-6,3 0 2,3 0-5,-1 0 6,6 0-3,3 0 2,2 0 4,1 0 3,11 0 1,-3-2-1,5 2 0,1 0 0,0 0-2,1 0-2,-3 0-1,-4 0 0,-1 0 2,0 2-2,-5-2 0,0 0 0,-9 0 2,4 0 4,-6 0-3,-2 0 2,2 0 4,-2 0 4,-1 0 0,-2 0 4,-2 0 3,-1 0 0,-2 0 0,-1 0-5,-1 3 0,-4-3-5,1 0-3,-1 0-3,1 0-2,2 1 0,0-1-2,0 0 0,7 3 0,-7-3-3,3 0-1,2 0 2,-1 0-5,3 0-46,-2 0-63,3 0-55,3 0-127,-3 0-180,0 0-133,5 0-25,4-3 25,19-1 38,7-1 120</inkml:trace>
      </inkml:traceGroup>
      <inkml:traceGroup>
        <inkml:annotationXML>
          <emma:emma xmlns:emma="http://www.w3.org/2003/04/emma" version="1.0">
            <emma:interpretation id="{5480A847-86AC-4865-B87B-34D235060CAB}" emma:medium="tactile" emma:mode="ink">
              <msink:context xmlns:msink="http://schemas.microsoft.com/ink/2010/main" type="line" rotatedBoundingBox="11964,6035 12984,6033 12985,6068 11965,6070"/>
            </emma:interpretation>
          </emma:emma>
        </inkml:annotationXML>
        <inkml:traceGroup>
          <inkml:annotationXML>
            <emma:emma xmlns:emma="http://www.w3.org/2003/04/emma" version="1.0">
              <emma:interpretation id="{274CEBF9-C68F-40D0-A253-42BE1E473AA4}" emma:medium="tactile" emma:mode="ink">
                <msink:context xmlns:msink="http://schemas.microsoft.com/ink/2010/main" type="inkWord" rotatedBoundingBox="11964,6035 12984,6033 12985,6068 11965,6070"/>
              </emma:interpretation>
              <emma:one-of disjunction-type="recognition" id="oneOf1">
                <emma:interpretation id="interp5" emma:lang="en-IN" emma:confidence="0">
                  <emma:literal>&amp;</emma:literal>
                </emma:interpretation>
                <emma:interpretation id="interp6" emma:lang="en-IN" emma:confidence="0">
                  <emma:literal>.</emma:literal>
                </emma:interpretation>
                <emma:interpretation id="interp7" emma:lang="en-IN" emma:confidence="0">
                  <emma:literal>-</emma:literal>
                </emma:interpretation>
                <emma:interpretation id="interp8" emma:lang="en-IN" emma:confidence="0">
                  <emma:literal>r</emma:literal>
                </emma:interpretation>
                <emma:interpretation id="interp9" emma:lang="en-IN" emma:confidence="0">
                  <emma:literal>*</emma:literal>
                </emma:interpretation>
              </emma:one-of>
            </emma:emma>
          </inkml:annotationXML>
          <inkml:trace contextRef="#ctx0" brushRef="#br0" timeOffset="1321.9769">5432-8828 131,'-5'0'258,"-1"0"16,1-1-9,-3 1-64,6 0-42,-2-4-18,-3 4-2,7 0 7,-2 0 0,-4-2-9,4 2-13,-1 0-12,2-1-14,-3 1-9,1 0-10,-2 0-10,5 0-11,-4-4-10,-1 4-7,0 0-7,-1 0-6,1-1-4,-3 1 1,0-3-3,1 3-1,-1-3 1,-3 3-3,1-1-5,-1 1-3,5-4-2,-5 4-1,1 0 1,3-2-2,1 2 2,0 0 3,4 0 1,-4 0 1,4 0-1,-1-1-1,3 1-3,0 0-1,3 0-4,2 0-1,3 1 1,8-1 0,5 0-4,6 0 0,12 0 3,60 6 2,-43-6-2,4 1 2,-1 2 0,0-3-2,-1 4-1,-7 0-2,-1-4 0,-7 1 0,-4 1 0,-7 2 0,-3-3 0,-10-1 0,0 3 1,-9-3-1,3 1 3,-8-1 0,1 0-1,-6 0 2,-8 0 0,-8 0 0,-5 0-1,-9 0-1,-9 0 1,-6 0-3,-3 0 0,-6 0 0,-4-1 2,-2 1-1,1-3-1,-4 3-3,4 0 2,0-1 1,-1-3 0,6 4 1,6 0 8,3-2 11,10 1 0,1 1 6,5 0 15,5-4 7,6 4 9,4 0 2,3 0 2,3 0-3,0 0-9,3 0-10,3 0-10,-1 0-10,0 0-5,3 0-9,6 0 0,-4 0-3,9 0-2,3 0 5,7 0-2,11 0 4,4 0-2,5 4 3,6-4-2,4 0-5,1 1 2,0 1-1,-3-2-1,-4 4-2,-7-3 1,-4-1 0,-5 3 1,-9-3 1,-5 1 4,-2-1 10,-2 0 10,-3 0 16,-2 0 17,-2 0 21,-1 3 20,-2-3 10,3 0 1,-3 0-6,-1 0-13,0 0-22,0 0-20,0 0-17,0 0-13,0 0-14,0 0-26,0 0-92,-5 0-83,4 0-145,-7 0-206,-3 0-140,-2 0-55,0 0 49,3-3 63,2-1 130</inkml:trace>
        </inkml:traceGroup>
      </inkml:traceGroup>
    </inkml:traceGroup>
  </inkml:traceGroup>
</inkml:ink>
</file>

<file path=ppt/ink/ink10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2:35.562"/>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FDC5F45D-3859-4D17-8356-2D4EBBBF74F7}" emma:medium="tactile" emma:mode="ink">
          <msink:context xmlns:msink="http://schemas.microsoft.com/ink/2010/main" type="inkDrawing" rotatedBoundingBox="8575,11935 14866,9547 14926,9708 8636,12096" shapeName="Other"/>
        </emma:interpretation>
      </emma:emma>
    </inkml:annotationXML>
    <inkml:trace contextRef="#ctx0" brushRef="#br0">63 2403 100,'-6'0'258,"-6"-2"21,3 2-2,1 0-49,0 0-38,3-2-15,0 2 1,2 0 2,0 0-4,3-3-14,-2 3-21,2 0-25,0 0-21,0-3-16,0 3-14,0 0-9,0-1-10,0 1-6,-3 0-7,3 0-6,0-3-3,0 3-2,0-2-4,0 2-3,0-3 1,0 3-4,3-1-1,-1-2-3,1 3 2,0-3 0,2 2 0,3-2 1,-3 2 2,3-3 1,-4 1 0,5 2 5,-1-3 0,-2 1 2,2 0 1,13-5 23,-10 4-22,2 0 0,0 0 3,1-3 2,-1 3 0,6 1 0,-6-1 1,2 0 2,4 0 0,-6 0 1,1 0 1,5 0-3,-4-1-2,1 1-4,0-1-6,-2 0-2,15-5 14,-10 4 1,-4 1 10,2 1 2,4 0 5,-1-3 0,-6 2-5,7-1-5,-5-1-8,2 2-5,-1 2-2,4-5 0,-2 4-1,-4-3-8,4 2 3,-1 1-5,-2-3 0,1 2-1,1 1 0,0-1 3,3-2-5,-2 2 4,2 2 1,-7-4 9,5 3 9,-4-1 3,2-2 12,3 4 3,-6-2 4,2-1-2,0 1-8,-1 2-4,1-2-8,-3-1-10,4 1-7,-1-2-2,-3 3-7,6 0-3,-4-1 3,-2-2 1,6 3 1,-5-1-2,-1-2-1,6 2 4,-6 1 1,2-3 7,-3 3 4,4-4 2,1 4 8,-5-3 5,3 3-1,-4-7-2,2 7-3,0-3-4,0-1-3,-1 1-4,1 3-4,-2-4-3,2 3 2,-3-1-4,3 0-4,0-1 1,-1 2-2,1-2 1,0 2 1,2-2 2,-3 3 0,-2 0 3,1-3 10,2 2 0,-3-1 1,-1 1 0,6-2 1,-2 0-6,-1 3-7,-2-4-2,3 5-3,0-5 2,0 4-1,-1-3-1,1 0 1,3 3-1,-3-3 0,3 2 3,0-2 2,-1 2-3,1-2-2,0 4-2,-2-5 1,2 4-3,0-3 0,-1 2 0,1-2 0,0 1 8,-2 1-5,2-2-1,0 3 2,-1-4 0,1 5-1,0-2-3,-2 1 4,-1-1 0,0 1 0,3-4 1,0 4-1,-2 0 2,6-4 0,-6 4-2,5-2-1,-4 1 0,4-2 2,-1 0-1,-1 3-2,3-3 0,-6 3 0,5-4 1,-4 1-2,2 3 1,-1-4 1,2 2-1,1-1-1,-4 0 1,4 0 0,-1 0-3,-2 0 2,5 0-2,-7-1 0,7 1 1,-3-4-2,2 5 4,0-4-2,-3 2 0,1 0 5,3 1-3,-4 0 0,3-2-3,-6 2 1,5-1-1,-4 2-4,4-1 4,-1 0 0,-1-1 2,1 3 0,3-2 1,-2 1-1,-1 0 1,-1-5-1,3 4 0,-3 0-1,1 1 2,3-1 2,-4-3-3,4 4 0,0-1 1,-3-2 0,1 2 0,-4-1-1,4 1-1,-5 2 0,2-3 0,0 1 1,-3 3 1,-3-3 0,3 0 0,-1 0 3,0 2-1,-3 2 1,4-5-1,0 4 1,-2-3 0,2 1-1,0 1 1,0-2-1,0 2 1,3 0-2,-4-1 2,1-2-3,2 5-1,1-4 1,0 2 1,-3-2-1,3 2 2,-3-1-2,1-1 1,-1 2 0,0 2 0,3-2 0,-4 1 0,1-3 2,3 2-2,-3 0 0,3 0 0,-3 1 2,2-1-2,-3 1 1,3-1 2,-1 0-2,2-2 0,0 4-3,-3-4 3,2 2-2,-3-1-2,4 1 3,1 2 2,-5-2-2,3-1 0,-2 1 1,3-2 0,-3 3-1,-1 0 0,4-1 0,-3-2 1,3 3 0,-6-4 0,6 4-4,0-3 0,-3 2 0,1-2-2,-1 2 1,3-2 0,0 0 2,-1 2 0,4-3 1,-5 1-1,6 0 1,-6-1 0,2 4-2,0-3 0,-1 0 0,1 2 2,0-2-2,-2 3 0,-1-4-2,0 4 4,3-1-2,-3 1 0,4-3 1,-2 2 2,-1 1 0,4 0 1,-4-2-3,4 0 2,-2 0-2,2 1 2,-1 2-3,1-4 2,1 2 1,-1-2-3,-1 2 2,3-2-1,-8 1 0,3 0-1,-2 2-1,0-3 2,6 2 0,-6 1 1,1-2 0,5 2-1,-9-1 1,6-2-2,0 3 0,-3-1-2,1 1 2,2 0-1,0-2 0,-1 1 1,-2 1-2,3 0 2,0-2-1,-3 1 0,-1 2 2,1-2-1,-3-1 1,3 2 1,0 0 0,1-1-2,-1 2 0,0-1 0,0-3 2,-1 2-2,1 1 0,0-1 1,0 1 0,0-2 2,0 2-1,-1-1-1,1-2-1,0 2 2,0 1-2,-2 0-2,-1-2 1,3 1-1,-1 2 4,4-2-2,-3-1 1,-1 2-1,0 0 2,1-1 1,-3-1 1,3 2-2,-2 0-2,2-1 3,-4 1-2,3-1-2,0 3-2,-2-3 3,1 1 0,-4-1 0,4 0 4,-1 0 0,-2 1-2,3 3 3,-6-3-4,3 1 3,-2-1-1,0 3 1,3-5-1,-3 5 0,2-5-1,-3 5 2,3-3-1,0 3-2,0-5 2,0 1 0,1 3 1,-1 1 0,1-4 3,0-1 0,2 5-1,-1-5 2,-2 1 1,3 4 3,-1-3-2,-1-2 0,0 5 2,3-4-3,-4 1-1,4 1 1,-6-2-2,5 1-2,-1 1 0,-2-1 0,0-1 0,0 2-1,2-1 0,-2 1 1,0-1-3,1-1 3,2 2-3,-1-1 2,-2 0-3,3 0 1,-1-2 2,1 1-3,-4 2-1,5-1 0,3 0 0,-5 1 0,-1-2 0,4 1 0,-2 0 0,-1-1 2,3 3-1,-2-3 0,-1 1-1,2-1 2,0 3-1,-3-3 0,4 2 1,-2-1 0,-1-1 1,3 1 0,-2 1-1,-1-1-1,2 0 1,0 0 0,-3 0-2,4 0 5,0 0 0,0 1-2,-2-1-1,-1-3 1,2 6 3,0-5-6,-3 1 6,-1 2-1,4-1 4,-3 0-1,7 0 0,-3 0 0,2-4 0,-3 6-3,4-3-1,-3 1-2,0-1-2,0 1 0,0 1 0,0-2 0,3 1 0,-4-1 3,1 3 0,0-3-1,-2 3 2,-1 1-1,1-4-1,-1 1 1,1 1 0,-4-1-2,5 3 0,-4-5-1,4 5 0,-3-2 0,-1 0 0,2 2 0,-2-3 2,0 2 1,0 1-1,2-3 1,-4 4 0,2-4 1,-2 4 0,1-3-1,-1 2 0,2-3 3,-3 2-2,6 1 0,-3-3 0,0 3-2,-1-1 3,-1 0-2,2-1 1,-1 0-2,-1 2-1,0-2 1,1 1-2,-2 2 2,0-3 1,-2 2 3,2 1 0,-2-3 1,2 3-1,-1-3 1,0 1-2,0 2 1,1-2-1,-2 2-1,-1-2-2,1 2 4,0-3-4,-1 3 2,1 0 0,-1-3 0,4 3 0,-6-1 2,2 1-2,3 0 0,-5-3 1,6 3 0,-6 0-2,0 0 1,2-2 1,-2 2-2,3 0 0,-1 0 2,-2 0 1,0 0 1,0 0-1,0 0 3,0 0 1,0 0 0,0 0-1,0 0 0,-2 0 0,-1 0 1,3 0 0,-2 0-2,4 0 5,-2-3-5,3 3-1,-3 0 1,0 0-2,0 0 1,0 0-3,0 0-1,0 0 1,0 0-1,0 0-2,0 0 3,0 0-3,0 0 4,0 0 2,0 0-2,0 0 1,0 0-1,0 0 1,0 0-1,0 0-3,0 0 1,0 0 1,0 0-2,-3 0-1,3 0-1,0 0 1,0 0 0,0 0-1,0 0 2,0 0-2,0 0 0,0 0 0,0 0 5,0 3-2,0-3-3,0 0-1,0 0-3,-2 0-15,2 0-40,0 0-96,0 0-187,-6 0-289,-4 0-226,-8-4-106,-22-3-27,-13-1 63,-25-6 171,-28-1 282</inkml:trace>
  </inkml:traceGroup>
</inkml:ink>
</file>

<file path=ppt/ink/ink10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19:56.855"/>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A18139E3-BB7B-41D3-86C0-575BBF565CDC}" emma:medium="tactile" emma:mode="ink">
          <msink:context xmlns:msink="http://schemas.microsoft.com/ink/2010/main" type="writingRegion" rotatedBoundingBox="6818,15015 8972,14011 9290,14693 7137,15697"/>
        </emma:interpretation>
      </emma:emma>
    </inkml:annotationXML>
    <inkml:traceGroup>
      <inkml:annotationXML>
        <emma:emma xmlns:emma="http://www.w3.org/2003/04/emma" version="1.0">
          <emma:interpretation id="{0B0CE622-E75E-43A4-B238-71233E203CEB}" emma:medium="tactile" emma:mode="ink">
            <msink:context xmlns:msink="http://schemas.microsoft.com/ink/2010/main" type="paragraph" rotatedBoundingBox="6818,15015 8972,14011 9290,14693 7137,15697" alignmentLevel="1"/>
          </emma:interpretation>
        </emma:emma>
      </inkml:annotationXML>
      <inkml:traceGroup>
        <inkml:annotationXML>
          <emma:emma xmlns:emma="http://www.w3.org/2003/04/emma" version="1.0">
            <emma:interpretation id="{D46C383F-2057-4702-9B71-66317A35771D}" emma:medium="tactile" emma:mode="ink">
              <msink:context xmlns:msink="http://schemas.microsoft.com/ink/2010/main" type="line" rotatedBoundingBox="6818,15015 8972,14011 9290,14693 7137,15697"/>
            </emma:interpretation>
          </emma:emma>
        </inkml:annotationXML>
        <inkml:traceGroup>
          <inkml:annotationXML>
            <emma:emma xmlns:emma="http://www.w3.org/2003/04/emma" version="1.0">
              <emma:interpretation id="{BC7708F9-59F8-44F4-A24B-0A3BC2899AF7}" emma:medium="tactile" emma:mode="ink">
                <msink:context xmlns:msink="http://schemas.microsoft.com/ink/2010/main" type="inkWord" rotatedBoundingBox="6818,15015 7721,14594 8040,15276 7137,15697"/>
              </emma:interpretation>
              <emma:one-of disjunction-type="recognition" id="oneOf0">
                <emma:interpretation id="interp0" emma:lang="en-IN" emma:confidence="0">
                  <emma:literal>z</emma:literal>
                </emma:interpretation>
                <emma:interpretation id="interp1" emma:lang="en-IN" emma:confidence="0">
                  <emma:literal>Z</emma:literal>
                </emma:interpretation>
                <emma:interpretation id="interp2" emma:lang="en-IN" emma:confidence="0">
                  <emma:literal>{</emma:literal>
                </emma:interpretation>
                <emma:interpretation id="interp3" emma:lang="en-IN" emma:confidence="0">
                  <emma:literal>a</emma:literal>
                </emma:interpretation>
                <emma:interpretation id="interp4" emma:lang="en-IN" emma:confidence="0">
                  <emma:literal>2</emma:literal>
                </emma:interpretation>
              </emma:one-of>
            </emma:emma>
          </inkml:annotationXML>
          <inkml:trace contextRef="#ctx0" brushRef="#br0">152 48 70,'-6'-3'309,"-1"3"25,1 0 14,-1 0-48,1-3-83,1 2-45,0 1-12,0 0 3,2-3 5,0 3-3,3 0-23,-2-1-25,2 1-32,-3 0-27,2 0-12,1 0-12,0 0-2,0 0 3,1 0 12,-1 0 19,0-3 18,0 3 23,0 0 16,0 0 6,0-4 0,0 4-17,0 0-16,3-1-21,-1-2-20,1 0-18,5 2-17,2-2-4,3 0-8,3 2-5,1-3-4,4 1 1,3-1 0,-1 3 0,1 1 0,-2 0 1,4-3-1,-2 3 0,2 0-1,-2 0 1,2 3 0,-1-3-2,-2 0 0,1 1 2,-2 3 2,4-1-2,-5-3 0,3 4-2,-3 0 1,-1-1-3,-2-2 3,0 5-1,1-1 0,-5-2 2,-2 1-2,1 0 2,-5 0 0,-2 1-1,5 1-1,-3-2 2,0 0-1,-3 1-1,-3-1 2,4 1 0,-4-1 0,2 2-1,-4 0 0,0-1-1,0 0 2,0 0-1,0 2 1,0 0 1,-4-3-1,2 4 0,-1-5 4,0 2-4,-2 2 5,0 0-1,0-2-1,-3 2-2,3-3-1,-3 1 3,-3 2-3,5-2-2,-6-1 2,3 3 0,-4-2 3,-3-1-2,3 2 1,-5-1-2,2 0 2,0 1 2,-1-1-3,1-2-1,-5 2 0,6 1 0,-4-2 0,5 0 0,-6 2 0,6-5-2,-2 4-1,0-3 1,2 3 2,1-1-2,-3-1 1,0 1 0,3-1 1,-2-1-3,4 1 2,-2 1 1,4-1 0,-4-1 1,-2 1 2,6-2-2,-1 2 0,-4 2-1,1-3 2,6 0-2,-4 1-2,2-1 4,-3 0-2,4 1 0,-1 2 2,-1-4 1,2 2-1,0-2-2,-3 2 2,4 0-2,-4-2 0,1 3 0,2-1 0,-3-3 0,2 4 0,1-3 0,3-1 0,-6 3-2,6 0 2,-3-3 0,6 1 0,-6-1 2,5 3-4,-2-3 2,0 4 0,5-4 0,-5 0-2,2 0-1,0 0 4,3 0-1,-2 0 0,2 0 0,-3 0 4,2 0 1,1 0-2,0 0 0,0 0 0,0 0-3,0 0 5,0 0-6,0 0 2,0 0 2,0 0-2,0 0 3,0 0-3,0 0-1,0 0 0,0 0-1,0 0 1,0 0-3,0 0 2,0 0 2,0 0-1,0 0 0,0 0 2,0 0-2,1 0-2,2 0 1,-3 0 0,2 0 1,-2 0-3,0 0 1,3 0-1,0 0-1,2 0 2,-5 0 2,5 0 2,0 0 1,0 0 0,1 0 2,-1 0-3,3 0-2,-3 0 1,3 0-2,0 0-1,-3 4 0,3-4 2,0 0 0,-2 0 0,0 0 3,1 3 2,1-3-4,0 0-1,0 0 0,2 0-1,1 0-3,-2 0 0,4 1 3,-1-1-1,-3 0 0,4 3 2,-2-3 0,-1 0-1,3 0-2,-2 0 7,2 1-1,0-1-3,-1 0 1,1 0 0,0 0 3,0 0-4,3 0 0,-3 0 1,3 0-1,-3 0 3,0 0-3,1 0 0,-1 0 0,0 0 0,1 0 0,-4 0 1,-1 0-2,3 0-2,-3 0 2,-1 0 1,3 0-1,-4 0-3,1 0 4,3 0 1,-1 0 2,1 0-2,2 0 2,-5 0-1,5-1 3,-7 1-2,8 0-1,-4 0-2,3 0-2,0 0 2,0 0 0,-1 0-3,1 0-1,3 0 4,0 0 2,-3 0-2,2 0-2,-3 0 2,3-3 2,-1 3 0,-1 0-1,3 0-1,-3 0 0,0 0 0,0 0-1,-2 0 2,2 0-2,-4 0 2,3 0-1,-3 0 2,1 0 1,1 0-4,-1 0 2,3 0-2,-2 0 1,-2 0 0,4 0 0,-1 0 0,-3 0 3,2 0-2,-3 0 1,2 0 1,-2 0 3,0 0-1,-3 0-1,0 0 3,0 0-1,1 0 1,-6 0-2,5 0 6,-4 0 10,3 0 6,-1 0 9,-3 0 2,1 0 2,-1 0-3,4 0-5,-3 0-11,-1 0-8,3 0-6,-3 0-2,0 0-12,-3 0-84,3-1-88,-5 1-184,-3-3-212,-6-1-112,-15 0-53,-21 0 54,-17-3 70,-26-4 177</inkml:trace>
        </inkml:traceGroup>
        <inkml:traceGroup>
          <inkml:annotationXML>
            <emma:emma xmlns:emma="http://www.w3.org/2003/04/emma" version="1.0">
              <emma:interpretation id="{C9DBE0F9-9498-44D0-A146-CD30F91CCB60}" emma:medium="tactile" emma:mode="ink">
                <msink:context xmlns:msink="http://schemas.microsoft.com/ink/2010/main" type="inkWord" rotatedBoundingBox="8461,14437 9044,14165 9174,14446 8591,14717"/>
              </emma:interpretation>
              <emma:one-of disjunction-type="recognition" id="oneOf1">
                <emma:interpretation id="interp5" emma:lang="en-IN" emma:confidence="0">
                  <emma:literal>*</emma:literal>
                </emma:interpretation>
                <emma:interpretation id="interp6" emma:lang="en-IN" emma:confidence="0">
                  <emma:literal>;</emma:literal>
                </emma:interpretation>
                <emma:interpretation id="interp7" emma:lang="en-IN" emma:confidence="0">
                  <emma:literal>J</emma:literal>
                </emma:interpretation>
                <emma:interpretation id="interp8" emma:lang="en-IN" emma:confidence="0">
                  <emma:literal>j</emma:literal>
                </emma:interpretation>
                <emma:interpretation id="interp9" emma:lang="en-IN" emma:confidence="0">
                  <emma:literal>+</emma:literal>
                </emma:interpretation>
              </emma:one-of>
            </emma:emma>
          </inkml:annotationXML>
          <inkml:trace contextRef="#ctx0" brushRef="#br0" timeOffset="-1918.8185">1902-481 91,'0'0'211,"0"0"8,0 0-33,0 0-32,0 0-24,0 0-12,0 0-2,-1-4 3,1 4 7,0 0 7,0 0 6,-3 0 7,1 0 0,-4 0-2,4 0-7,-6 0-15,3 0-14,-3 0-17,0 0-15,3 0-17,-1 0-12,1 0-11,3 0-9,-4 0-3,1 0-5,-3 0-2,3 0-3,-3 0 1,0-1 2,2 1 3,-1 0 4,3-2 7,2 2 7,-4-2 5,1 2-1,3 0-2,-1-3 4,0 0-1,1 3-1,2-1-2,-3-2 0,3 1-1,3-1-7,-3 2-10,5-2-5,3-2-2,0 3-4,2-3-2,-1 4 0,6-2-2,-1 0 3,-1 1-6,6-1-1,-4 3-4,6-4 1,-4 4-2,2 0-3,2-3 1,0 3-1,-2 3 4,2-3-3,3 0 4,-3 4 0,0-4 0,-3 3 2,-1 2 1,1-2 5,1 1-6,-6-2 0,0 2-1,-3 2 0,-2-2-1,-4 1-5,3-1 1,-6-1 3,-1 2-1,-1 2-1,-2-3-1,-1 1 4,-2-2 0,0 2 0,-4 1 0,-1-1 1,-2-2 0,0 1 1,-1-1 1,-6 2-3,6-1 0,-7-1 2,-5 1 0,1-3-1,-3 1 0,1 2-1,-5-3 1,5-1-1,-5 3-2,-2-3 0,7 0 1,-7 0-1,5-3 6,4 2 3,-1 1 6,5-4 15,0 2 10,2 1 16,4-4 10,3 3 4,-1-3 6,2 1-9,6 1-4,0-2-11,0-1-7,2 2-3,6 0-10,-1-2-3,3 0-4,1 2-3,0-3-4,9 2-5,-2-1-4,1 2-4,5-2-3,-1 0 0,3 2 0,0-1 0,0 4 3,4-5-1,-4 4 1,5-1-2,-4 3-1,4-4 0,-2 4-2,-2-3 0,2 3 1,-3 3 1,2-3-1,-4 4-3,0-4 3,1 3 0,0 2 0,-5-2-2,1 1 1,0 0 0,-3 1 0,-4-1-2,3 4-2,-6-4 3,0 1 0,-4 2 1,4-3 0,-4 4 0,1-5 2,-3 5 0,-3-4 0,1 3-4,-4-2 3,1 2 1,0-1-5,-6-1 8,5-2-1,-5 1-2,-2 0 0,-3 0 0,1 1 0,-6-3-5,-3 3 3,2-3 2,-2 0 0,-2 1 0,0-3 0,-2 0 0,5 2 0,-3-2 2,-2-2-1,2 2 3,0 0-3,1-3 3,0 1 0,3 0 1,1-3 0,0 3 0,2-3 3,5 1 5,-2 0 2,6-2 4,2 1-4,3-2 4,5 2-4,0-2-1,5 4-7,3-5-3,2 0 3,6 0-5,-2 4-1,7-4-2,0 1-1,4 0 0,1 1-3,1 0 5,1 0 3,4 3-3,-2-1 0,1-1 0,1 2 0,-5 3 0,2 0-3,-3-4 0,2 4 2,-2 4 0,0-4 1,-2 0-4,-2 3 2,-1 2-2,0-1 1,-3-1 1,-4 3 0,-1 0-1,-7 0 1,2 1 2,-3 0-3,2 1-3,-7-3 1,0 2 3,0 1 2,-7 0-5,6-1 3,-4 0 5,-3 0-3,-3-2 0,1 2-5,-1-3 5,-4 0 0,-1 1 0,-1-1 0,-4 1 0,3 0 5,-3-3-4,-3 1-1,2 1 3,-7-2 0,0 1-3,0-3 0,2 2 0,-7-2 0,2 0 0,-2 0 5,4 0-5,-1 0 4,-1-2-2,7 2 5,2-3 1,-1 1-2,3-2 5,4 1 4,1-2 10,3 1 5,0-1 5,5 2 5,3-4 2,3 3-6,2-3-7,0 2-9,5-2-3,3 2-8,0-2-1,2 4-1,0-5 0,2 4-3,8-2-1,-6 1-2,5 0-1,2 2-1,0-2-1,1 1 2,3 1-1,0-1 1,1 1 0,-4 1 0,4-1 1,-5 2-2,0 1-1,3 0 0,-7 0-2,1 0 3,1 0-3,-4 1-1,-2 2 1,-1 2 0,4-1 1,1 1 2,-8-2-4,4 5 1,-2 0 2,-1-5-1,-2 5-5,0 0 2,-3-1 0,0 0 2,-5-2 0,0 2 2,0-4-1,-2 5 0,-69 21 2,50-26 2,1 2-1,-1-5 0,1 2 5,0-2-2,-1 0 1,2 0-2,1 0 2,2-2 0,3 2 2,0-3 2,7 1-1,-2-2 3,1-1-1,7 2-1,0-1-1,7-3 0,2-1-2,4 3-2,5-2-2,1 0 2,2-2 0,1 2-3,2 0-1,-3 3 0,0 0-1,-3-2 0,-4 5-2,1-4-5,-2 2-35,-7 2-79,2 1-83,-2-3-74,-1 3-157,-5 0-197,-8 0-73,-3-4 22,-3 3 57,-7-3 55,0 1 149</inkml:trace>
        </inkml:traceGroup>
      </inkml:traceGroup>
    </inkml:traceGroup>
  </inkml:traceGroup>
</inkml:ink>
</file>

<file path=ppt/ink/ink10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5:10.69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3A8D66D-DBA4-47EA-8C52-2370749B0993}" emma:medium="tactile" emma:mode="ink">
          <msink:context xmlns:msink="http://schemas.microsoft.com/ink/2010/main" type="writingRegion" rotatedBoundingBox="526,7076 24153,7638 24040,12403 412,11840"/>
        </emma:interpretation>
      </emma:emma>
    </inkml:annotationXML>
    <inkml:traceGroup>
      <inkml:annotationXML>
        <emma:emma xmlns:emma="http://www.w3.org/2003/04/emma" version="1.0">
          <emma:interpretation id="{3E2B5F42-F57E-459B-BB22-FF602E499641}" emma:medium="tactile" emma:mode="ink">
            <msink:context xmlns:msink="http://schemas.microsoft.com/ink/2010/main" type="paragraph" rotatedBoundingBox="526,7076 23435,7621 23409,8719 500,8174" alignmentLevel="1"/>
          </emma:interpretation>
        </emma:emma>
      </inkml:annotationXML>
      <inkml:traceGroup>
        <inkml:annotationXML>
          <emma:emma xmlns:emma="http://www.w3.org/2003/04/emma" version="1.0">
            <emma:interpretation id="{292DB41C-F029-4A8F-85EF-140F65ABF5A4}" emma:medium="tactile" emma:mode="ink">
              <msink:context xmlns:msink="http://schemas.microsoft.com/ink/2010/main" type="line" rotatedBoundingBox="526,7076 23435,7621 23409,8719 500,8174"/>
            </emma:interpretation>
          </emma:emma>
        </inkml:annotationXML>
        <inkml:traceGroup>
          <inkml:annotationXML>
            <emma:emma xmlns:emma="http://www.w3.org/2003/04/emma" version="1.0">
              <emma:interpretation id="{2CBD4181-7808-4237-9A88-9760537C7246}" emma:medium="tactile" emma:mode="ink">
                <msink:context xmlns:msink="http://schemas.microsoft.com/ink/2010/main" type="inkWord" rotatedBoundingBox="523,7179 5102,7288 5078,8283 500,8174">
                  <msink:destinationLink direction="with" ref="{FD6CA45F-3EB4-49AD-8DB1-A44605FDBF6E}"/>
                  <msink:destinationLink direction="with" ref="{BA049943-F6FC-48B1-97A4-F10C4E607E9A}"/>
                </msink:context>
              </emma:interpretation>
              <emma:one-of disjunction-type="recognition" id="oneOf0">
                <emma:interpretation id="interp0" emma:lang="en-IN" emma:confidence="0">
                  <emma:literal>soon:</emma:literal>
                </emma:interpretation>
                <emma:interpretation id="interp1" emma:lang="en-IN" emma:confidence="0">
                  <emma:literal>Soon:</emma:literal>
                </emma:interpretation>
                <emma:interpretation id="interp2" emma:lang="en-IN" emma:confidence="0">
                  <emma:literal>sours:</emma:literal>
                </emma:interpretation>
                <emma:interpretation id="interp3" emma:lang="en-IN" emma:confidence="0">
                  <emma:literal>Sours:</emma:literal>
                </emma:interpretation>
                <emma:interpretation id="interp4" emma:lang="en-IN" emma:confidence="0">
                  <emma:literal>salons:</emma:literal>
                </emma:interpretation>
              </emma:one-of>
            </emma:emma>
          </inkml:annotationXML>
          <inkml:trace contextRef="#ctx0" brushRef="#br0">2483-75 229,'3'-4'352,"-3"-1"36,2 3 34,1-3-90,-3 5-85,2-3-48,1 2-35,0-2-28,-1 3-33,1 0-32,0 0-26,-1 0-19,3 0-6,1 3-5,4 1 2,-1 1 2,6-1 4,-3 3-4,-2 0-1,1 2-1,2 0-8,-6 1-1,4-1-3,-3 1 0,0 1-3,-2-2 2,2 3-4,-3-2 0,2-1 3,-3 0-3,1 3-3,-2-5 1,-3 1 1,2-1 0,-2 0-4,-2 2 5,2-6 0,-3 2 4,0 1 1,1-2 5,-2-1 6,4-2 15,-7-1 21,2 0 22,4 0 18,-7 0 24,3 0 14,-3-1-5,0-5-15,3 5-18,-3-5-16,3 0-26,2-1-20,0 1-9,1-2-8,4 0-5,1-1-2,0-1-4,2 1 0,3 0-2,-3 2 1,3-2-2,1 2 1,3-1-2,1 1 2,-4-1-2,4-2 2,0 2 0,0 3 0,0-2 0,-1 0-6,1 3 1,3-2 7,-3 1-2,3 3 0,-3-2-3,3 1 9,-3-1-6,0 1 0,-1 1 0,1-1-3,-3 3 3,1-1-3,-3 1 1,-1-3 0,1 3-2,0 0-3,-4 0 0,4 0 5,-3 0-3,2 3 2,-2-2 1,3-1 1,0 3 2,-4 2-2,4-3 3,-3 3-2,0-3 1,3 5 1,-5-3-1,2 0 6,-3 0-7,4 4 0,-1-1 0,-3-3 0,-2 4-1,3 2-4,-3-2 5,0-1 2,-3-2 1,3 2 3,-2 2 1,-1-1-3,-2 2 0,2-4 1,-2 4 8,0-5-3,0 3 0,-1 0 9,1 0 0,-3-2 1,6 1 2,-6-1 9,4 0 10,-4 1 0,3-2 2,-3-2-1,3 2-1,-2-1-4,3-1-10,-1-1 2,0 1-2,-1-1-3,4 0-4,-1-2-6,1 3 2,-1-3-5,0 0 0,3 0 1,0 0-1,0 0 1,0 2-4,0-2 0,0 0-1,0 0-3,0 0-2,-2 0-4,2 0-12,0 0-74,-3 0-87,1 0-85,-4-2-159,-2 2-192,2-3-92,-6 1 17,3 0 60,-3-3 68,8 2 151</inkml:trace>
          <inkml:trace contextRef="#ctx0" brushRef="#br0" timeOffset="1349.9593">3595 65 58,'-2'-3'311,"-1"0"30,1 2 30,-4-3-31,4 3-67,-9-1 152,10 0-239,-6 2-20,6 0-28,1 0-36,-5 0-34,-2 2 1,6-2-55,-4 2-7,-3-1 0,0 4-3,-3 1 2,1 1 1,0-1 1,-4 1 0,1 4 0,7-4-2,-2 0-4,-8 13 1,16-15-1,3 2 1,2-3-1,3-1 5,0-1 2,5 0 5,-1 0 7,1-2 7,8-2 6,0 0 3,-2-3 1,5 1-3,-3-1 5,0-2 7,-3 2 23,-2-2 24,-3 4 34,-5-5 22,-2 0 7,0 5-2,-6-4-18,0 2-9,-6-1-26,4 1-23,-2 4-19,-3-1-20,-7-2-82,6 4-101,-5 0-67,2 4-67,-2-2-124,-5-1-130,0 4-87,-2 1 6,2-1 25,-1 2 46,4-4 119</inkml:trace>
          <inkml:trace contextRef="#ctx0" brushRef="#br0" timeOffset="806.571">3682 391 80,'-7'1'309,"7"-1"39,-1 0 39,-4 0-44,1 0-53,1 0-46,2 0-32,-3 0-23,1 0-29,2 0-32,-3 3-33,0-3-24,0 0-9,3 0-3,-4 0 4,-1 0 7,1 0 6,0 0 5,2 0 1,3 0-5,0 0-6,0 0-11,0 0-8,0 0-10,0 0-7,0 0-4,0 0-3,6 0 5,-1 0 8,0 0 12,4 0 22,11 0 17,5 0 5,9-3 11,8 2-1,9-2-13,4 3-10,4-2-20,4-1-8,-4 2-15,2-2-11,-2 0-6,-4 1-11,-4 2 1,-3-2-4,-4 2 2,-3-2-1,-7-1 4,-7 3 0,1 0 2,-9 0 11,-3 0 13,-3-2 14,-2 2 11,-5 0 11,1 0 1,-6 0-5,6-2-14,-6 2-16,3 0-14,-4 0-15,0 0-26,-5-3-84,-2 3-142,3-2-116,-4 0-174,-7-3-179,-4 1-109,-2-3 13,-6-1 104,1 1 94,-1 0 165</inkml:trace>
          <inkml:trace contextRef="#ctx0" brushRef="#br0" timeOffset="2042.4542">3762 752 42,'-7'0'319,"6"0"47,-4 0 36,-2 0-24,7 0-62,-1-1-60,-6 1-44,7 0-32,-1 0-25,1 0-20,0 0-19,-3 0-17,1 0-6,2 0-7,-3 0-6,0 0-14,3 0-15,0 0-14,-2 1-10,2 3-2,-5 1 16,-1-2 30,1 4 21,-3 4 22,-2-3 14,-1 3 12,-2 1-13,0-4-31,1 4-19,2-1-22,-1 1-21,1-3-19,5 1-1,2-1 3,0-2 8,6 1 17,0-4 21,2 0 14,3 0 9,2-1-1,1-3-11,2 0-14,1 0-15,-1-3-10,6 2-11,-1-3-6,3-3 2,-5 0-5,-2 0-5,-1 2-1,-2-6 0,-3 5-2,-1-1-2,-7 0-2,3 0-7,-6 2-22,1-2-76,-9 1-117,-3 2-91,-7-2-180,-11 1-205,-8 2-92,-13-2 23,-12-1 82,-4 1 76,-6 2 172</inkml:trace>
          <inkml:trace contextRef="#ctx0" brushRef="#br0" timeOffset="-2765.0895">612 2 193,'4'0'254,"-4"0"25,1 0-46,-1 0-41,0 0-20,0 0-2,0 0-2,0 0 0,0 0-2,0 0-7,0 0-11,0 0-14,0 0-16,0 0-19,0 0-19,-1 0-21,1 0-13,0 0-13,0 0-10,0 0-4,-4 0 1,4 0 1,0 0 5,0 0 7,0 0 8,0 0 11,-1 0 9,1 0 13,-3 0 13,3-3 15,-4 3 3,3 0 7,-2 0 0,-2 0-14,0 3-14,-3-3-26,0 0-10,-3 4-15,-4-4-13,-1 3-9,-1-1-3,-1 2 1,-6 2-1,1-2-1,2 1-6,-3 2 5,2-1-2,1 2 5,2-1-2,0 0-1,3 0 4,-1-1-3,5 1-1,2 4-6,2-8-3,-3 5 1,9 0-2,-1-1 0,3-2-3,3 0 0,-1 2 1,4-2 2,-1 2 1,5-3-1,1 3 4,-2-2 0,4 2-1,0-2-2,0-2 1,3 5-1,0-4 1,-1 2 2,4 2-3,-2-4 3,-1 3 0,5-2 0,-3 2-1,0-3 0,2 3 1,1-3 0,-5 4 0,4-4-3,-4 3 3,1 0 0,-1-3-1,-3 3-2,0-3 3,-2 0-2,2 4 0,-5-2 0,5-1-1,-5 2-1,-3-3 0,3 0 0,-3 0 1,-4 3-1,6-3 2,-7 0 2,1 0-2,-1 3 0,-1-4-2,1 2 3,-4-1 0,1 1 1,-2-3-3,1 3 2,-1-1-2,0-1 1,-3 2 1,2-4-2,-1 2 0,1 2 3,-1-3 1,-1-1 1,0 3-2,-3-1 1,5-2-1,-6 2 0,3-2 3,-4 3-2,0-3 3,-3 1 0,0 2 1,2-3-2,-1-1-1,2 2 1,-1 2-2,-2-4 1,0 0 0,1 1 4,-1-1-1,0 4 1,-1-4 3,1 2 5,-2-2 4,2 0 7,1 0 2,-4 0 0,5 0-2,-6-2-3,6 2-9,-4-4-8,2 4-1,-1 0-4,-3-1-4,0 1-6,2-4-15,-3 4-46,-1-2-64,1 2-50,-3-1-54,3 1-97,6-4-107,-1 2-106,7-3-17,6 1 7,6-4 36,10 5 88</inkml:trace>
          <inkml:trace contextRef="#ctx0" brushRef="#br0" timeOffset="-877.6242">1825 186 105,'3'-4'377,"1"1"42,-3-2 32,3 2-19,-3-1-115,-1 2-96,0-1-61,3 1-37,1 0-27,-4 2-27,1 0-25,-1-3-18,0 3-10,0 0-5,0 0-5,0 3-1,0-3-2,0 4 0,0-1-1,0 2-2,0-4 2,-1 7 2,1-5 2,-4 4 0,1-2 0,2 1 2,-3 2-1,3-3-1,-3 1-3,1 2 4,2-3-3,-4 2-1,2 0 3,3-2 1,-4 2 0,4 2-2,-1-2 2,1-2-2,-3 2-2,1 2 1,2-5-1,0 3-2,0 0-1,0 1 3,0-4-1,2 0-1,1 4-1,-2-2 2,3-5 1,-1 3-3,-2 3 1,3-6-1,-3 3-3,2-1 3,2-1 0,0 0 0,-2-2 0,5 3 3,-4-1-1,2-2-1,0 2-1,-1-2 1,0 0 1,3 0-2,-3 0 2,3 0 1,0 0 0,0 0 0,-2-2-1,6 2 2,-4-2-2,1 2 0,2-3-1,2 1 1,-3 0-1,3-1-1,0-1 0,-2 3 1,2-3 0,-4 0 0,2 1-1,2 2 0,-3-5 0,1 5 2,-3-6 1,-1 3 0,1 3 5,0-5 1,0 1 8,0 2 7,-3-5 7,-1 5 6,1-1-1,2-4 2,-3 4-2,4 0 0,-3-3 9,-3 2 11,4 1 21,-4-1 9,4-2 22,-1 2 15,-5 1 5,2 0-7,4-2-15,-4 1-12,1-2-19,-3 3-22,0 0-16,2 0 3,-2-3 1,3 3 5,0 0 1,-3 0 3,-3 1 1,0-2-11,3 3-8,0-3-8,0 5-3,0-3-7,-2 2-4,2-2 0,0 1-9,-5-1-17,2 3-51,0-2-96,1 0-78,-6-1-98,3 3-142,-6-4-152,1 2-61,-2-1 38,-1-1 46,1-1 84,4 0 136</inkml:trace>
          <inkml:trace contextRef="#ctx0" brushRef="#br0" timeOffset="-1631.193">1030 194 216,'1'-4'288,"6"3"26,-6-6-19,2 6-49,-3-1-37,2-3-17,-2 5-3,0-3 0,-2 2-16,2-2-21,-4 3-26,0-2-21,1 2-24,2-3-18,-3 3-15,3 0-8,-3-2-2,4 2-5,-4 0 1,4 0-2,-4 0-4,1 0-6,3 0-4,-1 0-5,-3 0-5,3 0-3,-6 2-4,6 1 2,-7 2-5,-3-4 5,-2 7 3,3-5-4,0 5 1,-4-1 3,4 1 3,1 0-2,1-1-1,0 4 2,-3-3-2,9-1 1,-3 2-3,-1-1-4,4-1 0,2-1 0,0 1 2,0 1-4,5-1 2,3-3 3,-3 0-3,3 0 0,1-1 0,3-3 0,0 0-1,4 0-1,2-3 2,3-1 0,0 0 0,0-3 0,-2-1 0,5 3 0,-3-5 5,-5 1-1,-2 1 4,-1-1 3,-2 2 8,-3-1 8,-6-3 4,1 3 8,-3-3 5,-5 4 14,2 2 3,-2-3 0,-3 1-1,0 3 1,0-4-8,0 4-12,2-1-2,-5 3-7,3-3-3,0 3-3,-2 0 1,2-1-6,0 3-8,0-2-4,2 2-5,-1-2-8,2 2-3,0 0 3,1 0-2,-3 2-1,2-2 0,1 2 2,0-2 2,3 3-6,1-3 1,0 2-3,0 0 0,1-2-3,6 3-6,-1-1-1,2-2-8,4 2-5,2 0-2,5-2-4,2 0 3,5 0 1,4 0 8,4-2 5,3 0 0,1 2 3,-2-5 0,1 3 4,-4 0-1,-2-1 4,-2-1 6,-4 1 3,-1 1 0,-6-3 4,0 2 2,-2-3 4,-7 5 2,4-4 7,-2-1 6,-3 1-2,0 2 4,-3-2 11,-3-1 6,4 1 9,-1 3 3,-5-3 8,2 4-1,-2-1-7,0-2-9,0 3-8,0-2-6,0 3-5,0 0-4,0-3-1,0 3 2,0 0-1,0 0-5,0 0-2,-2 0 1,2 0-6,0 0-4,-3 0-4,1 0-4,-1 3-2,0-3-2,1 3 2,-1-2 3,1 3 1,-1-2 5,0 4 4,1 0 1,-4-1-1,1 3 0,-3-1 0,3 4 1,-3-1-1,2 0 3,-5 4-2,1-3-1,-3 3 0,2-2-2,1 2-5,-1-1 4,1 1-2,-2 1 0,4-2-2,-4 4 0,3-6 3,-1 4-4,2-3 3,-3 2-2,3-2 0,1-4 4,-1 3-4,0-3 0,4-1-4,-3-1 4,2 1 0,4-2 2,-2-2 2,-1 1-1,3-1 1,1-1-1,-4 0 0,4-2-3,0 1 2,0-1-2,0 0 0,0 0-2,0 4-2,-1-4-32,1-4-63,-3 4-57,-2 0-41,5-1-80,-7 1-109,6-2-97,-4 0-65,-1-1-8,1-4 8,5 2 60,5 1 103</inkml:trace>
        </inkml:traceGroup>
        <inkml:traceGroup>
          <inkml:annotationXML>
            <emma:emma xmlns:emma="http://www.w3.org/2003/04/emma" version="1.0">
              <emma:interpretation id="{5407DDA3-2CDA-4317-B9DB-00F0A17C09AA}" emma:medium="tactile" emma:mode="ink">
                <msink:context xmlns:msink="http://schemas.microsoft.com/ink/2010/main" type="inkWord" rotatedBoundingBox="6507,7501 9120,7563 9107,8097 6494,8035"/>
              </emma:interpretation>
              <emma:one-of disjunction-type="recognition" id="oneOf1">
                <emma:interpretation id="interp5" emma:lang="en-IN" emma:confidence="0">
                  <emma:literal>pass</emma:literal>
                </emma:interpretation>
                <emma:interpretation id="interp6" emma:lang="en-IN" emma:confidence="0">
                  <emma:literal>puss</emma:literal>
                </emma:interpretation>
                <emma:interpretation id="interp7" emma:lang="en-IN" emma:confidence="0">
                  <emma:literal>pess</emma:literal>
                </emma:interpretation>
                <emma:interpretation id="interp8" emma:lang="en-IN" emma:confidence="0">
                  <emma:literal>Puss</emma:literal>
                </emma:interpretation>
                <emma:interpretation id="interp9" emma:lang="en-IN" emma:confidence="0">
                  <emma:literal>pcs</emma:literal>
                </emma:interpretation>
              </emma:one-of>
            </emma:emma>
          </inkml:annotationXML>
          <inkml:trace contextRef="#ctx0" brushRef="#br0" timeOffset="34740.0683">7327 220 199,'8'-1'312,"-2"-5"37,1 5 31,-3-3-72,1 1-55,-2-1-23,-3 4-16,2-1-23,-2 1-36,0-3-37,0 3-42,0 0-26,0-3-19,0 3-12,0 0-9,-2 3-4,2-3-2,-3 0-2,-2 3-2,-6-2 1,5 6 1,-9-3-1,1 0-1,1 4 2,-3-1 1,0-3-2,1 5 2,-1-2 1,0 0 1,4 2 1,-3-2-1,2 2 2,-6 3 0,1-2-1,2-2 0,3 3 1,4 1 1,-2-4-1,1 4 10,-1-3 2,4 0 1,-1 0 1,0 3-1,3-5-5,-1 5-5,1-4-2,5-1-4,-1 4-1,-3-3-1,1 3-1,3-5-1,0 4 0,0-4 3,7 4-2,-6-3 2,2-1-3,2 2 2,0-1-2,1 0 0,-1-2-2,0 0 1,3 2 1,0-1 0,-3-1 0,3 2 3,0-3-1,-2 0-1,2 4-1,-3-5 1,3 4 1,0-3-1,-3 0 1,3 1-1,-3-1 1,1 1-2,-1 0 0,3-3 0,-6 3 0,4-1 0,-1-1 1,-3 1-1,1-1 0,0-2 0,-1 3-1,2-2 1,-4-2 0,0 2 0,4-2 0,-1 3 0,-3-3-10,0 0-16,0 0-65,0 0-123,-7-3-136,6 1-117,-4-4-50,2 2-15,6-3 45,-1 1 113</inkml:trace>
          <inkml:trace contextRef="#ctx0" brushRef="#br0" timeOffset="35412.5467">7842 365 100,'6'-5'334,"5"1"37,-3-1 33,-6 1-27,1 0-91,0-2-61,-3 5-33,-3-6-25,0 7-28,3-1-35,-5-2-36,0 3-21,-3-1-19,0 2-13,-1-1-4,-4 3-4,-6-2-3,4 2-4,-4 2-1,1 1 1,-3-2 0,7 4-1,-5-3 3,6 2 1,-2-2-2,1 2-1,8 0 0,-6-1 1,7 2-1,1-5-2,4 5 1,0-4 1,1 3 0,7 0 1,4-2 0,0 2 1,3-2-1,4 2-1,2-1 0,5-1-2,-4 2 0,4-3 0,3 0 3,-1 3 2,-5-2 2,3-1 0,1 1 0,-1-1-3,-6 4 0,1-4-2,-1 0-1,-1 2 0,-5-1 1,-1-1 2,0 0-2,-5 0 1,3 2-3,-3-1 0,-1-2 3,-1 1 0,-4 0 2,1-1 0,0 2 0,-3-2 1,-3-2-4,0 2 0,1 1-2,-4-1 0,1-2 2,3 2 0,-6-1 2,0 0 3,-3-2-2,4 2 1,-4 1 2,2 0-3,-3-2 3,0-1 1,2 3 0,-6-3-1,0 2-1,1 1 0,-4-1 0,0 0 1,0-2-4,1 0 3,0 3 3,-1-1 0,0-2-1,0 0 3,-2 0 2,0 0 1,3 0-5,-3 0 0,0 0 2,7 0-6,-7 0-3,5 0-1,-2-2 1,1 2-2,-2-3-2,6 3-11,-3-2-11,3 0-66,0 2-116,0-5-128,4 2-114,1-4-56,3 1-16,5-1 46,5 0 106</inkml:trace>
          <inkml:trace contextRef="#ctx0" brushRef="#br0" timeOffset="35946.9264">8148 231 108,'-5'-4'347,"4"1"39,-6-5 452,6 5-531,-3 2-71,3 1-43,-2-4-31,-1 4-35,4 0-40,0 0-31,0-3-25,0 3-12,7 0-9,-6 3-4,7-3-1,2 0-4,1 4 0,5-3 2,-1 5 2,4-1-2,0-2 1,5 5 3,-1 1-1,4-2 0,-4 5-4,2-3 4,-1 2-2,2 1-1,0 3 1,-1-1-2,-1-2 1,-1 0-1,-6 3 0,4-4-1,8 17 7,-18-15-3,-1-1 1,-2 1 0,0 12 2,-6-14 2,-4 1 6,-1 0 13,-2 0 8,-3-1 9,-2 1 3,-1-1 3,-5 1-1,2-1-5,-7 0-7,-3 0-1,1-2-3,-1 3-5,-3-3-5,-2 1-5,3-5-6,-6 6-6,7-6-4,-4 2 1,2 0-7,1-3-23,0-1-36,5-2-39,1 3-115,7-4-145,-3-4-142,6 0-54,4 0-7,12-7 21,0 4 102</inkml:trace>
          <inkml:trace contextRef="#ctx0" brushRef="#br0" timeOffset="33127.8765">6252 200 241,'0'-3'283,"0"0"22,6-1 178,-6 4-294,0-1-11,2-2-1,-2 3 4,6-4-10,-4 4-15,1-1-23,-1-1-23,1 2-23,0-4-15,-1 4-11,-2 0-9,3-1-1,-3 1 6,1 0 6,-1 0 6,0 0-2,0 0 0,0-3-3,0 3-9,0 0-4,0 0 3,0 0 4,0 0 12,0 0 11,0 0 11,0 0 11,0 0 3,-1 0-1,1 0-6,-3 0-14,3 0-18,-2 0-18,2 0-15,-3 0-12,0 0-16,3 0-4,0 0-5,0 0-2,0 0-4,0 3-3,0-3 3,-2 1 1,2 3 0,0-2 1,-5-1 6,2 6 2,-2-2 3,2 2 1,-5 0 1,6 4 0,-6-3-1,0 4-2,3 0-2,-6 0-1,3-1 0,2 1 2,-2 1-4,3 1 3,-3 1-1,2-3 1,1 3-4,3-3-2,-4 0 7,1 0-4,3-1 5,-1 1-3,0-4 5,1 4-1,-1 0-4,1-1-2,-4-3 0,4 3-3,-1-1 4,0-3-4,1 3 2,-1-4 6,2 4-3,-3-3 2,1-2-4,2 3 2,-4 2-3,5-2 0,-7-3 1,6 2 2,-3 1-2,3-1 2,-2-3 4,-1 3-1,3-2 0,-6 2-4,6-2 2,-4-1-1,-1 1 2,4-1-4,-3 2 2,5-2-3,-6 1 3,4-1-3,-1 0 2,0-1 1,-2 1-1,3 0 3,-1 3-2,0-6 6,1 2-7,-2 0-2,4 2 1,-7-5 4,5 0-4,2 7 1,-3-7 4,2 1 1,1-1-2,0 3 4,0-3-1,0 0 2,0 0 1,0 0 0,0 0 0,-4 0-2,1 0 4,3 0-2,0 0 1,0 0-7,-1 0-50,-3-3-85,1 2-65,-2-3-93,4 1-136,-6-2-146,7-2-66,4 0 21,0-4 32,8 3 70,2-4 128</inkml:trace>
          <inkml:trace contextRef="#ctx0" brushRef="#br0" timeOffset="34102.6157">6356 208 111,'-5'0'279,"0"0"31,-1 0 11,4 0-49,-4-3-37,6 3-23,-2 0-8,-1 0-13,3-4-15,0 4-28,0 0-35,0 0-32,0 0-28,0 0-17,0 0-13,3 0-10,-1 0-6,1 0-6,2 0 3,1 0-2,4 0-2,0 0 3,6 0-1,0 4 1,5-4-2,-4 3-2,4-3 1,2 0-1,-4 4-1,2-3 0,-4 5-1,1-5 2,0 6 1,1-3 0,-5 0-1,-1 0 2,2 3 0,-3 1-1,-5-2 0,4 1-1,-3-2 1,-3 2-1,-2 0-1,2-2 0,-3 3 2,-2-1 2,0-3 1,0 4-2,-2-1 2,-1-3 2,1 4-5,-6-1 3,2-3 1,-1 4 0,-1-4-1,0 1-2,-1 0 1,1-1-1,0 1 2,-4-1-2,3 1 3,-1-2 0,-4 1 2,1 1 0,3-3-3,-1 3 0,4-2 2,-4-2-1,2 2 1,-3-2 2,3 3 0,-4-4 0,0 3 1,-3-3-1,0 4 0,3-3 3,0 1-1,-1 2 0,-1-4 5,3 1-2,-1-1-3,0 4 0,3-2 0,-1-2 0,1 0-2,1 1 1,1 3-2,0-4 0,-3 0-2,6 1-2,-3-1-2,0 0-2,3 0 0,0 0 0,0 2-1,2-2 3,-2 0 0,0 4 0,2-4-3,2 0-6,-6 0-16,6 0-71,1 0-124,0 0-146,0-4-97,0 2-44,1-3-13,10 2 55</inkml:trace>
        </inkml:traceGroup>
        <inkml:traceGroup>
          <inkml:annotationXML>
            <emma:emma xmlns:emma="http://www.w3.org/2003/04/emma" version="1.0">
              <emma:interpretation id="{E65A0B84-AF03-4E6A-BD72-EB9BC160356D}" emma:medium="tactile" emma:mode="ink">
                <msink:context xmlns:msink="http://schemas.microsoft.com/ink/2010/main" type="inkWord" rotatedBoundingBox="9612,7759 10164,7772 10160,7969 9607,7956"/>
              </emma:interpretation>
              <emma:one-of disjunction-type="recognition" id="oneOf2">
                <emma:interpretation id="interp10" emma:lang="en-IN" emma:confidence="0">
                  <emma:literal>=</emma:literal>
                </emma:interpretation>
                <emma:interpretation id="interp11" emma:lang="en-IN" emma:confidence="0">
                  <emma:literal>e</emma:literal>
                </emma:interpretation>
                <emma:interpretation id="interp12" emma:lang="en-IN" emma:confidence="0">
                  <emma:literal>#</emma:literal>
                </emma:interpretation>
                <emma:interpretation id="interp13" emma:lang="en-IN" emma:confidence="0">
                  <emma:literal>E</emma:literal>
                </emma:interpretation>
                <emma:interpretation id="interp14" emma:lang="en-IN" emma:confidence="0">
                  <emma:literal>c</emma:literal>
                </emma:interpretation>
              </emma:one-of>
            </emma:emma>
          </inkml:annotationXML>
          <inkml:trace contextRef="#ctx0" brushRef="#br0" timeOffset="36441.2765">9152 565 113,'-20'8'292,"7"-4"17,3 0 11,5-1-73,-1 1-81,9 1-35,2-1 3,6-1 17,4 1 20,4-1-2,6-1-13,6 1-20,6-3-34,1 2-32,4-2-36,-2 0-61,2 0-115,3-2-130,-7-1-123,4 1-63,-3-2-30,2-4 29,-1 4 92</inkml:trace>
          <inkml:trace contextRef="#ctx0" brushRef="#br0" timeOffset="36229.1254">9263 429 363,'7'0'425,"-6"-2"24,6 2 15,-1 0-131,2-1-148,3-3-86,2 4-46,2 0-28,4-2-11,-2 2-8,7 0-3,-1 0-11,6 2-37,-4-2-75,4 4-86,-8-4-127,5 0-66,-8 1-32,-2-1 22,-4 2 66</inkml:trace>
        </inkml:traceGroup>
        <inkml:traceGroup>
          <inkml:annotationXML>
            <emma:emma xmlns:emma="http://www.w3.org/2003/04/emma" version="1.0">
              <emma:interpretation id="{6D241CE3-83DF-4E12-AA6E-D0D5D40DF0F9}" emma:medium="tactile" emma:mode="ink">
                <msink:context xmlns:msink="http://schemas.microsoft.com/ink/2010/main" type="inkWord" rotatedBoundingBox="10911,7323 13050,7374 13026,8395 10887,8345"/>
              </emma:interpretation>
              <emma:one-of disjunction-type="recognition" id="oneOf3">
                <emma:interpretation id="interp15" emma:lang="en-IN" emma:confidence="0">
                  <emma:literal>Ear</emma:literal>
                </emma:interpretation>
                <emma:interpretation id="interp16" emma:lang="en-IN" emma:confidence="0">
                  <emma:literal>Ea,</emma:literal>
                </emma:interpretation>
                <emma:interpretation id="interp17" emma:lang="en-IN" emma:confidence="0">
                  <emma:literal>Ea.</emma:literal>
                </emma:interpretation>
                <emma:interpretation id="interp18" emma:lang="en-IN" emma:confidence="0">
                  <emma:literal>Ea'</emma:literal>
                </emma:interpretation>
                <emma:interpretation id="interp19" emma:lang="en-IN" emma:confidence="0">
                  <emma:literal>GE</emma:literal>
                </emma:interpretation>
              </emma:one-of>
            </emma:emma>
          </inkml:annotationXML>
          <inkml:trace contextRef="#ctx0" brushRef="#br0" timeOffset="37303.9459">11694 272 29,'1'-5'346,"6"1"50,-2-1 44,-4-2-5,2 2-94,1 3-75,-4-3-66,0 1-37,0 1-28,0 2-20,0-3-13,0 4-11,0-3-4,-4 3-8,1 0-12,3-4-14,0 4-21,-1 0-14,1 0-11,-4 4-7,-4-4-5,0 3 1,-6-3-1,-5 5 2,-1 1 0,0 0 1,-6 1 2,2 0 0,1 2 0,-4-2 2,8 2-2,-5 3 2,0-2-2,6 2-2,-3-4 2,4 4-2,0-1 2,0 1 0,1 0 0,3-2 0,3-1 0,-1 2 0,5-2 0,-2 2 0,3 0-2,-2-3 1,6 3 1,-6-3 0,7-1 3,-1 2-3,1-1 4,0 1-4,1-2 0,-1 0-2,7 2-2,-6-5 4,3 4 0,0-5 2,1 5 3,2-4-2,-1 2 3,2-5-5,3 6 2,-3-3 1,2-3-1,0-1 4,2 3-2,3 0 1,-2-3 0,0 0-4,1 0 0,2-3 0,0 0 2,2 3-1,-2-4 2,1 3-1,1-6-2,1 3-1,-1-3 2,0 3-2,-1-3-1,3-1 1,-8 2 2,3-1-1,-2 0-1,3-2 3,-5 2-2,2-1-2,0-1 0,-4 2 1,2-1 5,-4 1 16,1-4 12,0 4 13,-3 0 12,1 1 10,-4-1 1,3 0-13,1-1-1,-4 2-7,-2-1-9,3 0 0,0 0 13,-3 2 9,0 0-1,-3-3-1,0 1-5,1-1-12,-4 1-16,1 3-14,-3-4-7,1 5-6,-1-5-6,0 5 1,0-1-5,-1 0-5,1-1-15,-5 2-39,0-1-53,0 1-53,2 1-42,1 0-84,-1 0-110,3-1-115,-5 1-42,0 0 1,0-1 16</inkml:trace>
          <inkml:trace contextRef="#ctx0" brushRef="#br0" timeOffset="37888.3908">11366 302 131,'-1'0'309,"-2"-3"31,3 3 32,0 0-68,-2 0-62,2-1-43,-3 1-20,3 0-20,-3 0-26,3 0-30,0 0-33,0 0-28,0 0-16,0 0-14,3 1-4,0 2-6,-1 0 0,1-2 5,-2 3 3,6 3 3,-2-3 5,-1 3 2,1 1 6,3-1-2,0-2-4,0 5 3,0-1-2,2-2-2,1 5-2,-1-3-6,3-1 4,0 4-6,3 0-3,0-1 0,3-1-2,2 2 2,0 0-4,-1 0-1,6-1-1,-2 1 0,-1 0 2,2 0 2,-1 0 1,-1 2-1,-2-3 3,0 1 1,-2-1-5,-5-2-3,6 3 0,-6-3-2,-1 2 2,0-1 0,-1-1 2,0-1-2,-3 0 1,4-1-1,-5 0-1,3 1 1,-6-4 0,3 0 0,-3 3 0,0-4 0,0-1 3,-2 1 4,0-1 5,-1 0 4,1 1 7,-3-3 8,1 2 2,-1-2 1,0 0-5,0 0-4,0 0-4,0 0-4,0 0-9,0 0-1,0 0-5,0 0-15,0 0-19,0 0-70,0 0-136,-1 0-173,-2-2-92,1-1-36,-1-1-7,6 1 54</inkml:trace>
          <inkml:trace contextRef="#ctx0" brushRef="#br0" timeOffset="38227.6317">12435 700 363,'6'0'428,"2"0"27,-1 0 13,1 0-125,-3 0-126,1-3-78,-4 3-37,4 0-16,-1 0-8,-5 0-12,2 0-14,4 0-16,-4 3-15,2-3-8,3 4-2,-6-3-3,-1 1 3,0 3 0,4-1 2,-3 4 0,2-4 1,2 3 0,-5 0-3,0 0-1,0 0 6,-8 1 1,2 3 2,-5-3 0,1 4 0,-1-1-4,-2-3-4,0 2-6,-3 1-3,-3-2-2,-5 0-14,-2 3-47,-3-5-137,-1 1-186,-2-4-93,-4 0-56,-1-1-12,7-2 31</inkml:trace>
          <inkml:trace contextRef="#ctx0" brushRef="#br0" timeOffset="61214.7043">11179 39 354,'1'-5'433,"6"1"29,-7-1 14,0 3-114,0-3-135,0 1-80,-7 1-40,6-2-20,-4 5-11,-1-4-12,-3 0-20,3 4-15,-7-3-13,-3 2-5,-1 1-5,-8 0-3,-3 0-2,-6 1 2,-1-1 0,-4 3-3,-7 1 2,-1 0 2,-6 1-2,5 2 2,-5-2-1,7 2 0,5 2-1,1-2-2,7 0-1,7-1-1,5 1-3,7 4 3,2-3-1,11 3 2,1-4 1,8 1 1,6 3 0,6-3-1,5 4 1,2-3 1,7 0-1,3 1-1,-3-1 0,1 1 1,-3 1-1,-3-3-1,-3 0 1,-4 3 0,-4-6-1,-4 5 1,-1-4 1,-11 4-1,1-3 0,-6 2 0,-2-1 1,-5 1-2,-4-2 0,1 0-1,0-2 2,-1 3-1,1-2 1,2-2 0,1 4-1,4-4 2,-1 0 0,4 0-1,0 4-1,6-4 1,2 1 0,0 2-1,3-3 0,0 3 0,3-2 0,-5 2 4,9 0-2,-2 2 0,-7-1-1,5-1 0,-3 0 0,0 1-1,-3-1 1,3 4-1,-8-5 2,2 4 0,-2-1-1,-2-2-1,2 2 1,-8-2 0,3 2-1,-6 3 0,3-5 3,-2 1 4,-1 6 0,-2-6 1,-1 3 7,1-3 2,-3 1-2,0 2 4,1-3 3,-1 3-1,0-2-2,0 1 0,2-1 7,1-1 7,-3 6 4,0-9 4,3 6-1,0 0 0,0-4-5,1 2 1,2 3 4,-3-3 2,0-2 4,1 5 3,-3-4 1,2 3-9,4-3 1,-3 3 5,0-3 14,5 3 7,-4-3 11,1 1 5,2 1 6,3-1-2,-6-2-14,10 2-6,-6-2-8,6 1-7,-3 0-4,3 3-8,2-3 0,3 2-1,4-1-3,4-2-3,3 2-9,6 1-5,8-1-7,1 0-3,12-2-3,3 0-43,6 0-99,5-1-99,7-2-203,4 3-199,2-6-105,-1 2-18,-3-3 72,-5 0 76,-4-3 199</inkml:trace>
          <inkml:trace contextRef="#ctx0" brushRef="#br0" timeOffset="99977.7646">11556 925 73,'-5'0'289,"0"-3"29,0 3 23,5 0-52,-6 0-63,6 0-30,-2 0-13,2 0-4,-3 0-6,3 0-12,-3 0-23,3 0-31,-5 0-25,3 0-20,-1 0-13,0 0-11,-3 0-11,-1 0 5,1-4 10,-5 4 21,-10-1 116,11 1-69,-3 0 2,0 0 0,-3-3 0,0 3-4,2 0 4,-1 0 0,-10-3 99,18 3-120,-4 0-5,3 0-5,0 0-1,3 0-4,0 0-3,2 0-6,2 0-10,-3 0-11,3 0-7,1 0-3,0 0-3,0 0-5,5 0-4,-4 0-2,10 0-3,2 0-5,8 3-2,6-3-1,7 3-2,6-2-3,7 3 0,4-1-2,4-2-1,1 2-3,3-2 4,4 2-1,-4 1-2,0-1 0,-1-1-1,-3 1 0,-7-2-1,-2 2 0,-4 0 1,-5-1-2,-10 0 1,-6-2 5,-2 0-2,-4 2 0,-4-2-7,-4 0 5,-4 0 1,-3 0-2,-3 0 2,-4 0 1,-4 0 9,-4-2-4,-5 2 0,-6 0-1,-8 0-4,-3-2 2,-51 0-5,37-1-1,-9 3 2,-5-3-1,-1 2 2,-5-2 2,1 1 1,1-1 0,4 3-1,6-4 4,5 4-1,7-3 2,7 2 4,8 1 2,5-3 4,6 3 3,-7 0 23,12 0-8,13 0-20,3-1-5,8 1-4,3 0 1,2 1-3,72 2 4,-46-3-6,6 1-2,3 2-1,5 0 1,-2-2-1,4 2 2,-2-1-2,0 1 0,-2-2 2,-1 2-2,-7 0 0,-5-1 2,-1 0-2,-8-2-3,-3 2 0,-8 1-3,-2-3 2,-4 2-3,-4 0 1,-6-2-1,1 0 2,-6 0 0,-5 3 4,-6-3-3,-7 0 1,-11 2 0,-7-2 2,-4 0-1,-4 0 0,1 2 2,-9-2 0,4 0 2,-7 0 1,8 0 2,-1 0 0,3 0-1,3 0-2,7 0 0,4 0-2,5 0-4,6 0 4,6 0-3,1 0 3,3 0 5,2 0 1,6 0 5,0 0 0,2 0 2,3 0-3,5 0 0,3 0-2,5 0 1,6 0-2,3 0-1,7 2-3,6-2 1,6 0 1,-1 3-5,8-3 2,-2 3 0,2-1-4,2-2 1,-3 2-3,-6-2 2,-2 1-1,-9 3 1,-1-4 4,-6 2-1,-4-2 1,-9 2-2,1-2 0,-5 0 2,1 0 1,-6 0 1,-1 0-1,0 0 3,0 0 3,0 0-1,-1 0 5,1 0 3,-7 0-3,7 0 3,-1 0-3,-3 0-1,4 0-5,0 0-1,0 0-1,-4 0 0,0 0-4,3 0 1,-2 0-2,6 0 0,-3 0 0,1 0 5,-1 0-4,0 0-1,0 0 0,0 0 0,0 0 0,0 0-6,0 0 5,0 0 2,0 0-1,0 0 3,0 0-1,0 0-2,0 0 0,0 0-1,4 0-2,-4 0 3,3 0 0,-3 0 3,0 0-2,0 0 2,0 0 1,0 0-1,-7 0 1,6 0-4,-2 0 3,1 0 0,4 0-2,1 0 0,-3 0 1,1 0 4,-1 0-1,4 0-2,-1 0 1,-3 0 3,1 0-5,-1 0-1,0 0-1,0 0 3,0 0-2,0 0-1,0 0 0,0 0 0,0 0 1,0 0-2,0 0 1,0 0 0,-1 0-2,1 0-1,0 0 2,0 0 1,0 0 0,0 0 0,0 0 4,0 0-3,0 0 2,0 0-3,0 0 2,1 0-2,-1 0 0,0 0-2,0 0 0,0 0 0,0 0-2,0 0 3,0 0 1,0 0-1,0 0-5,0 0-15,4 0-45,-4 0-130,0 0-127,1 0-169,-1-2-206,3 2-133,2-2-37,2-2 88,6 3 103,1 1 160</inkml:trace>
        </inkml:traceGroup>
        <inkml:traceGroup>
          <inkml:annotationXML>
            <emma:emma xmlns:emma="http://www.w3.org/2003/04/emma" version="1.0">
              <emma:interpretation id="{FFB6F5A0-7281-4EFE-9F94-AAB5D9211FD1}" emma:medium="tactile" emma:mode="ink">
                <msink:context xmlns:msink="http://schemas.microsoft.com/ink/2010/main" type="inkWord" rotatedBoundingBox="13435,7551 15667,7604 15650,8321 13418,8268"/>
              </emma:interpretation>
              <emma:one-of disjunction-type="recognition" id="oneOf4">
                <emma:interpretation id="interp20" emma:lang="en-IN" emma:confidence="0">
                  <emma:literal>[as,</emma:literal>
                </emma:interpretation>
                <emma:interpretation id="interp21" emma:lang="en-IN" emma:confidence="0">
                  <emma:literal>[as.</emma:literal>
                </emma:interpretation>
                <emma:interpretation id="interp22" emma:lang="en-IN" emma:confidence="0">
                  <emma:literal>Ea].</emma:literal>
                </emma:interpretation>
                <emma:interpretation id="interp23" emma:lang="en-IN" emma:confidence="0">
                  <emma:literal>Ea],</emma:literal>
                </emma:interpretation>
                <emma:interpretation id="interp24" emma:lang="en-IN" emma:confidence="0">
                  <emma:literal>[ab,</emma:literal>
                </emma:interpretation>
              </emma:one-of>
            </emma:emma>
          </inkml:annotationXML>
          <inkml:trace contextRef="#ctx0" brushRef="#br0" timeOffset="40143.0625">14094 475 1,'0'-4'286,"0"-2"27,0 1 32,-2 2-9,-1-1-83,0-1-52,1 3-18,-4-3-8,1 4-8,-3-5-19,6 6-19,-2-1-20,-3-3-26,-1 4-24,-5 0-20,0 0-15,-7 4-13,0-3-6,-4 5-4,2-1-1,-2 2 0,1-2-3,2 2 2,-3 1 2,4-1 0,5 2 1,-4-2-2,6 1 0,5-2 0,0 1 0,3 0-1,4 1-1,1-4 1,1 0 1,4 0 0,3 2 2,0-5 1,8-1 1,2 4 0,3-4 1,3-4-3,1 3 0,1-2 2,3-1 1,-4-2 3,3 1 0,-1 0 7,-1-2 7,-4 0 5,2-1 11,-3 2 22,-6-1 30,1 0 42,-7 2 42,-1-2 44,0 2 18,-3 2 1,0-1-21,-2 3-36,2-1-46,-2-3-49,-3 5-34,3-4-30,-3 4-16,0 0-12,0 0-7,0 0-4,0 0 1,-3 4 4,3 1 4,-3-3 3,-2 3 5,2-2-1,3 5 2,-5-4 3,5 5 0,-2-2 0,2 1-3,0-2 1,0 4-1,2-1 0,1-2-1,-1 1 1,6-1 0,-2 4 0,1-4-4,1-2-40,3 2-87,-3-3-81,2 0-55,6 1-95,-2-3-123,7 0-85,0 1-33,5-6 17,-1 1 22,2 0 78,-1-3 117</inkml:trace>
          <inkml:trace contextRef="#ctx0" brushRef="#br0" timeOffset="40776.5117">14412 317 41,'-13'-4'309,"6"1"25,1 3 14,1-4-42,5 3-110,3-2-88,5 3-49,2-3-20,6 2-11,-3 1-3,8-3 2,1 3 8,2 0 1,3 0 8,1 3 0,-3-2-6,-4 2-6,-2 0-8,-2 2-3,-5-2-2,-4 2 6,-3 1 6,-5-1 15,0 3 14,-8-1 14,-5 0 0,1 0 3,-6 0-3,-3 0-8,0 0-13,0-3-12,0 1-10,4 2-11,-1-2-5,2-3-5,3 3-5,5-2-2,0 1-2,3-3 1,1 3-4,0-3 0,8 1-1,0 3 0,1-3 0,3 3 3,0 1 0,5-1 0,0-4 0,0 6 3,0 0-1,-2-2-2,-2 2-2,-1-3 5,1 4-1,-5-1-1,1 2-1,2-2 0,-6 0 2,2-1-4,-1 5 2,-2-6 1,3 5 2,0-2-1,-3 0 1,2-1 1,-2 4 1,6-3-2,-4 1-1,3 1 0,1-1-1,-1 0 1,3 1-2,-2 2-1,6-4 2,-3 3 1,3 1 2,-3-4-4,-1 3 3,3-1-3,-4 2 0,4-3 2,-6 0-2,0 3 0,-5-2 0,3-1 0,-6-1 0,1-1-2,-6 4 2,-3-4 0,-7 1 3,1-1-15,-7 1-58,-4-4-114,-5 1-136,-4-1-106,0-4-60,6 3-17,6-3 45,7 0 101</inkml:trace>
          <inkml:trace contextRef="#ctx0" brushRef="#br0" timeOffset="41029.6946">15048 880 125,'18'0'450,"-3"0"46,-9 4 25,2-4 14,3 1-193,-4-1-157,-1 3-88,2 0-45,-6-2-24,2 2-15,3 1-6,-5 0-4,-2 0-1,0 0-1,0 2-2,0 2 1,-2-4 0,-5 3-2,1-3-10,-2 2-45,0 2-82,-3-4-102,-2 1-146,-1 0-72,-6-3-33,6 0 24,1-2 73</inkml:trace>
          <inkml:trace contextRef="#ctx0" brushRef="#br0" timeOffset="39501.5643">13277 219 248,'-3'0'317,"0"0"41,3 0-19,-2 0-40,2-3-36,0 3-32,0 0-24,2 0-26,-2-3-31,0 3-34,3 0-33,-3 0-24,0 0-18,-3 0-13,3 0-10,-8 3-7,-5-3-2,-1 3-3,-7-3-2,-5 1-2,0 3 1,-3-1-3,1 1 2,-1 0-2,1-1 0,4 1 0,2 0-2,1 1 0,5-1 1,0 1-1,6 0 0,2 0 2,0-1 0,8 1 0,0-1 0,5-1 2,3 2-4,3-1 1,4 0 2,1 3-1,0-3-1,2 3 1,-2-3 3,1 0-1,-1 0-2,-3 3 0,-3-3 0,1 0 0,-1 0-2,-6 3-2,0-2 1,-1 0 3,-6 0 1,-1-1 1,0 4 0,-4-4 0,-2 1 0,-1 2-2,-2-3 0,0 1 1,3-1-1,-1 4 0,2-5 0,4 2-1,-3 1 1,3-1-1,5 2 0,0-4 1,0 2 2,2 2-1,2-2-1,4 2-1,0-3 1,5 4-2,-2-1-2,2 2 3,0-2 1,2 0 0,-1 2 0,0-1 0,-1 0 1,0-1 0,0 4 0,-2-6-1,-1 6 3,-2-4-1,-3 0-2,1 1-1,-4 0 2,-2-2 1,-2 1 0,-1 0-2,-2 1 2,-3-4 0,0 3-1,-2-1 1,-2-2-2,-3 3 4,2-4-2,0 2 2,4 1-1,-2-1-3,1 2 0,2-6-2,0 5 2,0-2 0,3 0 0,0 0 0,0-1 3,2-1-3,2 3 1,1-3-2,0 3 0,0-2 1,1 1-4,2-1 1,2-1 3,0 2 0,0-1 0,3-1-1,0 0 2,3 1-1,-4 1 0,1-3 0,3 6 0,-2-5 0,4 0 0,0-1-1,0 3-4,0-3-21,3 1-70,0-2-118,5 0-133,0-2-105,4-3-51,2 2-10,6-2 58,2-2 107</inkml:trace>
        </inkml:traceGroup>
        <inkml:traceGroup>
          <inkml:annotationXML>
            <emma:emma xmlns:emma="http://www.w3.org/2003/04/emma" version="1.0">
              <emma:interpretation id="{CC8DA96C-1B25-4D54-A550-015BCAB8DDC1}" emma:medium="tactile" emma:mode="ink">
                <msink:context xmlns:msink="http://schemas.microsoft.com/ink/2010/main" type="inkWord" rotatedBoundingBox="16091,7587 23432,7762 23414,8499 16074,8324"/>
              </emma:interpretation>
              <emma:one-of disjunction-type="recognition" id="oneOf5">
                <emma:interpretation id="interp25" emma:lang="en-IN" emma:confidence="0">
                  <emma:literal>[53,283.2953</emma:literal>
                </emma:interpretation>
                <emma:interpretation id="interp26" emma:lang="en-IN" emma:confidence="0">
                  <emma:literal>[53,283-1953</emma:literal>
                </emma:interpretation>
                <emma:interpretation id="interp27" emma:lang="en-IN" emma:confidence="0">
                  <emma:literal>[53,283-2953</emma:literal>
                </emma:interpretation>
                <emma:interpretation id="interp28" emma:lang="en-IN" emma:confidence="0">
                  <emma:literal>[53,293-1953</emma:literal>
                </emma:interpretation>
                <emma:interpretation id="interp29" emma:lang="en-IN" emma:confidence="0">
                  <emma:literal>[53,283.1953</emma:literal>
                </emma:interpretation>
              </emma:one-of>
            </emma:emma>
          </inkml:annotationXML>
          <inkml:trace contextRef="#ctx0" brushRef="#br0" timeOffset="41752.2036">15902 298 210,'-10'-7'371,"-1"-1"22,-2 1 18,-1 3-63,1-1-135,-6-2-70,4 5-31,-4-2-13,-19-4 59,17 8-107,6-2-15,-6 2-12,5 0-12,-1 2-7,1 0-1,0 1-4,3 1 1,0 1 4,3 0 0,6 2-3,-3-3 2,14 11 2,-3-8-7,6 1 1,3-1 1,6 4-2,-1-6 2,-1 9-1,4-6 3,-3 1-2,1 1-1,-9-1 0,3 3-1,-9-3-2,3 1-1,-10-1 3,-2 1-1,-3 1 5,-3-3-1,-4 3 3,-1-3 0,0 0-1,-2-2 6,2 1-6,2 0 0,1-2-1,2 2-2,1-2 1,2-1-5,5 3 1,1-2 2,4-2-3,1 2 3,5 2 0,0-1 0,2 2 0,3-4 3,3 3-1,0 1 2,-3-3-2,-4 5-1,4-4 1,-2 4-2,-4-3 1,-1 2 1,-6 0-1,0-1-1,-6 0 0,-1-1-2,1 4 0,-1-3-1,-4-1 1,2 4 1,-3-6 3,4 3 0,0 1 1,-1-2 0,1 0-1,6 2 0,-4-2-1,6 0-2,0 1-1,6-3 2,-4 6 2,9-4-1,-1 0-1,7-1 3,-1 1 0,8-1 1,2 0-3,1 0 3,5-2-2,-1 0-3,2 1-31,4-1-72,-1-1-96,-3-1-127,1-2-90,-2 0-46,-5-2 5,2-1 58</inkml:trace>
          <inkml:trace contextRef="#ctx0" brushRef="#br0" timeOffset="42304.5956">16484 391 294,'-9'-5'369,"2"2"19,1-1 11,-1 1-129,3 1-127,4 0-70,-2 2-35,-4 0-17,1 2-8,2 0 3,-4 5 5,-4-2 4,3 5 16,2-1 11,-6-1 4,4 4 2,3 1 0,-3-1-1,0 0-11,4 0-9,0 0-6,0-2-8,2-1-5,-1 3 1,3-3-6,0-2-5,3 0 1,-3 0 0,2-2 4,2-2 8,0 1 8,4-3 7,-4 2 7,8 0 2,-3-3-1,4 0-9,8 0-9,0 0-10,5-3-7,-1 3-7,7-3-1,-4 3-1,4 0-1,-5 0-1,-1 0 2,1 3-1,-5 0 2,-1-2 0,-3 3 1,3 0 2,-8-1 0,3 4 0,-7-3-1,2 2-2,-3 1 3,-3-2-2,0 2-1,-5 0 0,0-2-2,-5 2 1,-3-2 0,-1-1 0,-4 0 0,-8-1 0,-5 1 0,-3 0 0,-8-4-19,4 0-76,-6 3-114,-2-6-126,2 3-108,4-4-54,3 0-15,9-3 61,7 3 106</inkml:trace>
          <inkml:trace contextRef="#ctx0" brushRef="#br0" timeOffset="42962.0768">16991 372 248,'-8'-5'354,"2"1"24,-1-1 24,3-2-90,0 3-106,4 0-48,4 1-25,0-1-13,3-3-20,3 6-25,2-2-18,4 2-17,5 1-16,2 0-9,1 1-5,-2 2-2,-1-2-7,3 6-3,-9-3 2,-3 0 0,0 3 0,-4 0 4,-7 0 3,-1 2 0,-8-1 1,2 1 2,-10 0 5,0-2 2,-5 1-1,6-1 5,-5 0-4,0-2-3,3 2-4,1-2-4,3 1-3,0-1-5,3-2 2,2 1 0,0-1 2,7 2-1,1-2 1,0 1 1,0-2 0,5 3-3,3-3 0,-2 3 2,8 0-2,1 0-2,-2-1 2,3 1 0,0 2-2,-7-3 1,4 4 1,-2-3 0,-4 2 3,-1 0 4,-1 4-2,-3-4-1,-2 2 2,-2-2-3,-1 2 2,-2 1-4,0-1 1,0 0 5,-1-2 1,0 5 2,-2-4 0,1 3 2,1 0 0,-1-3-2,1 6 3,0-2-3,1-4-3,-3 4 0,3-1 0,-3-2-2,6 3-3,-6 0 3,3-4-2,-3 3-2,2-3 0,0 3-1,-2-3-5,3-1-16,-6 0-83,6-2-119,-3-1-151,4 1-91,0-3-42,4-2-12,3 3 70</inkml:trace>
          <inkml:trace contextRef="#ctx0" brushRef="#br0" timeOffset="43184.2278">17463 844 5,'14'3'409,"-2"-1"58,-4-2 31,-2 0 14,2 3-131,-1-2-158,-3-1-105,-2 3-57,1 2-27,0-1-15,-1-1-5,-2 4 0,-2-2 2,-1 0 1,0 2 0,-3 0-3,-1 1-3,-2-1-3,1 1-4,-2-1-2,-5 0-15,3-1-89,-6-2-138,-3 2-145,0-4-75,-4-2-42,-1 0-8,0-5 78</inkml:trace>
          <inkml:trace contextRef="#ctx0" brushRef="#br0" timeOffset="44249.0273">18215 395 87,'5'-3'309,"0"2"34,2-2 37,-3 1-39,-2-1-57,1-1-39,0 4-24,-1-5-16,-2 5-25,3-2-29,-3 2-25,0-2-16,0-1-3,-3 3-3,1 0 1,-4-2-8,1 2-13,-4-2-19,-8 2-21,-3 0-17,-6 2-12,-5-2-11,-1 2-6,-1 3-3,2-3 4,2 0-6,4 4 1,2-2 2,2-2-1,5 5-2,3-2 0,5-2 5,4 4-2,4-2 4,4 2 0,9-2 5,7 2-3,2 0 2,4 0 0,6 4-1,-5-5 0,5 1-3,-5 0-1,-1 2-3,-2-2 1,-6 2-2,-2-1 1,-7-1 0,-1 2-1,-4-2 5,-8 1-1,0-1 1,-4 1 5,-5-1-3,-3-3 3,-2 4-5,0-4 0,-2 3 0,2-4-2,-1 1-2,6 1-1,0-1 2,5 1 0,2 0 3,-1 0 0,6-1 0,1 1 2,1-1-2,6 0 1,-1 4 0,5-4-1,-1 3 0,1 0 0,-1 1 0,1-4-2,-3 3-2,-2 1 3,1-1 1,-2 1 0,-4 0 0,-1-1 0,0-1 0,-1 2 0,-4-1-4,-6 0 2,3-2 1,-5 4 1,-2-2 0,-4 0 2,5-3 0,-6 4-2,6-1 0,1-4 0,-1 6-1,1-6-1,6 4-3,-1-2 4,4 2 0,0-2 0,1 2 1,6-3-1,2 4 5,0-2 0,6 1-1,4-3 2,1 4 1,5-5-1,3 5-3,-2-4 3,4 3-2,3 0-4,-1-3-17,0-3-37,5 5-33,-4-5-80,2 3-129,-2-4-156,0 0-85,-7 0-15,5-5 1,-4-1 62,2 2 125</inkml:trace>
          <inkml:trace contextRef="#ctx0" brushRef="#br0" timeOffset="44648.3393">19059 536 60,'2'-5'355,"3"0"40,-5-1 37,3 2 13,-3 0-121,-3 1-85,3 1-48,-2-1-31,-1 2-32,1-2-38,-4 1-31,1 2-24,0-3-15,-6 6-9,-2-3-8,-1 2-1,-5 2-2,1-1-1,2 2 0,-3 2-1,-2 0 1,2-2-1,1 3 4,2 2 1,3-1 2,0 1-2,0-1 3,4-2 1,4 4-4,-2-2-1,3-1 0,4 3-2,0-2 0,4-1 1,8 0 0,1 3-1,3-4 0,3 1 1,5-1 0,5 1-7,1-1-41,9-3-112,-1 1-132,-1-3-132,2-2-69,2-2-30,-2 1 22,-1-6 100</inkml:trace>
          <inkml:trace contextRef="#ctx0" brushRef="#br0" timeOffset="45236.7791">19411 415 250,'-8'-4'354,"5"0"19,1-1 13,2 1-112,2-3-115,6 4-60,0-2-27,3 4-10,3-5-3,7 4-3,0 2-7,5-2-3,-1 2-8,4 2-6,-3-2-10,-5 5-7,-4-1-2,-1 1-8,-6 2-1,-2 0 0,-8 1 3,-5 1 10,-3-1 8,-5-1 7,-1 4 5,-5-3 5,-2-1 7,0 0-4,2 2-5,-2-1-6,2-4-5,4 1-7,2 2-10,2-4-8,3 1 0,0-2 0,6 3-4,4-3 2,6 1-2,3 1 2,4 1-2,6-2-1,-1 1 2,1 0 0,3 0-2,-3 2 0,-2-5-2,-2 6 5,-5-3-2,-4 0 0,2 4 2,-7-4-2,-3 3 3,0-3-1,-3 3-1,-7 1 2,6-2 0,-8 1 3,6 0 2,-5-2 0,3 3 0,0 0-2,3-1 2,0 1-1,2 11-4,3-12 0,0 4-3,3-2 2,0 0 2,2 1 1,-3 1 1,4-2 2,-1 3 2,-4 0-2,6-4-1,-6 5 0,3-1-1,-4-4-2,0 3 0,0-3-1,-5 1-2,-2 1 2,1-1-1,-2-2 1,-3-1-3,-2 2-14,0-1-69,-1-3-121,-6 0-159,0-1-93,2-3-50,2 0-11,9 0 57</inkml:trace>
          <inkml:trace contextRef="#ctx0" brushRef="#br0" timeOffset="45485.955">20083 903 181,'13'0'461,"0"3"46,-5-3 23,3 0-5,-1 0-195,-1 1-152,-1 2-85,3-2-44,-6 2-22,3 0-13,0 2-5,-3-1-4,0 0 1,-2 3-2,-1-2-1,-2 2-2,-5 0 1,0-2-1,-3 4-1,-5-2 2,-3-2-5,-1 2-32,-4-3-98,-2 0-125,-4 0-141,1-1-77,-1-3-37,-2 0 12,0 0 84</inkml:trace>
          <inkml:trace contextRef="#ctx0" brushRef="#br0" timeOffset="46204.466">20774 426 141,'-6'-7'385,"1"2"31,4-2 20,-6 2-29,2-2-147,1 3-90,-4 1-50,3-2-20,-6 1-13,1 1-12,-6 1-15,1 0-21,-5 0-12,-1 2-11,-3 0-5,-2 2-6,0-2-1,4 2-2,-2 3 2,3-1 1,3 4-2,2-4 2,3 3-3,5 1 0,4-3-2,15 14-1,-2-8 0,9-3 0,3 3 2,5-3-2,2 1-1,-2 1 0,0 2 2,-2-3-1,-2-1-2,-1 3 2,-8-3 2,0 2 2,-5-1-2,-5 1 1,-6-1 3,-5 1-2,-2-2 0,-6 1 0,-1-1 5,-4-1 0,0-1-2,3 1-1,1 1 4,-3-1-3,7-3-4,1 4 1,4-5-2,3 2 2,2 2-3,6-3 0,0 4 1,5-1 0,5 0-1,-4 0 1,7 0-1,-1 3 0,-2-3 0,3 2-1,-3 0 2,-2-2-1,-1 1-1,-6 3 1,4-3 0,-8 3 0,0-4-2,0 1 2,-4 3 0,-4-6-2,-2 5 1,-3-1 1,-3-1 0,-2 1 0,2-2 1,-1 2 1,1-2-1,3 1-2,2-1 1,1 4-2,0-4-2,4 2 3,1-2 1,5 0 0,3-1 1,2 4 1,0-5 0,6 4 2,2-5-4,1 4 1,2-1 2,9-3-3,-6 0-4,2-1-43,4 1-93,-1 0-116,0-4-137,-1 0-75,1 0-29,-5-4 19,0 0 85</inkml:trace>
          <inkml:trace contextRef="#ctx0" brushRef="#br0" timeOffset="46729.8439">21511 612 333,'0'-5'384,"-2"-2"23,-1 0 19,0 2-118,1 1-104,-1 0-48,1 1-24,-1-1-12,-2 0-17,1 3-25,-4 1-26,-4 1-18,-2 3-14,-7 0-7,-3-1-4,-2 5-2,-4-1 1,-2 2-3,1-1-1,2 1-4,2 1 0,0-1 0,4-1 2,3 3 0,3-3-2,3-1 0,3 0 1,6 1-1,0-4 3,2 0 1,6 3 2,2-6 3,0 1 3,8 0 3,-1 1 5,8-3-3,1-3 2,1 1 3,4 0 2,3-3 0,-4 1 3,1 0 6,0-3 5,-2 0 16,-3 2 37,-4-1 38,-1 1 49,-3 2 32,-3-1 23,-6 0-9,4 1-32,-4 3-48,1-1-61,-2 1-42,-2 0-34,-1 1-14,-1 2-5,-7 5-9,3-1 16,-3 0 5,3-2-3,-3 6-1,0 0 4,0 1 1,0 0-2,3-1-3,0 3-9,2-2-67,2 2-87,1 0-62,1-2-119,4 0-138,-2-4-154,2 1-24,0-2 41,1 0 38,1-2 109</inkml:trace>
          <inkml:trace contextRef="#ctx0" brushRef="#br0" timeOffset="46973.0113">21724 852 18,'10'-3'397,"-1"3"49,0-2 27,-1-1 14,0 3-145,-4 0-146,4 0-90,-3 0-46,0 0-25,-2 0-13,2 5-8,1-2 1,1-2-2,-4 7-1,5-4 5,-3 3 0,-2 1 6,-1-3-1,1 5-2,-3 1-2,-3-6-5,3 6-4,-5-4-2,2 1-3,-2 0 1,0 1-4,0-5-1,0 3-31,-1-2-91,1-3-104,0 3-147,-3-5-77,5 0-42,2 0 12,1-3 74</inkml:trace>
          <inkml:trace contextRef="#ctx0" brushRef="#br0" timeOffset="47462.3588">22140 597 21,'-2'-2'392,"-1"0"49,0 2 23,3-2 11,-2 2-147,-1 0-144,0 2-87,-4 0-44,-4 0-21,3 4-10,-5 0 0,4 1 7,-3 0 4,0 1 0,4-3 2,-2 6 2,2-6-4,3 5-7,2-2-5,-2 0-4,5-1-4,-2-3 0,2 3-3,2-6-7,-2 6 2,5-6 7,11 6 28,-3-7-12,4 2 8,3 0-3,2-2-2,-1 3-6,3-1-2,-2-2-5,4 3-6,-5-3-1,3 4 1,-3-4-7,-2 5-2,2-3-3,-5 3 0,0-1-3,-1 1 0,-4 2 2,-2-2 1,-1 2 1,0 0-1,-4 0 1,-3 1 0,-1-1-1,0 2 0,-5-2 0,2 0-1,-6-3 1,-3 0 2,0 1 4,-6-1-2,0-1 3,-6-1-3,-1 0-8,-4-2-13,1 0-44,-1 0-112,1-4-133,-1 1-136,3-4-64,5 1-31,4-2 24,4 0 100</inkml:trace>
          <inkml:trace contextRef="#ctx0" brushRef="#br0" timeOffset="48177.8716">22549 528 340,'0'-5'419,"0"1"22,5 1 17,3-1-114,1-1-157,3 2-90,0-1-44,1 2-21,5-1-18,1 3-6,0 0-3,5 0-1,1 0 3,-3 0-1,-1 3 0,1 2 1,-1-4 0,0 4-4,-5 2-2,7 5-3,-20-5 3,-3 0 4,-3 1 1,-7 3 6,0-4 7,-6 2 1,-1-2 1,-4 2 4,0-2-2,0 0-1,0 0 0,0 0-2,4-3-3,1 2-6,0-2-2,6 1 1,0-3-2,2 0-5,5 1 0,0-2 3,6 2 1,8-2-3,2 2-1,6 1 1,5-1-1,2 1-1,5-3 1,-3 2-2,1 0 1,-3-2-2,-5 3 7,-3-4-4,-6 0 2,1 0 2,-5 3 3,0-3 2,-3 4 0,-2-4 8,-3 0 2,-3 0 2,-7 0-2,-2 1-1,-4-1-4,0 3-4,1-3-4,-1 4-2,0-1 0,2-2-6,1 2 3,0 2-2,2-1-1,1 1 0,2 2-1,0-3 0,3 4 4,2-1-3,-2 2-1,5-2 0,0 1-1,0 3 1,5-3-2,-5 4 2,5-1 0,-2-1 0,0-1 3,-1 3-3,1 0 0,-1-3 0,-2 2-1,3 0 0,-3 1-2,0 2 2,3-6 0,-3 4-1,0-1 2,0-2 0,0 3 0,0 0-3,0-2 6,-3 1 1,3-2 1,-3 3 2,-4 11 8,4-12-10,3-1-2,0 2-1,-3-3 1,1 0 2,-1 1 2,-5-1 9,3-2 8,-4-1 5,-3 0 2,-1-1 0,1-2-4,-4 3-8,-4-5-13,-7 3-27,1-3-70,-4-1-167,-7-1-165,-3-4-87,-7-1-39,-6 3-4,-1-8 54</inkml:trace>
        </inkml:traceGroup>
      </inkml:traceGroup>
    </inkml:traceGroup>
    <inkml:traceGroup>
      <inkml:annotationXML>
        <emma:emma xmlns:emma="http://www.w3.org/2003/04/emma" version="1.0">
          <emma:interpretation id="{183D5175-9B1A-4581-BAFE-23A80E99214B}" emma:medium="tactile" emma:mode="ink">
            <msink:context xmlns:msink="http://schemas.microsoft.com/ink/2010/main" type="paragraph" rotatedBoundingBox="11515,8680 24122,9101 24083,10260 11477,9838" alignmentLevel="4"/>
          </emma:interpretation>
        </emma:emma>
      </inkml:annotationXML>
      <inkml:traceGroup>
        <inkml:annotationXML>
          <emma:emma xmlns:emma="http://www.w3.org/2003/04/emma" version="1.0">
            <emma:interpretation id="{8BDA3AF4-0443-4710-BB62-5B469A76B036}" emma:medium="tactile" emma:mode="ink">
              <msink:context xmlns:msink="http://schemas.microsoft.com/ink/2010/main" type="line" rotatedBoundingBox="11515,8680 24122,9101 24088,10098 11482,9676"/>
            </emma:interpretation>
          </emma:emma>
        </inkml:annotationXML>
        <inkml:traceGroup>
          <inkml:annotationXML>
            <emma:emma xmlns:emma="http://www.w3.org/2003/04/emma" version="1.0">
              <emma:interpretation id="{304AD8E8-DC84-4BD6-8799-BCE0A03A215B}" emma:medium="tactile" emma:mode="ink">
                <msink:context xmlns:msink="http://schemas.microsoft.com/ink/2010/main" type="inkWord" rotatedBoundingBox="16178,9013 17871,9069 17853,9599 16161,9543"/>
              </emma:interpretation>
              <emma:one-of disjunction-type="recognition" id="oneOf6">
                <emma:interpretation id="interp30" emma:lang="en-IN" emma:confidence="0">
                  <emma:literal>laissez-passers</emma:literal>
                </emma:interpretation>
                <emma:interpretation id="interp31" emma:lang="en-IN" emma:confidence="0">
                  <emma:literal>laissez-passer]</emma:literal>
                </emma:interpretation>
                <emma:interpretation id="interp32" emma:lang="en-IN" emma:confidence="0">
                  <emma:literal>laissez-passer)</emma:literal>
                </emma:interpretation>
                <emma:interpretation id="interp33" emma:lang="en-IN" emma:confidence="0">
                  <emma:literal>Laissez-passer}</emma:literal>
                </emma:interpretation>
                <emma:interpretation id="interp34" emma:lang="en-IN" emma:confidence="0">
                  <emma:literal>laissez-passer}</emma:literal>
                </emma:interpretation>
              </emma:one-of>
            </emma:emma>
          </inkml:annotationXML>
          <inkml:trace contextRef="#ctx0" brushRef="#br0" timeOffset="53264.6601">15835 1782 120,'-5'-9'445,"-3"0"47,0 1 25,1 3 15,1-2-195,1 2-144,3 2-86,-1-1-49,0 0-20,-2 4-15,5 0-9,-5 4-7,1 3-6,-4-1 1,3 4-2,-6-1 0,3 2 0,0 3-1,1-2 1,-4 2-1,3 0 1,1-2 0,-4 0 2,3-1 0,3 0 0,-3-2-1,7-1 0,-2-1 0,-1-1 0,4 1 0,0-4-1,4 2 0,-1-3 8,6 0 4,4 1 1,11-3 1,-1 1 4,7-1-3,4 3-7,3-3-3,0 1 3,-4 2-4,-1 1-2,-3-4 0,0 4 3,-6 0-4,-2 0 0,-1 3-2,-7 0 1,0 0 0,-2-3 0,-6 4-1,0-4 1,-5 3 2,-5-1 1,-3-2-1,-6 4 1,-6-4 0,-5 3-7,-4-2-12,2-3-46,-2 3-119,0-2-132,0-3-125,3 1-58,9-1-26,4 0 29,5-1 108</inkml:trace>
          <inkml:trace contextRef="#ctx0" brushRef="#br0" timeOffset="53504.8299">16329 2031 205,'16'-2'448,"-3"2"48,-2 2 21,-2-2-48,-4 0-148,3 0-139,-8 2-86,4 4-45,-4-5-19,-4 3-13,4 1-7,-4 2 2,-1 0-3,-3 4 0,0-4 0,-4 1-2,-18 18 3,20-17-9,-1-1-1,-2-1-1,4-1-1,-3 1-9,4 1-56,2-4-108,-2-3-119,3 2-125,-3-3-69,2 0-23,6-3 35,0 2 97</inkml:trace>
          <inkml:trace contextRef="#ctx0" brushRef="#br0" timeOffset="53854.1136">16725 1935 345,'13'-8'466,"0"3"33,0-2 18,-5 0-87,3 2-163,-5 1-111,1 1-53,-3-1-17,1 1 1,-2 1 6,-1 2 0,-2-3-7,0 3-8,-5 0-18,0 0-21,-6 3-18,-2-3-10,-4 5-9,-27 4-3,20-5 2,3 3-1,-1 1-2,-2-1 2,1-2 0,3 6 1,0-4-2,3 1-1,2 3 4,1-4-1,4 2-1,2 2 1,7-4 0,1 3 1,0-1 0,4-2-1,4 3 1,5-5 1,2 6 0,6-4 3,3-1 0,5 1-4,3-1-20,1-1-36,7-3-35,-1 3-102,3-5-132,39 0-691,-42-4 467,1 3 13,-5-5 88</inkml:trace>
          <inkml:trace contextRef="#ctx0" brushRef="#br0" timeOffset="54538.6071">17051 1747 208,'-15'-3'429,"4"-2"36,1 2 21,4-1-37,0-2-183,2 5-125,4-3-65,4 1-34,2 3-19,8-4-9,-1 4-2,7-1-5,4 2 0,0-1-1,-2 4-5,4-1 3,-5 1 0,3 3-3,-10-3-3,-1 4 1,-2 0 2,-3-1 4,-6 2-5,-2-2 2,0 2 3,-8-1 2,-2 1 4,-1-2 1,-3 0 5,-3 0 0,5-2 5,2 2-4,-3-3-7,2 0-4,3-1-2,3 1-3,2 0 0,3-1 1,3 1-2,5 0 1,5 0 1,3 0-2,5-1 2,-2 2-4,5-1-1,-1 1 2,-2 2 0,-1-2-2,0-1 0,-6 3 2,-1 1-3,-5-4 0,-3 3 3,-2 1 3,-6 0 0,-2-1 4,-3 0 6,-2 1 0,-3-1 0,2 2-5,-2-2 1,1 0-3,-1-1-4,3 2-1,2-1-4,3 0 2,-1-3-2,4 5 1,4-1-1,1-1 2,2 1 2,0-1 1,1 4-1,0-4-1,3 1 0,-1 1 0,-4-1 0,3-1 0,-6 2 0,4 1 0,-5-4 5,0 4 0,-1-5 2,-3 6 2,-4-4 2,4-1-4,-6 1-4,-1 4-1,-2-4-2,0-3-2,0 4-1,-3-5-19,-2 5-88,2-4-131,2-2-146,-2 1-80,3-1-39,5-2-5,6 2 80</inkml:trace>
          <inkml:trace contextRef="#ctx0" brushRef="#br0" timeOffset="49627.9508">11995 1745 69,'7'-1'361,"-6"-4"39,4 2 20,-5-1-21,0 0-111,-1 1-90,-3-1-42,0 1-21,0-1-10,-2 0-11,0 1-22,-3-2-23,3 3-27,-5 1-15,1-3-6,-1 3-7,1-2-3,-1 3-4,-2 0-1,-4 0-4,-1 0 1,-6 3-3,-5 2 0,2 2-3,-5 0 3,1 1 0,-2 3 0,2 1 0,-3-1 0,9 2 0,-3-1-2,9-3 0,0 3 1,6-3-3,3 0 1,6-1 0,0 0 3,4-2 0,4 1 6,2-2 3,7-2 8,1-3 3,6 0 0,7 0 0,-1 0-10,1-3 0,2-2-1,3-1-2,-7-1 4,3 2 5,-1-2 7,-5-1 1,-1 1 10,-3-2 15,0 2 28,-4-1 19,-1 2 32,1-4 214,-7 6-159,-6-1-19,4 2-21,-5 2-40,3 1-38,-3 0-36,-3 0-22,3 4-12,-6 1-4,-1-1 6,-1 3 0,3 0-2,4 0-2,-6 3 3,6-1 0,1-1 1,1 3-3,6-3 5,-2 5 1,4-5-2,4 3 2,3-3 0,2 1-2,3-1-66,4 1-87,1-2-72,8 0-133,-1 0-144,1-1-148,3-2-13,0 3 44,-7-3 48,1 0 123</inkml:trace>
          <inkml:trace contextRef="#ctx0" brushRef="#br0" timeOffset="49852.111">12462 1957 396,'-8'-3'1014,"5"0"-471,1 3-94,2 0-192,0-1-119,0 1-64,2 0-34,-2 0-18,0 1-10,5-1-6,-2 6-5,2-5-2,0 7 1,3-1 1,-2 0 1,-1 2-2,3 1 1,-6 2 0,1-3-1,-2 2-1,3 1-2,-4-4 0,-4 4-2,0-1-14,4-3-62,-2-1-110,-4 0-124,4-2-115,2-1-61,0-4-17,0 0 46,8 0 99</inkml:trace>
          <inkml:trace contextRef="#ctx0" brushRef="#br0" timeOffset="50195.3548">13118 1811 78,'5'-8'444,"-5"1"52,-1-2 30,-3 0 14,0-1-159,-1 5-166,0-2-88,-1 3-44,1-1-25,-3 2-10,0-1-12,-2 3-9,-3 1-11,-3 0-6,2 5-4,-7-4-3,0 6-3,-3 0 0,3 0 2,0 2-1,2 0-1,0 3 0,4-2-1,-1 0-1,0 1 2,7 3 0,4-2 0,-2-4 0,7 4 3,4-1 0,0 1-3,8 0 0,2-3 2,5 2-1,1 0-1,4-3 0,5 2-9,4-2-20,1-1-81,6-3-133,2-3-145,4 2-93,1-3-42,-1 0-7,-1-4 66</inkml:trace>
          <inkml:trace contextRef="#ctx0" brushRef="#br0" timeOffset="50792.7851">13579 1639 272,'-2'-4'446,"2"-3"37,2 2 16,3-1-63,6 1-179,5 1-119,-2-2-66,10 2-30,2 0-19,3 0-10,-3 4-5,-1-1-3,-2 2 0,-2 3-3,-2-1 1,-6 2 0,-8 1 6,-4 3 12,-2 1-1,-7-2 4,-9 3 2,0-3 2,-6 4-3,-9-3-12,3 3 3,-1-4-2,4-1-4,1 4-1,1-6-5,6 2 3,2-4-2,6 2-3,2-2-1,5 1 0,3 1 1,6-3 1,4 3-2,6-2 3,2-2-4,6 2 2,1 1-1,1-3-2,-3 3-2,1-1 0,-7 1 3,4 1 0,-8-1-3,0 4 2,-2-1 1,-9 2 0,1-1-2,-6 3 1,1-3 1,-9 2 1,3 1-2,-2-3 0,-1 0-1,-2 0 2,7 1 2,-6-2-4,3 2 2,2-2 0,1 3 0,3-1 0,0-1-1,3 0-1,3 2 2,0-1-2,3 1 2,1-1 0,1 1-2,-2-2 4,2 2-2,4-1 0,-6 0-3,2 3-1,0-4 2,0 4 0,-3-1 1,-5 1 0,0-4 0,-2 3 2,-9-3 1,1 1-2,-2 1 0,-13-1-3,3-2-31,-10-3-102,-3 1-135,-10-2-137,-2-3-70,-9 0-35,-10 0 9,-6-5 94</inkml:trace>
          <inkml:trace contextRef="#ctx0" brushRef="#br0" timeOffset="51764.5176">11145 1635 131,'21'-4'314,"-7"1"22,6 2 12,-8-2-70,-2 2-77,1-2-40,-4 0 0,1 2 9,-5 1 11,2-4-9,-2 1-22,-1 3-30,-2-1-38,3 1-31,-3 0-21,-3 0-11,3 0-6,-7 0-8,-1 1 0,-5 2-2,-6 1-1,-2 0-1,2 0 0,-8 3-2,1 1 0,4-4 1,-3 5 0,5-2-2,2-3 0,2 4 3,3-1 0,7-2-1,-1 3-1,7-4 0,0 3 1,8 1-3,0 0 2,2-1 1,6 0 4,0-3-2,5 4-2,-7 0 0,7-1 2,-5 0-2,13 7-2,-16-7 4,-5 2-1,-3-2-1,-4 0 0,3-1 1,-8 1-1,3 0 0,-4 1-2,-3-1-3,-3 1 2,3-1 0,-2-3 2,0 4-1,2-1 2,0-3 5,4 2-3,-3-1 3,6 0-5,-3 1 0,4 1 0,4-2 0,0 2-2,1 0 1,0-3 1,3 4-4,-2-1 2,-1 0-1,3 1 1,-6-1 1,1 1 0,-3 1 2,-3 1 0,-2-1 1,-3-2-2,-2 5-2,-2-3-2,-1-2 2,0 1 2,-3 3-2,0-3 1,6 0-2,-3 0 3,0-1 0,2 1 0,2-1 0,2 0 0,2 0 0,5 0-1,0 3 1,5-4 0,3 4-1,3-5 0,2 6 3,5-4-1,3-1-2,8 1-12,1 0-51,9 0-107,6-3-126,1-3-121,2 2-64,7-3-24,3 0 34,3-3 98</inkml:trace>
          <inkml:trace contextRef="#ctx0" brushRef="#br0" timeOffset="52786.2767">15090 1643 241,'3'0'429,"-3"-3"45,0 2 31,-3-3-83,0 4-120,-2-4-112,4 4-74,-15-4 5,4 4-90,-5-3-6,-4 2-12,-2 1 2,-2 0-8,-7 0-3,3 0-1,6 0-2,-1 1-1,2 2-1,4-2 0,-1 2-1,6 1 2,3 0 3,-1 0-3,9 3 0,-1-3 2,8 4 0,2-2 0,-1 1-1,5 0 4,2 2-2,3-1 0,-3 0-2,1 3 1,-1-3-2,-2 5-1,-1-5 0,-4 1 1,-4 3 0,-2 0 0,-5-3 2,-3 3-2,0-3 0,-5 0 0,-1 1 0,-5-1-2,4 1 2,-4-2 2,5-3 0,1 2-1,-2-2 0,9 2 1,-2-3-2,3 1 0,-1 0-1,6 0 0,0-1 1,6 1-2,0 2 2,1-2-2,-1-1 2,2 0 0,0 3 0,0-3 3,0 4-4,-3-4 1,0 3 1,1 0 1,-4 0 0,3-2-2,-5 3 2,0-1-2,0-3 0,-5 3-3,3 1 1,-4-2-1,-2 1 2,2 0-1,-6 1 3,-1-3 0,4 2 2,-2 1 3,-2 0 3,3-1 3,-1 0 5,1 0 3,-1-1 6,6 1 9,2 0 6,3 0 5,3 2-1,2-1 2,8-1 0,3 2-8,2-2-6,7-2-6,3 3-5,-1 0-7,6 0-7,1-1-2,5-1-3,-2 2-1,1-4-2,1 3-26,1-2-31,-5-2-39,3 1-112,3-3-124,-8-1-145,-1 0-54,-3-1-9,3-5 18,-4 1 98</inkml:trace>
          <inkml:trace contextRef="#ctx0" brushRef="#br0" timeOffset="54778.7775">17840 2273 276,'13'0'488,"0"3"42,-2-2 22,-3 2-19,-3-2-235,0 2-139,-2 2-74,-3 1-41,0-2-23,-7 4-9,3-1-5,2 0-2,-6-2-3,2 6-1,-1-4 0,-4 2-1,3-2 0,-2-1-5,-1 1-15,-2 1-83,0-4-142,-4 1-155,-4-3-81,-2-2-40,-4 0-8,1-2 72</inkml:trace>
          <inkml:trace contextRef="#ctx0" brushRef="#br0" timeOffset="55638.4264">18888 1707 23,'0'-7'380,"-5"1"45,0-1 22,-3 0 12,0 2-150,-2-2-132,-1 2-70,-2-2-31,-3 3-15,-1 2-8,-4-2-2,-5 1-6,-4 3-4,-7-3-6,1 6-4,-8-3-3,0 4-5,-1 1-3,5-1-6,3 2-5,4-2-4,4 2-1,3 2 0,8-1-5,2 1 1,8-1 1,8 4-1,4 1 0,5-5 0,10 5 1,4-4 1,9 4-1,-5-1-1,7 1 0,-5-3-1,1 3-2,-4-4 2,-2 3-2,-6 0 1,-5-1 2,-5-2 1,-4 0 3,-8 1-3,-4 1-1,-7-4 0,-9 1 0,2 0 1,-4-2 2,-3 2-3,0-2 0,7-1 3,2-1-2,6 1-2,-2 0-6,5 0 6,4 0-2,4 0 2,6-1 0,2 1-1,3 0 4,5 3 0,1-3-2,2 0 2,0 3 0,2-2-2,-2 2 0,-1 0 0,1-1 0,-4 2-1,0-1-2,-7 0-1,-1-1 1,0 1 1,-4 1-1,-4 0-1,-4-1 2,4 0 2,-5-2 0,-3 6 0,2-4 0,-3 0 0,-1-2 0,1 3 0,-2-1 0,-1 2 0,4-2 3,-4 2 0,3-2-1,0 1-2,0 4-2,-9 7-2,10-8 4,8-3-2,-4 3 2,6-3 3,2 4-1,0-1-2,5 1-2,3 0 2,1 0-1,4-1-1,5 1 2,3-1 0,0 1 2,4-2 2,4-1 4,2 0 0,1-2-1,1 2 2,3-2 2,-3-2-21,6 2-51,-2-4-109,0 2-134,-4-2-115,-5-3-65,1 0-13,-4 0 30,1-3 99</inkml:trace>
          <inkml:trace contextRef="#ctx0" brushRef="#br0" timeOffset="56257.8752">19781 1947 322,'-11'-8'375,"-2"4"23,4-3 29,-6 3-117,-2 0-96,2-1-48,-4 2-24,-2 2-15,0 1-22,-6 0-24,-5 1-25,1 2-16,1 4-12,-2-2-5,-2 3-6,4 0-3,1 0-3,3 6 0,4-6-3,1 3-2,1-3-1,8 1 0,5 1-3,-1-1-2,5-2 0,6-1 1,-1 1 3,9-3 3,3 3 9,6-3 7,2-3 6,4 2 9,3-3 11,0 0 16,1-3 22,2-2 19,-1 2 21,-1-2 20,2-2 21,-5 0 18,-1 2 16,-5-4 12,-2 2-2,-4 2-13,-2-2-23,-2 3-30,-6-3-36,-1 2-30,1 1-25,-5 1-17,0 2-12,0-2-7,0 3-14,-1-3-6,-4 6-4,-3-3 0,-3 3-1,1 1 5,-3 0-2,0 1 1,2 2 1,1 0-1,-1 2-2,6 0 2,1 1 2,0-1 0,8-1 3,0 4-2,4-1 2,2-3-7,6 5-2,2-1-26,3-4-101,3 1-128,1 1-106,12-4-164,-3 2-177,1-1-96,-1-3 38,4 1 93,-1-2 86,-6-3 158</inkml:trace>
          <inkml:trace contextRef="#ctx0" brushRef="#br0" timeOffset="56862.3596">20218 2261 6,'0'0'295,"0"0"44,3 0 36,-1-1-20,1 1-52,-2-3-45,3 3-30,0 0-26,0-2-22,0 2-22,1 0-22,-2-3-23,1 3-14,-3 0-9,2 0-9,-1 0-11,-2 0-16,0-2-18,0 2-15,0 2-7,0-2-4,0 3-7,0-1 1,0 2-2,0 1 1,0 2 0,0 0 0,-2 2 1,-1 2-2,-2 0 2,2 0-1,-3 1-3,-1-1-1,3-2-1,-1 1 2,0 2 2,-1-3-2,6-1 0,-5-1 0,5 1-14,0 0-34,0-1-37,3-3-102,-1-1-140,1-2-147,5 3-70,-3-8-8,-1 3 13,4-2 92</inkml:trace>
          <inkml:trace contextRef="#ctx0" brushRef="#br0" timeOffset="57348.7059">20694 1999 3,'2'-4'425,"-4"-2"63,2 5 31,0-2 19,0 2-121,0-3-179,0 4-113,0 0-59,-3 4-29,3-3-16,-2 3-9,-1 2 1,-2 0 1,-1 4 0,1-4-2,-3 6 1,3-2-2,-3 0-2,0 0-2,2 1-4,-1 1-1,3-1-1,-4-3-1,3 3 1,3-3 1,-1-1-1,0-2 0,3-1-1,0 1 3,0-1 12,0-1 25,6-1 41,-1 0 46,3 1 38,2-3 24,6 2-1,1-2-15,7 0-36,-1 0-41,1 0-35,-2 0-25,2 0-14,-4 0-10,1 3-6,-1-3-4,1 4-2,-3-3-3,1 2 4,-4 1 2,-3 2-3,3-1-4,-5 2 4,-1 0 0,-2 1-5,1 4-3,-7-5 8,-1 1 0,-1 1 0,-6-5 3,-1 3-3,-1 1 1,-20 1-113,8-5-51,0-1-74,2 1-141,-2-3-149,0-1-107,5 0 8,0 0 33,9 0 54,1 3 133</inkml:trace>
          <inkml:trace contextRef="#ctx0" brushRef="#br0" timeOffset="57600.8848">21150 2303 60,'14'0'442,"-1"0"56,-5 4 32,3-4 16,-4 0-152,-4 0-171,5 0-103,-3 0-56,0 4-31,1-1-15,-4-2-6,3 2-4,1 5 2,-4-5-2,-2 2 1,0 2-1,0 2 0,-2-2-2,-4 2-1,-1 1 2,1-1-1,-2-1-2,-2 3-1,2-3 1,0-1-2,-2 4-2,-1-4-1,2-2-11,4 2-42,0-2-133,-6-2-172,3-3-103,-2 4-53,-1-8-18,4 4 27,1-2 125</inkml:trace>
          <inkml:trace contextRef="#ctx0" brushRef="#br0" timeOffset="57996.171">22060 2143 226,'-13'-7'464,"0"0"39,5-2 19,-5 4-11,5-2-219,3 4-133,-3-1-73,3 3-39,1-3-21,0 4-14,-4-2-6,3 2-1,-7 2-4,2 2 1,-9-3 0,1 3 2,-4 4 0,-2-4-1,-2 3-1,-3 2-2,3-1 0,-2 3 0,0-3 0,-1 3 0,0-3 0,7 4 2,-2 2 1,3-6-1,3 3-2,6 1 6,0-3-1,4 3 1,4-3-2,8 1 1,4 2-2,5-4-3,8 3 2,8-3-6,5 3-2,4-3-21,7-1-72,2-3-101,1 1-115,-2-2-112,-1-2-56,-2-1-10,4-1 53,-5 1 92</inkml:trace>
          <inkml:trace contextRef="#ctx0" brushRef="#br0" timeOffset="58710.6924">22371 1995 68,'-19'-7'442,"1"4"51,2-2 30,3 1 15,0 0-150,5 1-173,3 0-97,1 2-44,0-3-28,4 1-16,4 2-7,0-2-6,4 0-7,5 3-6,0-1 0,5 1-4,1-3-2,-1 6-1,2-3 1,3 1 1,-7-1 1,2 3-2,-6 0 2,0-2 0,-3 6-2,-2-3 0,-6-1 0,-1 2 1,-4 3 0,-1-1-1,-7 0 2,-2 2 0,-2-2-2,0 0 0,-2 0-1,2 0 0,-1 0 1,4-2-3,0 2 4,2-3 0,1 4 1,2-5 0,3 2 0,2 1 1,3-1-1,3-2 0,5 2 0,2 1-1,3-1 1,0 2 0,3-4 1,0 4 0,-2 0 1,-1-3 0,-2 4-6,-1-1 3,-2 0 0,-3-2 2,-2 3-1,-3 2 0,0-4 5,-3 5-3,-2-1 0,0-2-3,2 1 1,-2 1-2,3 1 1,-1 1 2,0-1-1,3 0 1,0 1 2,3-1-2,0 3 1,-1-2-2,6-1 0,-3 2 0,3-1-2,1 2 2,-1-2-2,4 0 0,-3 0 1,4 0 0,-5 1 2,3 0 4,-1-1 2,-5-3 2,0 1 4,1-1 1,-4 0-1,1 1-3,0-6-1,-3 3-1,0-2-4,-3-2 2,0 2-5,-2-2 3,-3 1-1,-5 0-5,-5-1-10,-6-3-42,-1 0-118,-6-3-134,-6-2-130,-1-1-68,-1 1-24,-36-9-380</inkml:trace>
          <inkml:trace contextRef="#ctx0" brushRef="#br0" timeOffset="59662.5008">23162 1787 21,'-10'-3'419,"-3"-1"60,2-3 31,3 2 16,0 1-133,6 3-162,-1-6-101,2 6-55,2-2-31,-1-2-13,5 3-10,1 1-10,4-3-4,3 4-7,5 0 0,2 0 0,4 4-3,2-3 2,5 5-2,1-2 3,-2 4-2,4-3-1,-5 2 0,-4 5 0,-2-3 3,-4 3-1,-4-1 1,-7 0 0,0 4 2,-5 0-1,-6-3-1,-5 0 0,-2 3-1,-3-2 1,-3-1 0,-5-1 0,4 1 0,-4-1 0,3 3-1,-1-6-1,1 4 1,5-3-1,1 1 0,3-4-2,-3 10 1,12-9-1,8 1 4,1-5 3,7 5 0,5-4-2,2 1-1,1 1 4,1-2-2,1-1 0,0 2-1,-2-5 1,-2 2 1,-1-2-1,-5 0 4,0 0-2,-3 0 8,-3 0 6,1 0 11,-6 0 8,0 0 3,-2 0 2,-2 0-3,-1 0-8,0 0-11,-1 0-11,-6 0-4,1 0-6,-5 1-5,-2 3 6,0-1-2,-3 2 1,3 2 3,-1 0-1,1 0 0,2 3 0,3-1-1,0 5-2,6-4 0,2 8-3,2-3 5,6 4-2,-4 0 0,4 0 1,4 2 1,-3-1 0,3 2-1,-3-3-1,-1 1 2,0 1 0,0-2-2,-3 1 0,0 0 3,-2-2 1,-1 0 6,-2-1 15,0 2 26,0 0 31,-2-3 17,-1 2 12,3-2-3,-3 0-11,1 1-21,-1-2-25,-5 3-16,3-5-11,-3 1-3,-5 1-1,-1-4-3,-7 1-3,-5-3-5,-6 0-34,-10-2-66,-1-2-75,-12-3-160,-7-4-195,-5 0-98,-12-5-21,-9-1 34,-9-3 59,-8-6 152</inkml:trace>
        </inkml:traceGroup>
      </inkml:traceGroup>
      <inkml:traceGroup>
        <inkml:annotationXML>
          <emma:emma xmlns:emma="http://www.w3.org/2003/04/emma" version="1.0">
            <emma:interpretation id="{7EFB196C-2060-4FFC-A599-C2B66490A5BA}" emma:medium="tactile" emma:mode="ink">
              <msink:context xmlns:msink="http://schemas.microsoft.com/ink/2010/main" type="line" rotatedBoundingBox="19699,9997 23050,10178 23047,10234 19696,10053"/>
            </emma:interpretation>
          </emma:emma>
        </inkml:annotationXML>
        <inkml:traceGroup>
          <inkml:annotationXML>
            <emma:emma xmlns:emma="http://www.w3.org/2003/04/emma" version="1.0">
              <emma:interpretation id="{0FF2F093-BA00-4F45-9895-25E2BD9D00E3}" emma:medium="tactile" emma:mode="ink">
                <msink:context xmlns:msink="http://schemas.microsoft.com/ink/2010/main" type="inkWord" rotatedBoundingBox="19699,9997 23050,10178 23047,10234 19696,10053"/>
              </emma:interpretation>
              <emma:one-of disjunction-type="recognition" id="oneOf7">
                <emma:interpretation id="interp35" emma:lang="en-IN" emma:confidence="0">
                  <emma:literal>E</emma:literal>
                </emma:interpretation>
                <emma:interpretation id="interp36" emma:lang="en-IN" emma:confidence="0">
                  <emma:literal>e</emma:literal>
                </emma:interpretation>
                <emma:interpretation id="interp37" emma:lang="en-IN" emma:confidence="0">
                  <emma:literal>r</emma:literal>
                </emma:interpretation>
                <emma:interpretation id="interp38" emma:lang="en-IN" emma:confidence="0">
                  <emma:literal>{</emma:literal>
                </emma:interpretation>
                <emma:interpretation id="interp39" emma:lang="en-IN" emma:confidence="0">
                  <emma:literal>R</emma:literal>
                </emma:interpretation>
              </emma:one-of>
            </emma:emma>
          </inkml:annotationXML>
          <inkml:trace contextRef="#ctx0" brushRef="#br0" timeOffset="102187.4095">19419 2718 11,'-13'0'279,"2"0"35,-2-3 33,5 1-28,-2 0-63,-1 2-39,5-2-14,-7-1-6,2 0-9,-2 2-19,3 1-19,-1-3-20,-2 1-16,3-1-4,-1 3 14,1 0 26,2-4 25,0 4 24,0-3 14,4 3 4,-4 0-12,6-1-21,-4 1-27,4 0-25,-1 0-25,0 0-18,1 0-19,-1 0-9,3 0-5,0 0-5,3 0-2,-1 0-4,4 0-4,4 0-7,2 0-5,9 1-8,16 2-6,10-3-2,9 4-3,16-4-4,8 3-2,7 2-1,6-4-1,0 5 1,5-4 1,0 2-1,0 2 0,3-2 4,-5 1-1,0 2 0,-1-3-3,1 1-1,-6-2 0,1 2-2,-1 2-1,-3-3 1,-5-1 0,-4 2 0,-1-1-1,-8-2 2,-1-1 2,-9 3 0,-4-3 0,-6 1 1,-5-2 0,-7 4 0,-7-4 1,-1 0-1,-5 0-2,-5 0 5,-3 0 1,-4 0 5,-6 0 3,2 0 4,-3 0 3,-5 0 2,3 0-3,-6 0-5,3-4-6,-7 4-4,-4 0-7,-2-2-3,-8 2-7,-4-1-2,-9 1 0,-9-4 1,-12 3 2,-7-5 1,-11 5 2,-4-5 1,-9 5-1,-4-6 2,-6 3-2,-2-1 0,-3-2 2,-2 4 1,-1-2 1,6 1-1,-3-1 3,8 1 0,0-2-1,5 2 1,-1-1-1,9 2 0,0 2 0,4-4 1,7 2 1,2 3 0,8-4 0,1 4 0,7-3-1,4 2 0,4 1-1,4 0 0,6 0 0,0 0-3,16 0 5,1 0-1,3 0 2,5 0-2,3 0 0,4 0 2,-3 0-1,4 1 5,4-1 2,0 0 3,6 3 0,1-3 2,7 4 1,4-4-3,7 0 1,8 3-2,10-3-4,4 5 0,13-4-3,3 2-1,9 0-1,4 1 1,8 1-2,2-1-3,3 1 4,4 2 2,0 0-2,3-1 1,3 1 0,6 0 1,1 0-3,1 4-3,3-5 5,3 4-2,2-2-2,-5-1 0,0-2 2,-4 3-1,-2-4-4,-9 3 3,-2-2 0,-6-1-2,-4 1 2,-9 0 2,-2 0 0,-11-4 2,-4 2 2,-8-2-2,-6 3-1,-7-4-1,-10 2-1,-1-2 1,-6 1 0,-6-1 1,-1 0 2,-4 0-1,-3 0 1,3 0 1,-8 0-1,1 0 1,0 0-1,-2 0 1,-1 0-1,1 0 1,-3 0-1,3 0 4,-1 0-3,-2 0 0,3 0-1,-3 0 4,0 0-3,0 0-2,0 0-1,0 0 4,2 0-2,-2 0 5,0 0-4,0 0-1,0 0 3,0 0-2,0 0-2,0 0-4,0 0 1,0 0 2,0 0-2,0 0 2,0 0 1,0 0-2,0 0 0,0 0 3,0 0 0,0 0-1,0 0-2,0 0 0,0 0 0,0 0 0,0 0 0,0 0 0,0 0 0,0 0 0,0 0 0,0 0 0,0 0 0,0 0 3,0 0-2,0 0-1,0 0 0,0 0 0,0 0-1,0 0-2,0 0 1,0 0 1,0-1 1,0 2-1,0-1 0,0 0 2,0 0 1,0 0 0,0 0-2,0 0 2,0 0-1,0 0-1,0 0 0,0 0 0,0 0-1,-2 0 1,2 0 0,0 0-4,0 0 3,0 0 0,0 0 2,0 0 0,0 0-1,0 0 2,0 0 1,0 0-3,0 0-1,0 0-3,0 0 4,0 0-1,0 0 1,0 0 0,0 0 1,0 0 1,0 0-2,0 0 0,0 0-2,0 0 2,0 0 0,0 0-2,0 0 1,0 0-1,0 0 4,0 0-5,0 0 3,0 0 0,0 0 0,0 0-2,0 0 1,0 0-1,0 0 2,0 0 3,0 0-1,0 0-1,0 0-1,-3 0 0,3 0 0,0 0-1,0 0-1,0 0 1,0 0-1,0 0 1,0 0 1,0 0 3,0 0-6,0 0 1,0 0 0,-2 0 2,2 0 0,0 0-2,0 0 4,-3 0-2,3 0 1,0 0-1,0 0-3,0 0 3,0 0 0,0 0 0,0 0 3,0 0-2,0 0-1,0 4 0,0-4-1,0 0 1,0 0-1,0 0-1,0 0 2,0 0-3,0 0 2,0 0 1,0 0-3,0 0 3,0 0 0,0 0 0,-3 0-2,3 0 0,0 3-1,0-3-4,-2 0-23,2 1-65,-3-1-146,3 0-134,0 0-214,0 0-205,-2 0-88,-4-1 6,0-2 116,-6-1 116,3-3 209</inkml:trace>
        </inkml:traceGroup>
      </inkml:traceGroup>
    </inkml:traceGroup>
    <inkml:traceGroup>
      <inkml:annotationXML>
        <emma:emma xmlns:emma="http://www.w3.org/2003/04/emma" version="1.0">
          <emma:interpretation id="{C5535E0A-B203-4C28-BB78-D0045A2CA70A}" emma:medium="tactile" emma:mode="ink">
            <msink:context xmlns:msink="http://schemas.microsoft.com/ink/2010/main" type="paragraph" rotatedBoundingBox="8952,11052 10877,10199 11373,11318 9448,12172" alignmentLevel="2"/>
          </emma:interpretation>
        </emma:emma>
      </inkml:annotationXML>
      <inkml:traceGroup>
        <inkml:annotationXML>
          <emma:emma xmlns:emma="http://www.w3.org/2003/04/emma" version="1.0">
            <emma:interpretation id="{656B5620-2291-4508-8DB7-65171A9958D1}" emma:medium="tactile" emma:mode="ink">
              <msink:context xmlns:msink="http://schemas.microsoft.com/ink/2010/main" type="line" rotatedBoundingBox="8952,11052 10877,10199 11373,11318 9448,12172"/>
            </emma:interpretation>
          </emma:emma>
        </inkml:annotationXML>
        <inkml:traceGroup>
          <inkml:annotationXML>
            <emma:emma xmlns:emma="http://www.w3.org/2003/04/emma" version="1.0">
              <emma:interpretation id="{64255318-0F2D-40AC-83FC-BA8E8AA258C8}" emma:medium="tactile" emma:mode="ink">
                <msink:context xmlns:msink="http://schemas.microsoft.com/ink/2010/main" type="inkWord" rotatedBoundingBox="10149,10521 10877,10199 11307,11169 10579,11491">
                  <msink:destinationLink direction="with" ref="{C462DA56-B25A-40EC-A867-11B0CB1646D6}"/>
                  <msink:destinationLink direction="with" ref="{BCCA58B1-16FC-4249-B14E-A196E7982A28}"/>
                </msink:context>
              </emma:interpretation>
              <emma:one-of disjunction-type="recognition" id="oneOf8">
                <emma:interpretation id="interp40" emma:lang="en-IN" emma:confidence="0">
                  <emma:literal>gooses</emma:literal>
                </emma:interpretation>
                <emma:interpretation id="interp41" emma:lang="en-IN" emma:confidence="0">
                  <emma:literal>E sops</emma:literal>
                </emma:interpretation>
                <emma:interpretation id="interp42" emma:lang="en-IN" emma:confidence="0">
                  <emma:literal>E oops</emma:literal>
                </emma:interpretation>
                <emma:interpretation id="interp43" emma:lang="en-IN" emma:confidence="0">
                  <emma:literal>gobos</emma:literal>
                </emma:interpretation>
                <emma:interpretation id="interp44" emma:lang="en-IN" emma:confidence="0">
                  <emma:literal>E poops</emma:literal>
                </emma:interpretation>
              </emma:one-of>
            </emma:emma>
          </inkml:annotationXML>
          <inkml:trace contextRef="#ctx0" brushRef="#br0" timeOffset="114784.6345">9204 4195 301,'11'-1'419,"-1"-1"31,-4-2 31,0 3-87,-2-2-124,0 0-86,0 3-40,-3 0-21,-1-1-22,0 1-26,-1-4-13,-4 4-16,-2 0-17,-5 0-12,-1 4-6,-5-3-8,0 2 0,-6 1-1,-1 0-1,-4 3 2,2-3-2,-5 3-1,6-3-2,3 4-1,4-2 0,6 1-1,0 0 4,5 1 0,7-4 0,1 3 0,0-1 0,9 1 0,4-3 2,5 4 0,3-2 1,6-2-2,0 0 3,31 7-2,-35-7-3,1 0 0,-4 0-3,-5 1 1,-4 2 0,-3-4 1,-6 3 2,-2 0-1,-8 0 2,-2-2 1,-6 4 1,2-5-1,-7 5 2,-5-4-1,2 3-3,2-2-2,-2 1 1,6-5 0,-3 5-2,8-1 2,-3-2-3,0 2 2,3 1 2,4 0-1,-3 0-3,6-1 1,-2 3 3,3-4 0,-3 3 0,3 2 0,-1 1 6,1-1 3,-3-2 10,6 2 5,-6 2 3,4 0 6,-3 1-4,2-4-3,-3 3-7,7 0-5,-2-2-1,-1 2-6,8-2 0,-1 1-4,3-1 0,5-1 1,2 3-4,3-4 0,5 1-18,2-1-26,2-3-52,12 0-134,5 0-157,1-4-113,9-4-42,2 1-8,5 2 34,7-3 126</inkml:trace>
          <inkml:trace contextRef="#ctx0" brushRef="#br0" timeOffset="109552.7336">10154 3749 249,'-2'0'440,"-4"0"35,1 0 18,3 0-60,-4 0-159,4 0-111,-1 0-59,0 0-26,1 0-12,-3 0-5,-1-3-6,1 3-9,-3-2 0,2 2 9,-1 0 15,-1-2 40,2 2 35,-1-1 33,2-3 26,1 4 13,-1-3 1,-2 3-14,3 0-25,2-5-28,-1 2-31,3 0-26,3 2-24,-1-3-26,2 2-16,4 1-10,5-4-10,0 2-1,6 0-2,2 3-5,0 0 0,2 0-3,1 0 1,-2 0-2,2 3-1,-5 0-2,1 2-1,1-4 0,-9 6 1,1-1 4,-3-1-3,-2 3 4,-5-1-4,-3-3 6,-3 4 0,-5-4 0,0 3 0,-7-2 7,-4-1 0,0 1 1,-5-2 1,-5-3 3,3 4 1,-3-4 0,4 0 12,2 0 10,-1 0 8,7-4 6,-1 4 4,5-3 2,0 1-8,5-3-9,0 0-8,5 1-7,6-4-7,0 2-6,4 1-1,4 0-6,2 3-3,3 0-1,-3-3-3,4 5 1,-1 0-3,2-3-2,-2 6 3,2-3-2,-4 4 0,1-3-1,-1 1 4,-1 3-1,-2-1-2,-3 1 1,-1-1 4,-1-1-2,-6 2 2,2-3 4,-2 3 2,-2-3 0,-1 0 0,-7 1 10,2-3-8,3 0 1,-6-3 0,3 3-1,0 0 1,-18-7 8,22 3-12,-1 2 1,0-4-1,5 5-2,-6-4 0,6 2-4,-2-1-4,2 1-23,0 1-65,2 0-142,-2-3-139,0 2-229,0-1-180,-2 0-76,-3-4 14,-3 5 118,2-2 122</inkml:trace>
          <inkml:trace contextRef="#ctx0" brushRef="#br0" timeOffset="323385.5157">10325 2877 105,'0'-3'246,"2"-1"-11,3 3-31,1-1-144,2 2-135,-2-4-98,3 3-39,2 1-6</inkml:trace>
          <inkml:trace contextRef="#ctx0" brushRef="#br0" timeOffset="116755.1608">10072 3895 195,'-8'-2'302,"3"2"37,-2 0 3,6-2-51,-6 0-52,7 2-23,-1 0-15,-2-3-17,3 3-26,0-2-29,0 2-25,0-3-30,0 3-21,3 0-14,-2-2-10,-1 0-9,7 2-11,-6-3 0,3 1-1,-1 2-2,3-2-2,1 2 0,-1-3 2,9 1-6,-3 2 0,6-2 1,3 0-1,0 2 3,4-3-2,4 3 1,31 0-2,-27 0 2,-2 0-4,-1 0 0,2 3 1,-6-3 0,0 2-1,-5 0-4,-1 3 5,-5-3 0,-4 3 1,-3-1-2,-6 1 2,-2 2 3,0-2-2,-8 2 3,1-3-4,-4 4 1,-5-4 2,-2 0 1,-2 0 5,-3 0 3,-3 0 12,1-1 4,-33 1 44,29-4-21,3 0 26,4 0 25,-4 0 34,5 0 26,-3-1 20,7-2 6,1-1-20,3-3-29,3 3-31,4 0-29,-1-3-30,7-2-19,0 2-9,5-2-7,3-1-8,5 1-5,0 2-2,1-2-3,6 1 1,0 1 1,1 0 1,-1 1-1,4 0-1,1 5-1,1-5 1,0 5-5,6 1 1,-7 0 0,4 0-1,-1 1-4,-4 5-1,-2-1 1,2-2 2,-3 5-2,-3 0 4,-2-5 1,-3 5 6,-4-1-3,-4-1 4,1 1-2,-4 0 1,-4 1 8,-4-4-7,0 1 2,-6-1-2,-4 0 7,-1 2-1,-4-4-6,-2 1 5,-1 1 2,-1-4-3,-4 1 5,3-1 4,-1 0 12,-2-1 15,3 1 15,5-3 11,-3 2 0,7-2-2,-1-2-3,5 1-11,0-1-12,2 0-7,3-1-2,6 1-2,2-2-7,0 2-7,7-2-5,-1 0 0,4 3-5,3-4-2,4 5-5,4-2 1,3-1 0,5 1-2,-2 2 0,7-1 2,0 0 1,4 1 1,-4 3-3,3-1 4,-7 1 0,3 0-4,-8 0-2,-2 0 4,1 1-2,-7-1-1,-1 3-3,-3 1 6,-3 0-3,-4-1 0,-1 2-1,-3 1 3,-4-1 3,-3 2-1,-1-3 1,-4 3 0,-3-1 4,-3-1-1,-1 2 1,-7-2-2,1 0 1,-2-1 1,-8 1-3,6-3 3,-5 0 3,-2 1 2,7-2 1,-5 2 2,-2-3 2,7 0 2,-2-3 6,4 3 2,-1-1 5,2-2 3,3-1 1,0 1-1,7-1-3,-1-3-5,9 0-2,-1 0-4,6 0-7,2-2-4,7 1-1,4 0-7,2 1 0,5 0-1,4-1 0,2 4-1,4-3 2,0 2 0,5 3-2,-5 0-2,3-1 4,0 3 1,-2 0-2,3 3-3,-6-1 2,-2 0 2,-4-1 0,0 4-1,-5 1-1,0-2 4,-3 4-1,-3-1-1,-2 0 0,-7 0-1,-1-1 2,0 1 0,-4 2 0,-4-4 0,1 4 2,-6-4 0,-3 2 2,-1-2-2,-8-1 3,-3 3-3,0-4 2,-9 2 1,-1-4 0,-1 2 2,-5-2 0,-3 2 0,4-3 0,1 0 4,0-3 2,4 2 4,1-2 8,3 2 7,7-2 7,1-2 0,2-2-2,6 3-4,6-3-7,0 0-6,4 0-7,12-3-3,4 1-3,4 1-4,9-4-3,5 1-3,4 4 0,7-1-3,-1 1 1,5 0 2,1 2 1,0 1-2,0 1 3,-2 3 1,0 0-2,-5 0-2,-3 3 4,-6 1-5,-4 1 0,-2 2 1,-8 0 0,-5 0 1,-7 1 2,-5 3-2,-3-3 5,-7 3-1,3-3 0,-8-1-1,-5 2 0,-4-1 1,-3-4 1,-2 3-1,0-2 2,5-4-2,1 5-1,2-4-1,2-2 2,5 3 7,-1-3 3,8 0 6,2-3 2,-1 1 1,3-1-1,8-1-8,0-1-5,6-2-4,4 0-2,3 0 0,4 0-3,2 2 1,2-1 1,0 3-1,-3-1 1,-1 0 1,4-1 0,-5 3 0,-1-2-1,-2 3 1,-2 1 0,-3-3-2,0 0 1,-3 3 0,0 0 1,-2 0-3,-3-1-1,1 1-1,-2 0-1,-2 0-10,-1 0-23,0-4-44,4 4-128,-2 0-128,-6 0-169,-3-1-211,-2-1-124,0-2-32,-8 0 89,7-4 105,-6 1 160</inkml:trace>
        </inkml:traceGroup>
      </inkml:traceGroup>
    </inkml:traceGroup>
    <inkml:traceGroup>
      <inkml:annotationXML>
        <emma:emma xmlns:emma="http://www.w3.org/2003/04/emma" version="1.0">
          <emma:interpretation id="{918ABC81-CF2E-45C3-A0CB-B5E71FEE692A}" emma:medium="tactile" emma:mode="ink">
            <msink:context xmlns:msink="http://schemas.microsoft.com/ink/2010/main" type="paragraph" rotatedBoundingBox="9839,11532 12899,11737 12870,12163 9811,11958" alignmentLevel="3"/>
          </emma:interpretation>
        </emma:emma>
      </inkml:annotationXML>
      <inkml:traceGroup>
        <inkml:annotationXML>
          <emma:emma xmlns:emma="http://www.w3.org/2003/04/emma" version="1.0">
            <emma:interpretation id="{8E87D3AA-3B27-4991-B38C-45202EE0E9E7}" emma:medium="tactile" emma:mode="ink">
              <msink:context xmlns:msink="http://schemas.microsoft.com/ink/2010/main" type="line" rotatedBoundingBox="9839,11532 12899,11737 12870,12163 9811,11958">
                <msink:destinationLink direction="with" ref="{5F0F7234-8117-4440-B5F5-1C59E4DBAF4E}"/>
              </msink:context>
            </emma:interpretation>
          </emma:emma>
        </inkml:annotationXML>
        <inkml:traceGroup>
          <inkml:annotationXML>
            <emma:emma xmlns:emma="http://www.w3.org/2003/04/emma" version="1.0">
              <emma:interpretation id="{0CD18862-7891-4D28-BE23-4E0BB1CCF2C1}" emma:medium="tactile" emma:mode="ink">
                <msink:context xmlns:msink="http://schemas.microsoft.com/ink/2010/main" type="inkWord" rotatedBoundingBox="9866,11487 11586,11769 11536,12076 9816,11794"/>
              </emma:interpretation>
              <emma:one-of disjunction-type="recognition" id="oneOf9">
                <emma:interpretation id="interp45" emma:lang="en-IN" emma:confidence="0">
                  <emma:literal>as,</emma:literal>
                </emma:interpretation>
                <emma:interpretation id="interp46" emma:lang="en-IN" emma:confidence="0">
                  <emma:literal>as</emma:literal>
                </emma:interpretation>
                <emma:interpretation id="interp47" emma:lang="en-IN" emma:confidence="0">
                  <emma:literal>as.</emma:literal>
                </emma:interpretation>
                <emma:interpretation id="interp48" emma:lang="en-IN" emma:confidence="0">
                  <emma:literal>anis,</emma:literal>
                </emma:interpretation>
                <emma:interpretation id="interp49" emma:lang="en-IN" emma:confidence="0">
                  <emma:literal>ass,</emma:literal>
                </emma:interpretation>
              </emma:one-of>
            </emma:emma>
          </inkml:annotationXML>
          <inkml:trace contextRef="#ctx0" brushRef="#br0" timeOffset="111826.3461">9706 4278 552,'-2'0'321,"-4"0"-49,1-1 116,0 1-238,0-3-2,-6 3 150,6-3-153,-3 3-10,7 0-12,-7-1-24,5 1-16,-7 0 30,4 0-80,-1 0-11,-1 0-9,0 0-3,0 0-4,-2 1 2,-2-1-4,0 3-1,-4 1 4,-1 0-2,2 0-1,-6 3 2,0-3 1,-3 7 0,2-4-4,1 1-2,-16 9 4,23-7-1,-1-4-1,-4 13 1,13-12-1,4-1 0,2 1-2,0-1 6,5 1-1,0-2 5,6-4 0,3 5 1,2-5 1,5 3-2,2-4 1,1 0-5,27-5 8,-22 1-10,0 1-1,-3-2 1,-4-1 2,4 2 8,-5-4 12,38-11 144,-43 14-74,-3-1 36,-2 0 39,-5 2 21,2-2 12,-3 2 5,2-2 157,-6 3-237,6 0-30,-7 2-24,1 1-19,3-4-15,-4 4-16,0 0-12,0 0-20,-4 0-4,3 0 2,-6 4-2,2 0 4,-3 0-1,-12 12-4,15-8 6,-3-4 0,3 3 1,0 2-1,2-1-2,1-1 7,4 0 2,32 31 21,-6-23-43,-10-6-88,24 5-419,-18-9 103,3 1-149,-1 0-143,6-4 1,-5 0 66,2-1 60,0 3 106</inkml:trace>
          <inkml:trace contextRef="#ctx0" brushRef="#br0" timeOffset="112108.5463">10205 4482 282,'-2'-2'464,"-1"-1"37,3-2 491,0 4-710,0-2-122,0 3-67,0-2-36,0 2-22,0-3-10,3 3-6,-1 3-9,-2-1-6,3 2 2,0-1-5,-3 2-1,2 2 0,-2-3 2,0 3 5,0-2-5,-2 3 4,-1-1 1,0 1-2,-2-1-1,3 1-2,-4-1 0,1 0-2,4-2-2,-3 2 2,1-3-1,2 0 1,-6 1-4,7-1-9,-1-1-54,1-1-113,0-2-126,0 0-122,1-2-62,6-1-26,1 1 37,-2-3 102</inkml:trace>
          <inkml:trace contextRef="#ctx0" brushRef="#br0" timeOffset="112550.862">10653 4366 14,'6'-6'819,"-6"5"-352,2-2 17,-2 1 84,0 2-429,0 0-51,0 0-26,0 0-17,-2 2-16,-6 8 17,3-6-22,-3 4-4,0-3 0,0 2 0,0 1-8,0 2-1,-2-5-6,2 2 1,0 0-1,-1-2-3,4 2 1,-2-3 0,3-3 0,-1 6 0,2-6 1,3 1 1,0 0 3,0 1 2,8-1 5,0 0 0,1-2 5,6 5-2,-2-5-2,-1 3-4,3 1-2,1-2-2,0 3-4,-2 0 1,-1-1 0,0 1 1,1 2 2,-7-3-2,-1 4-2,1 0 1,-1 5 1,-6-5-6,-3-3 1,0 2 1,-4 0 1,-1-2 0,0-1 0,-3 1 1,6 0-5,-3 0-14,-1-3-32,-3 0-116,0 0-137,-1 1-137,-2-3-67,2-3-27,2 1 11,6 2 103</inkml:trace>
          <inkml:trace contextRef="#ctx0" brushRef="#br0" timeOffset="112805.0411">11001 4596 328,'6'0'519,"2"-3"51,0 3 28,-3-2-46,3 2-17,-5 0-426,-3 0-51,2 0-26,-2 0-15,3 0-6,0 5-6,-3-2-3,0-2 1,0 3 1,-6 2 2,4-1-3,-4-1-3,1 4 3,-3-4-3,-2 3 0,1-3-3,-7 3 0,0-2-11,0 1-23,-2-2-20,3 0-40,1 1-88,8-2-117,-6-2-131,4 2-65,7-6-25,9 2-413</inkml:trace>
        </inkml:traceGroup>
        <inkml:traceGroup>
          <inkml:annotationXML>
            <emma:emma xmlns:emma="http://www.w3.org/2003/04/emma" version="1.0">
              <emma:interpretation id="{B3961234-9768-4B76-8096-9DE3FAFA489A}" emma:medium="tactile" emma:mode="ink">
                <msink:context xmlns:msink="http://schemas.microsoft.com/ink/2010/main" type="inkWord" rotatedBoundingBox="11812,11724 12897,11729 12895,12129 11811,12124"/>
              </emma:interpretation>
              <emma:one-of disjunction-type="recognition" id="oneOf10">
                <emma:interpretation id="interp50" emma:lang="en-IN" emma:confidence="0">
                  <emma:literal>as</emma:literal>
                </emma:interpretation>
                <emma:interpretation id="interp51" emma:lang="en-IN" emma:confidence="0">
                  <emma:literal>Cs</emma:literal>
                </emma:interpretation>
                <emma:interpretation id="interp52" emma:lang="en-IN" emma:confidence="0">
                  <emma:literal>cy</emma:literal>
                </emma:interpretation>
                <emma:interpretation id="interp53" emma:lang="en-IN" emma:confidence="0">
                  <emma:literal>ay</emma:literal>
                </emma:interpretation>
                <emma:interpretation id="interp54" emma:lang="en-IN" emma:confidence="0">
                  <emma:literal>CJ</emma:literal>
                </emma:interpretation>
              </emma:one-of>
            </emma:emma>
          </inkml:annotationXML>
          <inkml:trace contextRef="#ctx0" brushRef="#br0" timeOffset="113173.306">11567 4504 49,'14'-6'403,"-1"-1"44,-5 3 28,0-1 26,-4-2-141,0 3-132,0 1-70,-3-2-18,-1 3 6,0 0 6,-1-1 1,1 1 2,0 0-2,0 2-22,-4 0-33,1-1-30,2 1-28,-11 1-22,4-1-11,-5 2-8,-1 0 1,1 1-2,-6 1 4,1 1 3,1-2 8,-3 1 6,3 3 10,-1-2 11,0 2 6,-1-2 1,5 3-1,-18 7 32,19-8-46,0 0-6,3 1-3,2 0-1,0 0-3,5 0-4,-2-1-4,5 0 0,5 0 0,2 0-1,-1 0 1,8 0-7,1-2-59,2-1-85,12 0-64,3 0-143,4 0-172,9-4-129,1 0-18,2 0 45,10 0 40,-2-4 132</inkml:trace>
          <inkml:trace contextRef="#ctx0" brushRef="#br0" timeOffset="113879.855">12202 4408 214,'-6'-6'437,"-1"5"39,6-2 23,-2 0-40,-1-2-163,4 5-120,4-3-67,-1 3-37,5-4-22,2 3-16,2 1-8,6 0-12,3 0-3,3 1-4,-2 3-3,-1-3-2,0 1-3,-5 3 0,-3 1-2,-5 1 2,-3-1 1,-5 1-2,-5 0 2,-3 0 1,-5 1 0,-3 0 3,-5-3 3,-1 2 2,-2 1 4,1-4-1,-1 1 3,3-1-7,7-1-1,-2 1-2,3 1-4,2-3-1,3-1 1,6 3 3,2-3-4,2 2 3,4-3 1,4 4-1,3 0-1,-1-2 0,8-1 1,-7 4 0,1-2-1,5 1-2,-6 2 5,0 2-3,-5-4 0,2 3 0,-6-1-1,0 1 0,-4 0-1,-4 0 0,3 0 0,-2 0-1,-5 0-2,6 0 2,-6-2 1,2 3 1,1 0 0,3-4-1,2 3 3,0 4 3,0-7 0,2 3 3,1 1 2,-1 0 5,1-4 0,0 4 0,-1-1 3,1-1 1,0 1 0,-3 0 1,-3-2-1,-2 2-2,-1-1-2,-1 0-2,-6 1-6,0-1-1,-7 0-4,-6-3-9,-8 2-21,-3 1-46,-6-5-138,-10 3-173,-8-4-109,-85-5-601,64 3 572,-6-3 127</inkml:trace>
        </inkml:traceGroup>
      </inkml:traceGroup>
    </inkml:traceGroup>
  </inkml:traceGroup>
</inkml:ink>
</file>

<file path=ppt/ink/ink10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5:13.51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A049943-F6FC-48B1-97A4-F10C4E607E9A}" emma:medium="tactile" emma:mode="ink">
          <msink:context xmlns:msink="http://schemas.microsoft.com/ink/2010/main" type="inkDrawing" rotatedBoundingBox="796,8385 2456,8304 2457,8317 797,8398" semanticType="underline" shapeName="Other">
            <msink:sourceLink direction="with" ref="{45C57453-E002-40FA-99A7-B93A99F39850}"/>
            <msink:sourceLink direction="with" ref="{2CBD4181-7808-4237-9A88-9760537C7246}"/>
          </msink:context>
        </emma:interpretation>
      </emma:emma>
    </inkml:annotationXML>
    <inkml:trace contextRef="#ctx0" brushRef="#br0">112 81 26,'-8'0'350,"-4"0"56,6 0 43,-2 0-4,0 0-90,3 0-89,-3 0-66,0 0-40,3 0-17,0 0-2,-1-4 15,0 4 34,2 0 32,0 0 24,-3 0 11,6 0-7,1 0-28,-5 0-39,2 0-36,-1 0-32,4 0-28,-1 0-21,1 0-12,-4 0-10,3 0-7,1 0-10,-3 0-3,3 0-2,3 0-6,2 0 1,0 0 0,4 0 4,10 0 0,2 0 1,7-1 1,8-2 1,8 0-3,9 2-1,11-5 2,5 5-4,9-4-3,11-1-2,1 2-2,7-4-4,3 4-4,-2 0 1,-2-1 2,-6 3-3,-7-3-2,-9 3 2,-7 0-3,-4-1-2,-12 0 1,-6 1 1,-9 0 5,-8 2-1,1-2 11,-8 2 6,-6 0 11,-3-3 2,0 3 6,-4 0-2,0 0-4,-7 0-8,4 0-7,-2 0-8,1 0-5,-4 0-2,1 0-5,-1 0-8,0 0-21,-1 0-30,1 0-74,-7 0-134,1 0-105,3 0-146,-9 0-162,6 0-129,-7 0-12,0 0 88,2 0 84,-5 0 139</inkml:trace>
  </inkml:traceGroup>
</inkml:ink>
</file>

<file path=ppt/ink/ink10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5:14.03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D6CA45F-3EB4-49AD-8DB1-A44605FDBF6E}" emma:medium="tactile" emma:mode="ink">
          <msink:context xmlns:msink="http://schemas.microsoft.com/ink/2010/main" type="inkDrawing" rotatedBoundingBox="999,8469 2596,8409 2597,8434 1000,8494" semanticType="underline" shapeName="Other">
            <msink:sourceLink direction="with" ref="{45C57453-E002-40FA-99A7-B93A99F39850}"/>
            <msink:sourceLink direction="with" ref="{2CBD4181-7808-4237-9A88-9760537C7246}"/>
          </msink:context>
        </emma:interpretation>
      </emma:emma>
    </inkml:annotationXML>
    <inkml:trace contextRef="#ctx0" brushRef="#br0">104 38 224,'-14'6'382,"1"-5"33,2 3 23,1-4-78,2 2-94,0-1-70,3-1-38,-3 4-16,4-4-4,-1 2-3,-2-2-4,6 0 5,-4 0 10,5 1 16,-3-1 6,-1 0 3,4 0-6,0 0-9,0 0-11,0 0-15,0 0-12,0 0-16,0 0-14,4 0-8,-1 4-6,-2-4-5,7 0 1,2 0-1,5 0 0,7 0-3,8 0-6,7 0-9,7-4-10,9 3-8,6-1-6,10-2-6,3 1-6,8-1-2,7-1 0,0 3-3,6-3-1,-2 2-2,-3 1 2,-3-5-2,-8 7-1,-1-3 0,-12-2 0,-3 5 1,-13-4 2,-3 4 5,-10-3 4,-4 3 3,-4-2 7,-6 2 6,-8-2 2,0 2 0,-4 0 1,-4 0-3,6 0-6,-6 0-4,0-2-9,0 2-8,1 0 1,-6 0-7,2 0-10,-2-3-41,-2 3-135,-6 0-157,-8 0-265,-14 3-206,-12-3-100,-17 0-20,-9 2 103,-9-2 142,-6 0 254</inkml:trace>
  </inkml:traceGroup>
</inkml:ink>
</file>

<file path=ppt/ink/ink10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5:29.72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9AAC71F-A086-4AC9-A445-79B9060E103A}" emma:medium="tactile" emma:mode="ink">
          <msink:context xmlns:msink="http://schemas.microsoft.com/ink/2010/main" type="writingRegion" rotatedBoundingBox="18156,4387 19566,4387 19566,4461 18156,4461"/>
        </emma:interpretation>
      </emma:emma>
    </inkml:annotationXML>
    <inkml:traceGroup>
      <inkml:annotationXML>
        <emma:emma xmlns:emma="http://www.w3.org/2003/04/emma" version="1.0">
          <emma:interpretation id="{CA4B4BEC-62B5-4D18-A1A9-5C0FA29E529B}" emma:medium="tactile" emma:mode="ink">
            <msink:context xmlns:msink="http://schemas.microsoft.com/ink/2010/main" type="paragraph" rotatedBoundingBox="18156,4387 19566,4387 19566,4461 18156,4461" alignmentLevel="1"/>
          </emma:interpretation>
        </emma:emma>
      </inkml:annotationXML>
      <inkml:traceGroup>
        <inkml:annotationXML>
          <emma:emma xmlns:emma="http://www.w3.org/2003/04/emma" version="1.0">
            <emma:interpretation id="{D5E5AA62-5526-47DB-87ED-6794E7F9B7D0}" emma:medium="tactile" emma:mode="ink">
              <msink:context xmlns:msink="http://schemas.microsoft.com/ink/2010/main" type="line" rotatedBoundingBox="18156,4387 19566,4387 19566,4461 18156,4461"/>
            </emma:interpretation>
          </emma:emma>
        </inkml:annotationXML>
        <inkml:traceGroup>
          <inkml:annotationXML>
            <emma:emma xmlns:emma="http://www.w3.org/2003/04/emma" version="1.0">
              <emma:interpretation id="{B8C6967A-FD03-4153-82E0-A5767A8CDEE2}" emma:medium="tactile" emma:mode="ink">
                <msink:context xmlns:msink="http://schemas.microsoft.com/ink/2010/main" type="inkWord" rotatedBoundingBox="18156,4387 19566,4387 19566,4461 18156,4461"/>
              </emma:interpretation>
              <emma:one-of disjunction-type="recognition" id="oneOf0">
                <emma:interpretation id="interp0" emma:lang="en-IN" emma:confidence="0">
                  <emma:literal>p</emma:literal>
                </emma:interpretation>
                <emma:interpretation id="interp1" emma:lang="en-IN" emma:confidence="0">
                  <emma:literal>_</emma:literal>
                </emma:interpretation>
                <emma:interpretation id="interp2" emma:lang="en-IN" emma:confidence="0">
                  <emma:literal>E</emma:literal>
                </emma:interpretation>
                <emma:interpretation id="interp3" emma:lang="en-IN" emma:confidence="0">
                  <emma:literal>B</emma:literal>
                </emma:interpretation>
                <emma:interpretation id="interp4" emma:lang="en-IN" emma:confidence="0">
                  <emma:literal>P</emma:literal>
                </emma:interpretation>
              </emma:one-of>
            </emma:emma>
          </inkml:annotationXML>
          <inkml:trace contextRef="#ctx0" brushRef="#br0">68 3 158,'-7'0'236,"2"0"21,0 0-42,-3 0-39,7-2-20,-6 2-6,3 0-4,2 0 5,-4 0-7,1 0-7,2 0-13,-2 0-5,0 0-8,2 0-10,1-1-11,-1 1-11,3 0-8,0 0-11,0 0-8,0 0-11,3 0-8,-1 0-7,4 0-8,4 0-1,7 0-1,12 1 1,5-1-1,13 0 1,10 0 3,4 0-4,7 2-3,4-2-3,0 4-1,3-4-1,1 1-4,-4-1-2,0 0 4,-6 3-3,-5 0 2,-3-3 0,-7 0 0,-8 1-2,-6-1-2,-6 4 2,-4-4 0,-9 0 6,-4 0 7,1 0 13,-9 0 11,2 1 15,-3-1 8,1 0-1,-4 0-6,-2 0-8,0 0-14,-2 0-13,-4 0-11,-4 0-10,-6 0-4,-1 0 0,-4 0-2,-2 2 4,-6-2-2,-1 0 6,-4 0-1,-8 4 1,-2-4-3,-8 0 1,2 1 1,-6 1 0,0-2-1,-5 0 0,5 4 0,-2-3 0,5-1-1,4 0 1,2 4-1,5-4 3,4 0-2,4 0 3,4 0-3,6 0-3,3 0 3,8 0-3,0 0-2,0 0-1,8 3-1,1-3 2,0 0 1,1 0-1,2 0 0,1 0 1,1 0 3,6 0 1,2 0 1,4 4 5,13-3 3,7-1-1,6 2 1,14 0-1,0-2-1,13 0-4,3 3-3,3-3 0,3 2 0,5 0 1,-1-2 0,1 3-2,-11-3 1,2 2 3,-10-2-3,-7 3-3,-4-2 0,-11-1 2,-9 0-2,-1 0 2,-8 3 1,-4-3 1,-4 0 3,-5 0-1,0 0 7,0 0 1,-3 0-4,-2 0 6,-1 0-1,1 0-2,-3 0-4,0 0-4,0 0 2,0 0-6,0 0 0,0 3-2,-3-3 1,1 0 0,-2 0 1,-3 0 1,-1 0 1,2 0 1,-2 2 1,-4-2-2,6 0 0,-8 0 0,4 0 0,2 0 2,3 0-2,-3 0 3,3 0-1,-3 0-1,5 0 0,-3 0 1,-1 0-1,6 0 1,-3 0-2,3 0 2,-2 0-2,3 0 0,-4 0 0,4 0 2,0 0-1,0 0-1,0 0 0,0 0 1,0 0 2,0 0-3,0 0 0,0 0 1,0 0-1,0 0 2,0 0-4,0 0 1,0 0 4,0 0 0,0 0-2,0 0 0,0 0-1,0 0 6,0 0-6,0 0-1,0 0 1,0 0 0,0 0 1,0 0-6,0 0 5,0 0 0,0 0-1,0 0 1,0 0-1,0 0 1,0 0-1,0 0-5,0 0-5,0 0-28,0 0-41,4 0-120,-12 0-221,-2-2-112,-11-1-55,-16-4-4,-14 2 20,-20-2 116</inkml:trace>
        </inkml:traceGroup>
      </inkml:traceGroup>
    </inkml:traceGroup>
  </inkml:traceGroup>
</inkml:ink>
</file>

<file path=ppt/ink/ink10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6:19.19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E80C6BE-43B2-4EB1-AD75-711DBE606480}" emma:medium="tactile" emma:mode="ink">
          <msink:context xmlns:msink="http://schemas.microsoft.com/ink/2010/main" type="writingRegion" rotatedBoundingBox="6667,4420 8206,4420 8206,4526 6667,4526"/>
        </emma:interpretation>
      </emma:emma>
    </inkml:annotationXML>
    <inkml:traceGroup>
      <inkml:annotationXML>
        <emma:emma xmlns:emma="http://www.w3.org/2003/04/emma" version="1.0">
          <emma:interpretation id="{A27AB20D-7C12-4F39-9EC3-0D154774C951}" emma:medium="tactile" emma:mode="ink">
            <msink:context xmlns:msink="http://schemas.microsoft.com/ink/2010/main" type="paragraph" rotatedBoundingBox="6667,4420 8206,4420 8206,4526 6667,4526" alignmentLevel="1"/>
          </emma:interpretation>
        </emma:emma>
      </inkml:annotationXML>
      <inkml:traceGroup>
        <inkml:annotationXML>
          <emma:emma xmlns:emma="http://www.w3.org/2003/04/emma" version="1.0">
            <emma:interpretation id="{6A405A75-864F-44AD-BB43-E702C4A97B9E}" emma:medium="tactile" emma:mode="ink">
              <msink:context xmlns:msink="http://schemas.microsoft.com/ink/2010/main" type="line" rotatedBoundingBox="6667,4420 8206,4420 8206,4526 6667,4526"/>
            </emma:interpretation>
          </emma:emma>
        </inkml:annotationXML>
        <inkml:traceGroup>
          <inkml:annotationXML>
            <emma:emma xmlns:emma="http://www.w3.org/2003/04/emma" version="1.0">
              <emma:interpretation id="{2D2CD7E0-676B-4C24-BE18-CB3E9E42318E}" emma:medium="tactile" emma:mode="ink">
                <msink:context xmlns:msink="http://schemas.microsoft.com/ink/2010/main" type="inkWord" rotatedBoundingBox="6667,4420 8206,4420 8206,4526 6667,4526"/>
              </emma:interpretation>
              <emma:one-of disjunction-type="recognition" id="oneOf0">
                <emma:interpretation id="interp0" emma:lang="en-IN" emma:confidence="0">
                  <emma:literal>=</emma:literal>
                </emma:interpretation>
                <emma:interpretation id="interp1" emma:lang="en-IN" emma:confidence="0">
                  <emma:literal>+</emma:literal>
                </emma:interpretation>
                <emma:interpretation id="interp2" emma:lang="en-IN" emma:confidence="0">
                  <emma:literal>t</emma:literal>
                </emma:interpretation>
                <emma:interpretation id="interp3" emma:lang="en-IN" emma:confidence="0">
                  <emma:literal>T</emma:literal>
                </emma:interpretation>
                <emma:interpretation id="interp4" emma:lang="en-IN" emma:confidence="0">
                  <emma:literal>E</emma:literal>
                </emma:interpretation>
              </emma:one-of>
            </emma:emma>
          </inkml:annotationXML>
          <inkml:trace contextRef="#ctx0" brushRef="#br0">149-2 44,'-17'0'232,"-1"0"17,-1 0-8,4 0-67,2 0-50,-3 0-21,7 0 6,-2 0 12,3 0 15,3 0 6,0 0-2,0 0-16,5 0-20,-6 0-21,6 0-17,-2 3-13,2-3-13,0 0-8,2 0-6,1 2 2,2-2 18,6 3 16,7-2 11,7-1 7,6 3 4,10-2-3,6 3-22,11-4-17,1 2-14,10-2-2,6 1-3,6 3-2,2-1-1,2-3 4,0 0 0,-1 4 0,-4-3 3,-5-1-2,-3 6-1,-11-6 3,-1 1-3,-6 3-2,-7-2-6,-5-1-3,-9-1 0,-4 4 5,-6-4 13,-4 1 18,-5 2 31,-1-3 29,-2 0 40,-3 0 21,0 0 11,-3-3 1,0 3-12,-2-1-22,-1 1-34,-2 0-20,3 0-29,-1 0-21,-2 0-24,0 0-9,3 0-11,-3 0-19,0 0-71,0 0-109,3 0-89,-1 0-169,-4 0-199,-4 1-100,-1-1 15,-4 3 79,-2-6 79,0 2 162</inkml:trace>
          <inkml:trace contextRef="#ctx0" brushRef="#br0" timeOffset="-488.3689">170-42 118,'-5'0'217,"1"-4"13,-1 4-34,-2-3-45,6 3-19,-4 0 4,-2 0 12,7 0 9,-1 0 1,1-4-14,0 4-14,0 0-22,0 0-16,0 0-14,0 0-12,0 0-8,-3 0-4,3-1-4,0 1 1,0 0-4,0 0 3,0 0-2,-4 0 1,4 0-2,0 0-5,0 0-7,0 0-4,0 0-4,0 0-8,0 0-2,0 0-2,0 0-5,0 0 0,0 0-3,0 0-2,0 0 0,0 0-3,0 0-1,0 0-1,0 1 0,4-1-1,-1 0-1,5 0 4,1 0-2,9 0 2,8 4 1,7-4-1,12 0-2,4 0 0,10 0 0,3 3 0,9-3 0,1 0-3,4 4 3,-7-4-2,1 1 1,-9-1 0,0 2-1,-9-2 4,-11 2-2,-2-2 0,-12 0 1,0 0-1,-6 3 7,-8-3 8,0 0 15,-4 0 21,-1 0 27,-3 0 19,-2 2 15,-1-2 2,1 0-6,1 0-21,-4 0-24,0 0-21,0 0-22,0 0-17,0 0-30,0 0-45,0 0-41,0 2-96,-4-4-136,-1 2-152,-6 0-72,-2-2-6,4 2 15,-4-3 81</inkml:trace>
        </inkml:traceGroup>
      </inkml:traceGroup>
    </inkml:traceGroup>
  </inkml:traceGroup>
</inkml:ink>
</file>

<file path=ppt/ink/ink10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8:33.69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8DA614A-7DF8-4B4F-9E8F-3CA5DF745084}" emma:medium="tactile" emma:mode="ink">
          <msink:context xmlns:msink="http://schemas.microsoft.com/ink/2010/main" type="writingRegion" rotatedBoundingBox="12620,14038 5845,16621 5606,15995 12382,13413">
            <msink:destinationLink direction="with" ref="{5F0F7234-8117-4440-B5F5-1C59E4DBAF4E}"/>
          </msink:context>
        </emma:interpretation>
      </emma:emma>
    </inkml:annotationXML>
    <inkml:traceGroup>
      <inkml:annotationXML>
        <emma:emma xmlns:emma="http://www.w3.org/2003/04/emma" version="1.0">
          <emma:interpretation id="{F0E7667F-1BF4-4D44-A518-8D58671FCE0D}" emma:medium="tactile" emma:mode="ink">
            <msink:context xmlns:msink="http://schemas.microsoft.com/ink/2010/main" type="paragraph" rotatedBoundingBox="12620,14038 5845,16621 5606,15995 12382,13413" alignmentLevel="1"/>
          </emma:interpretation>
        </emma:emma>
      </inkml:annotationXML>
      <inkml:traceGroup>
        <inkml:annotationXML>
          <emma:emma xmlns:emma="http://www.w3.org/2003/04/emma" version="1.0">
            <emma:interpretation id="{7E9C4ABC-7FE4-4607-B4AD-40122580C6A0}" emma:medium="tactile" emma:mode="ink">
              <msink:context xmlns:msink="http://schemas.microsoft.com/ink/2010/main" type="line" rotatedBoundingBox="12620,14038 5845,16621 5606,15995 12382,13413"/>
            </emma:interpretation>
          </emma:emma>
        </inkml:annotationXML>
        <inkml:traceGroup>
          <inkml:annotationXML>
            <emma:emma xmlns:emma="http://www.w3.org/2003/04/emma" version="1.0">
              <emma:interpretation id="{4C415E5E-BAA2-4768-87E4-EFA0E01FE4D3}" emma:medium="tactile" emma:mode="ink">
                <msink:context xmlns:msink="http://schemas.microsoft.com/ink/2010/main" type="inkWord" rotatedBoundingBox="12620,14038 5845,16621 5606,15995 12382,13413">
                  <msink:destinationLink direction="with" ref="{C462DA56-B25A-40EC-A867-11B0CB1646D6}"/>
                </msink:context>
              </emma:interpretation>
              <emma:one-of disjunction-type="recognition" id="oneOf0">
                <emma:interpretation id="interp0" emma:lang="en-IN" emma:confidence="0">
                  <emma:literal>J</emma:literal>
                </emma:interpretation>
                <emma:interpretation id="interp1" emma:lang="en-IN" emma:confidence="0">
                  <emma:literal>+</emma:literal>
                </emma:interpretation>
                <emma:interpretation id="interp2" emma:lang="en-IN" emma:confidence="0">
                  <emma:literal>D</emma:literal>
                </emma:interpretation>
                <emma:interpretation id="interp3" emma:lang="en-IN" emma:confidence="0">
                  <emma:literal>=</emma:literal>
                </emma:interpretation>
                <emma:interpretation id="interp4" emma:lang="en-IN" emma:confidence="0">
                  <emma:literal>p</emma:literal>
                </emma:interpretation>
              </emma:one-of>
            </emma:emma>
          </inkml:annotationXML>
          <inkml:trace contextRef="#ctx0" brushRef="#br0">1828-3812 71,'-12'0'290,"7"3"23,-3-3 11,7 0-67,-7 0 77,5 0-195,-1 0 10,0 0 9,4 0 3,-2 0-13,2 0-25,0 0-23,-3 0-22,3 0-19,-3 0-10,3 0-7,-2 0-9,-1 0-2,3 0-8,-2 0-2,2 0-3,-3 0-4,0 0 6,-2 0 0,3 0 5,-1 0 10,0 0 22,1 0 22,-1 0 29,0 0 32,3 0 29,0 0 22,0 0 6,0 0 0,3 0-15,-3 0-19,3-3-26,-1 3-28,4 0-26,-1-1-23,5 1-18,3 0-13,3-3-9,0 3-9,5 0-2,1 0-1,2 0-4,2 0-2,-1 3-1,1-2-1,-3 2 0,4 1-3,-8-4 3,0 7-3,-1-6-1,-5 3 0,-2 2 1,-6-1 2,-4-1-1,-1 0 0,-1 2 2,-10-2 2,-2 1 0,-8-1-4,-5-1 3,-1-1 1,-5 0 0,-2 0-1,-1-2 2,1 0 5,-3-2 2,4 2 1,-1-4 6,-17-2 44,30 2-20,-21-12 88,40 8-96,4 1-13,9 2-11,4-6-2,6 3-3,4 1-4,4-1 0,2 1 0,-3 3 4,5-1-2,-6 1-4,5 1 2,-5 1 0,5-1 0,-9 3-4,2 0 2,-4 0 1,3 3-2,-6-1 0,-2 1 0,-3 1-3,-4 1 4,-4 2 1,2-3-2,-7 4 3,-4-4-1,-4 3 2,0-3-1,-4 4 1,-3-4 2,-4 0-1,-2 2 1,-1-5-1,-2 3 0,-2-1-2,0-3 2,1 0 4,-1 0 1,2 0-5,1-3 2,6-1 2,-3 0-1,6 1-2,3-1 5,3 0 3,3-4-1,5 1 0,5-1-1,3 1-2,9 2-1,4-5-3,3 4-3,5-2-2,-2 4-2,6-3 1,-6 2 2,2 2-2,0 2 2,-1-2 1,-5 2 0,-2 1-2,-4 1-4,3 2 3,-11 1 0,3 1-2,-6-1 3,-3 3-1,-6 1 2,-2-2 1,-3 4 1,-5-5 0,-1 2 1,-7 1 0,-3-4-1,3 3 1,-5-3 0,6 0-1,-6-1 2,3-2-1,4-1 4,5 0-3,-6 0 0,8 0 1,4-1 2,1-2 0,1-1 1,6 0-1,3-3 4,2 2-4,8-2 2,3-1-4,0-1-1,24-2-2,-24 3-1,2 4 1,1-1-2,-10 3-1,4-1 0,-2 1-1,-2-1-9,-5 2-21,4 1-59,-6 0-109,-2 0-107,0 1-112,0 2-164,0-1-166,-2 1-37,-6 1 56,-3 1 81,3 0 98</inkml:trace>
          <inkml:trace contextRef="#ctx0" brushRef="#br0" timeOffset="1044.7412">1576-3452 171,'0'-3'314,"-2"2"20,2-3 14,-6 0-89,6 1-75,-5 0-19,3 2 6,-1-3 6,0 1 5,1 1-12,-1-1-24,1 0-34,-1 2-34,0-2-25,1 1-10,-4 2-1,4-2 6,-1 2 2,2-3 0,-6 3-1,-3-2-4,1 2-7,-10 0-8,-2 2-4,-5 1 10,-8-3 10,1 4 10,-3-1 6,-2 1 9,-2 1 2,4-2-7,0 1-10,5 0-10,2 0-10,7 3-8,1-3-5,2-1-1,6 1-1,5 0 4,3 0 4,8 3 0,5-3-4,5 0-1,5 0-3,6-1-9,3 2-4,5-1-2,-5 1-4,2-1 0,-3 2-4,-5-2 4,3 1-1,-11-1 3,-4 1-2,3 2 0,-12-3 3,-7 4-3,1-1 2,-7-4 0,-3 8 0,-2-5 7,-3 0-6,0 1 1,1-1-2,-1 0-1,3-3 0,-1 4-7,4-2 2,4 0 0,6-1 3,2-1 2,3 1 4,7 1 0,-1-1 5,2-1-2,5 2-4,0-1-2,0 1-1,1-2-2,-8 2 3,2 1-2,0-2 4,-4 4-1,-4-5 1,-4 5-2,0-4 2,-4 3-3,-2 1 1,-4-1 3,-1-3 2,2 4 2,-3-2 4,0-1-1,-1 2 0,0 0 0,0-3-2,1 4 2,1-4-4,2 3 4,1-3-1,-1 0-1,2 4-1,3-2-5,0-2 4,3 4 0,3-4 4,-1 3-3,3-3 2,3 3 0,2-2 0,3-1-2,2 1-3,2 2-4,8-4-4,-3 1-31,4 1-71,0-4-81,2 2-57,1 0-105,3-1-136,2-2-132,0 0-16,1 0 31,-1 0 33,1 0 98</inkml:trace>
          <inkml:trace contextRef="#ctx0" brushRef="#br0" timeOffset="89311.9999">1787-3648 45,'4'0'190,"-4"0"8,3 0-27,-3 2-21,1-2-15,-1 0-12,4 0-7,-4 3-9,0-3-14,0 0-15,0 0-12,0 0-16,-4 2-7,4-2-1,-1 2 22,-2-2 22,-5 3 12,3-1 7,-5 2 4,-1-1 0,1 2-20,-3-3-11,1 3-6,-8 2-2,3-2-2,-4-1-5,0 3-6,-1-2-11,-3 2-10,0 0-8,-1 0 0,-3 2-6,0-1-6,2 0 0,-5 2-3,2-1 1,-1 2 0,-1-1-1,-2 1 1,1 1 3,-3 2-1,-1-2-2,4 3 0,-3-3 0,0 3 2,-42 13 16,40-12-15,-2-4 0,1 3 1,1-1 0,1 2-2,2-4 2,-2 3-4,3-4 1,-1 3-3,1 0 0,-3-2 1,4 3 0,-3-3-1,3 3-3,0-4 4,0 1 0,-27 13 25,33-13-12,-2-1 7,0 1 4,0-1-1,2 3-1,0-6-1,-4 4-2,3-1-7,-3 1 2,2 0 0,-1 0-2,1-2 2,-2 3 0,6-1 1,-7 0-12,4-2 2,-29 14 17,28-12-20,1-1-3,3 1 9,-4-2-8,3 1 0,1 0 1,-4-1 2,3-2-1,0 3-1,-1-3 2,1 1-2,1-1 2,2 1-2,-2-2 1,-3 0 2,3 0 5,4 2 2,-5-5 3,5 4 7,-1 2 4,1-5-2,0 2-2,0 0-1,0-2-6,-1 2-3,1 1-7,-3-4-1,3 4-3,-5-1-5,4-1-1,-4 1-3,1 0 2,4 1-3,-5-3 4,-1 2-5,4 1-1,-2 0 1,-1-1-2,2 0 3,2 0-3,-3-1 7,3 0 1,1-1 2,-3 3 6,3-1-12,0 0 7,-1-2 1,4 1 1,-1 1-7,-2 0 0,7-2 9,-6 2-7,6 0-2,-5-2-1,4 2 3,-4 0 0,1-3 2,1 4-2,1-4 3,-2 3-4,2-3-2,2 4-1,-2-4 2,-2 3-2,2-2-1,-2 2 5,2-3 1,-1 1 1,4-1-3,-7 1 2,3 0 2,1 0 4,-5 0 13,2 3 17,-5-1 13,1 0 3,2 0 1,0-2-2,1 2-16,-1 0-20,3 1-12,-1-4 5,4 3-10,-4-2-4,5 2 1,-2-3-2,0 1 9,1 2-5,-4-1 7,4 0 2,-4-1 0,5 0-3,1 1-5,-3 1-7,0-2-1,3-2 2,0 5 2,3-4 1,-1 0-3,-2-1 5,4 2-4,-4 1 0,0-1-2,-3-2 5,0 4-2,2-2 0,1-1 2,0 1-2,0-1 0,-1 1-3,1-2-1,3 1 2,-1 1-1,-2 0 0,0-3-3,0 2 3,-1 0 3,-5 2 0,1-1 1,0 2 4,-1-3 0,5 0-1,-2 3-2,0-7-1,1 7 0,-1-3 1,0 0-2,2-1 1,-2-2 0,3 4-3,3-2 0,2 0-1,-3-2 2,1 2-2,-1-1 0,5 0 1,-2 0 0,-4 1-1,4 0 0,-1-2 0,-1 2 0,2-1 0,-3 1 0,1-2 0,-1 2 1,-2 2 6,0-1 13,-7 1 5,-1 1 4,0 1 0,2-2 3,-2 2-7,1-3-11,6 4-5,-5-2-5,4-2-3,3 0-1,-5 1-1,1 1 3,4-2-2,2-3 2,-3 2-2,0 1 2,0 1 5,1-1-2,-1-1 1,-2 2 3,3-1 2,5 2 0,-7-5-5,7 4 1,-1-2-2,-3 1-3,5-1 1,-2-1-1,-4 0 0,4 3-1,2-5 2,-1 3 3,1-3-2,-2 4-3,2-3 3,-7 5 0,13-6-3,-2 1 1,-3 3 0,2-4-4,-2 0 2,2 1 0,0 1 0,-2-2 2,0 4-2,2-3 0,-2-1 0,0 4 2,2-2-1,-2-2-1,1 1 3,0-1-1,-4 4 2,7-2-1,-7-2-1,3 1 2,0 3-3,-1-4 3,4 1-1,-4-1-1,1 3-1,3 0-1,-6-3 4,3 1-2,-1 3 1,1-4-1,-3 1 2,7 1-1,-6-2-1,2 4 0,4-4 1,-6 1 2,6 2-2,-4-3 3,-2 1-4,7 2 1,-1-3-1,-6 0 0,6 2 3,-2 1-3,1-3 4,-4 0 2,4 0-2,2 2 1,-5-2-1,5 0-3,-3 0 1,0 0-1,3 2 0,0-2 2,-2 0 2,2 0-1,0 0-2,0 0-2,0 0 2,-3 3-1,1-3-1,2 0 0,0-3 3,0 3-2,-3-2-1,3 2-2,0 0-1,0 0 1,0 0 0,0 2-1,0-4-1,3 2 2,-3 0 2,0 0-2,0 2 0,0-2 1,0 0 0,0 3-1,0-3 1,0 0 1,0 0-1,0 0 2,0 0 1,0 0-1,0 0 0,0 0 2,0 0-2,0 0 1,0 0 0,0 0 1,0 0-3,0 0 3,0 0-2,0 0 0,0 0 1,0 0-1,0 0 4,0 0 0,0 0 0,0 0-1,0 0 0,0 0-1,0 0 0,0 0-2,0 0-2,0 0 2,0 0-2,0 0 1,2 0-2,-2 0 1,3 0-1,-3 0 0,0 0 1,0 0 1,0 0 0,0 0-1,0 0 1,0 0 0,0 0 0,0 0 1,2 0-1,-2 0-2,3 0 1,0 0 2,-3 0-2,0 0 1,0-3-1,0 3 1,0-2-2,0 2 0,0 0 2,0 0-2,0 0 0,0 2 0,0-2 2,0 0 0,0 0-2,0 3 0,0-3 0,0 0 0,0 0-2,0 0 1,0 0 0,0 0 1,0 0 0,-3 0 1,0 0 0,3 0 0,0-3-2,0 3 0,0-2 1,0 2 0,0 2-3,0-2 1,0 0 2,0 0 0,0 3 0,3-3 0,-3 0 2,0 0 1,0 0-1,0 0-1,0 0-1,0 0 0,0 0 0,0 0 0,0 0 0,0 0 0,0 0 1,0 0-1,0 0 0,0 0 0,0 0-1,0 0 0,0 0 1,0 0 1,0 0-1,0 0 0,0 0 0,0 0 0,0 0 0,0 0 0,0 0 0,0 0 0,0 0 1,0 0 0,0 0-1,0 0-1,0 0 0,0 0 0,0 0 1,0 0 0,0 0 0,0 0 0,0 0 0,0 0 0,0 0-1,0 0 0,0 0 0,0 0 1,0 0 0,0 0 0,0 0 0,0 0 0,0 0-4,0 0-6,0 0-26,0 0-64,-3 0-147,3-3-128,0 1-164,0 0-192,0-1-124,8-2-17,0 1 106,8-1 104,6-2 156</inkml:trace>
          <inkml:trace contextRef="#ctx0" brushRef="#br0" timeOffset="-31753.7456">-3099-1917 81,'-7'0'280,"1"0"22,1 0 16,2 0-68,-2-1-62,3 1-34,-4 0-6,6 0 4,0 0 6,-2 0-5,2 0-11,-3 0-19,3 0-14,0 0-19,0 0-16,-2 0-13,-1 0-13,0 0-8,1-2-6,-2 2 1,-4-4 0,-4 4 4,4 0 12,-1-1 27,-1 1 26,2 0 23,0-2 21,0 2 24,3-4 13,-3 4 1,3 0-8,-1-1-8,1 1-18,3-4-18,-4 4-23,6-2-18,-2 2-22,2-1-15,0 1-10,0-4-10,2 3-10,14-1 3,-5-2-20,-1 3-5,6-3 0,-2 4-1,6 0-2,1-2 1,1 2-2,4 2 2,-1-2-1,4 0-1,-5 4-3,2-3 2,0 3 0,-5-2 0,-1-1 0,-2 4-3,-2 1 2,-3-1 0,0-2-2,-8 4-1,-2 1 2,-3 0 2,-7-1-1,3-2-2,-6 3 3,-3-1 1,-6-3 0,1 3 0,-6-2 0,-2 0 1,-1-1 2,-5-1-1,2 1 0,-4-4 0,-3 1 1,3-1 0,-1 0 0,1-1 2,1 1 2,-1-4 0,3 1 6,3-1 7,3 1 6,5-2 5,5 1 3,4-1 0,1-2-3,7 0-5,3 1-5,8-2-7,3 0-6,4 1-1,2 2-3,4-2-3,0 1-1,5-1 0,3 2 0,-4 4 0,4-1 0,0-3-2,0 5 0,-2-4 1,2 4-2,0 4 0,-2-4 1,1 5 0,-6-3 2,2 3-4,-9-2 4,4 6-3,-6-6 0,-7 8-1,1-4 3,-6-1-1,-1 1 2,-1 2 1,-6-2 0,1 0 0,-2 0-3,-5 0 3,-3-2-1,-5 1-1,-2-2 1,-2 2-1,-4-1 2,-3-1 0,-2-1-1,-1-2 1,-2-1 0,2 3 5,-2-3-4,3 0-1,0-3 2,5 3 0,2-1 0,3-2 1,3-1 2,7 0 0,1 0-3,5 0 1,3-3-1,7 0-1,3 0-2,11-2 2,1 2-1,9-3-1,6 1 0,2 2 0,-1 0-6,3 1 0,4 0 3,-2 3 2,-2-2 1,2 1 0,2 2 2,-1 2 0,-4 0-2,-3 0-2,-3 2 1,-3 2-1,-5 1 1,-4-2-2,-7 4 3,1 1 0,-9 0 0,-4 0-2,-4 1-1,-7 1 2,0-1-2,-1 0 1,-7-2 0,-3 0 2,1 0 1,-3-2 1,1-1 0,-4 0 0,3-1 3,1 0-4,-3-2 3,9-1-1,0 0 3,4-1 1,1-2-1,4-1 5,5 0 2,5-3-2,5 0 0,5-1 2,6 1-6,5-2-2,3 0-4,3-1-1,-1 4-2,3-2-2,-5 0 1,-2 2 0,-4 1 3,-2 4-9,-5-5-36,-1 5-102,-5 1-133,1-2-114,-6 2-194,-6-4-182,-2 4-67,-5 0 49,-5 0 102,-4-1 98,1-3 186</inkml:trace>
          <inkml:trace contextRef="#ctx0" brushRef="#br0" timeOffset="-30194.3925">-3683-1369 256,'3'0'342,"-3"-4"33,0 2 7,0 1-79,1-4-58,3 2-35,-4 2-21,1-2-21,2 3-26,1-3-27,-4 1-31,1 2-26,-1-2-16,-1 0-12,1 2-2,-7-3-9,1 3-3,-7-2-2,-3 2-4,-8 0-5,-3 0-2,-2 2 1,-3 1-2,1-3-1,1 4 0,-3-2 1,3 1-1,1 0-1,8 1 1,2-3-1,0 3 0,4-3 1,4 5 3,3-5 2,6 5 3,2-1 2,2-2 2,9 2 1,2 1-1,2-1-4,5-2-2,1 2 1,-1 1-2,-3-2-3,-1 4-1,-3-5-1,-3 2 1,-5 2-1,-2-2 2,-8 2-1,-3-3 1,-10 3 0,-3 0-2,-4-4-1,-7 2 2,-2 2-2,-1-1 0,1-1 0,-6-1 1,8 0-1,3 0-1,3-1-1,7 1 2,5 0 0,5-1 0,5-2 0,8 5 4,5-1 3,3-2 0,9 1 0,5 0 1,-4 2-1,10-1-2,-4 0 2,1 2-5,-4-2 0,-1 1 3,-6-1-2,-2 1 0,-3 2 1,-8-1 2,-2 1-3,-3-1-1,-7 4 0,-5-4-1,-1 2 1,-5-2 0,-6 2 1,-2-2-1,1 0 0,-6 0 1,1 0-3,1 0 0,-5-2 0,2-2 3,2 2-2,-1 2 1,5-1 1,1-1-3,4-2 0,-3 2 0,6 1 1,2-1 5,3-2 2,4 1 7,1 0 2,3 0 8,2 0-1,3 3 0,3-4 0,-2 4-5,7-2 0,2 0-7,1 2-5,2-3 0,0 1-4,3-1-3,-1 1-17,1-2-33,1 1-38,4-3-107,3 3-139,-1-4-149,9 0-64,1 0-9,6-4 14,3 3 95</inkml:trace>
        </inkml:traceGroup>
      </inkml:traceGroup>
    </inkml:traceGroup>
  </inkml:traceGroup>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11:14.342"/>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D6FD8CFD-662C-4379-B280-5554720B352B}" emma:medium="tactile" emma:mode="ink">
          <msink:context xmlns:msink="http://schemas.microsoft.com/ink/2010/main" type="writingRegion" rotatedBoundingBox="-8466,3775 28239,4052 28124,19321 -8581,19044"/>
        </emma:interpretation>
      </emma:emma>
    </inkml:annotationXML>
    <inkml:traceGroup>
      <inkml:annotationXML>
        <emma:emma xmlns:emma="http://www.w3.org/2003/04/emma" version="1.0">
          <emma:interpretation id="{AF8D2CB8-3DA8-4011-9F70-ECDA9EC109CF}" emma:medium="tactile" emma:mode="ink">
            <msink:context xmlns:msink="http://schemas.microsoft.com/ink/2010/main" type="paragraph" rotatedBoundingBox="855,3845 22610,4009 22596,5866 841,5702" alignmentLevel="4"/>
          </emma:interpretation>
        </emma:emma>
      </inkml:annotationXML>
      <inkml:traceGroup>
        <inkml:annotationXML>
          <emma:emma xmlns:emma="http://www.w3.org/2003/04/emma" version="1.0">
            <emma:interpretation id="{B42B7F53-FE77-444A-A8B8-FFD34B8C1D58}" emma:medium="tactile" emma:mode="ink">
              <msink:context xmlns:msink="http://schemas.microsoft.com/ink/2010/main" type="line" rotatedBoundingBox="855,3845 22610,4009 22606,4598 850,4434"/>
            </emma:interpretation>
          </emma:emma>
        </inkml:annotationXML>
        <inkml:traceGroup>
          <inkml:annotationXML>
            <emma:emma xmlns:emma="http://www.w3.org/2003/04/emma" version="1.0">
              <emma:interpretation id="{5A4B1715-BF6D-446E-A847-1E8CAAE98D48}" emma:medium="tactile" emma:mode="ink">
                <msink:context xmlns:msink="http://schemas.microsoft.com/ink/2010/main" type="inkWord" rotatedBoundingBox="854,3894 13151,3987 13148,4456 851,4363"/>
              </emma:interpretation>
              <emma:one-of disjunction-type="recognition" id="oneOf0">
                <emma:interpretation id="interp0" emma:lang="en-IN" emma:confidence="0">
                  <emma:literal>transitive-st</emma:literal>
                </emma:interpretation>
                <emma:interpretation id="interp1" emma:lang="en-IN" emma:confidence="0">
                  <emma:literal>transitive: se</emma:literal>
                </emma:interpretation>
                <emma:interpretation id="interp2" emma:lang="en-IN" emma:confidence="0">
                  <emma:literal>transitive" se</emma:literal>
                </emma:interpretation>
                <emma:interpretation id="interp3" emma:lang="en-IN" emma:confidence="0">
                  <emma:literal>Transitive-se</emma:literal>
                </emma:interpretation>
                <emma:interpretation id="interp4" emma:lang="en-IN" emma:confidence="0">
                  <emma:literal>transitive." se</emma:literal>
                </emma:interpretation>
              </emma:one-of>
            </emma:emma>
          </inkml:annotationXML>
          <inkml:trace contextRef="#ctx0" brushRef="#br0">206 0 83,'-13'0'431,"5"0"51,0 0 27,3 0 16,0 0-174,5 0-150,-6 0-89,4 0-49,-1 0-20,-2 0-7,-3 0 13,-2 0 10,2 0 28,0 0 29,0 0 23,0 0 22,4 0 11,-1 0 0,0 0-12,5 0-17,-3 0-14,-1 0-17,4 0-22,-1 8-15,1-1-14,-5 5-8,5 0-10,-3 0-16,-2 3 0,2-4-7,3 1-3,-3 0-4,3-3 0,-2 1 0,2-3-5,-3-1-1,1-1 0,2-3 2,0 3 1,0-2 2,0-3 2,0 0-1,-3 4 2,3-4-2,-3 0-6,3 0-13,-2 0-74,-3 0-112,2 0-91,-2-4-156,1 1-175,-4-2-119,0-2 4,-1 1 70,6-4 72,3 1 143</inkml:trace>
          <inkml:trace contextRef="#ctx0" brushRef="#br0" timeOffset="818.5053">-133 0 70,'-8'0'231,"2"0"17,4 0-17,-3 0-58,-1 0-42,6 0-18,0 0-1,0 0 6,0 0 6,0 0 0,3 0-7,0 0-14,2 0-17,-3 0-21,-2 0-10,6 0-15,-1 0-7,3 0-4,0 0 3,5 0 14,1 0 18,12 0 12,8 0 10,11 0 3,9 0-4,10 0-16,7 0-18,1 0-12,2 0-14,0 0-8,-5 0-4,-5 0-3,-6 0-4,-9 0 0,-9 0-4,-6 0-1,-8 0 2,-7 0-3,-6 0 0,-5 0-2,-7 0 4,-1 0 4,-1 0-2,1 0 5,-7 0 3,6 0 0,-4 0 1,5 0-4,-6 0 1,6 0-7,-2 0-7,2 0-13,2 0-47,1 0-89,-6 0-117,3 0-139,-10 0-72,-3 0-30,2 0 25,11 0 76</inkml:trace>
          <inkml:trace contextRef="#ctx0" brushRef="#br0" timeOffset="1291.2732">223 0 42,'-3'0'315,"9"0"41,-6 0 33,2 0-28,1 0-73,-3 0-58,-3 0-46,3 0-33,-2 0-31,2 0-27,0 0-19,-3 3-14,-2 2-8,1 4 0,-4 1 0,-4 0-4,6 4-10,-5 1-9,1 1-3,2 3-11,3 0-3,-3-1-2,5 0 0,0 1 1,1 0 2,2-1 3,2 3 8,1-2-1,0-3-2,2 3-1,0-3 0,0-2-9,1-2-5,-4 0 0,3-3 2,1 0-1,-6-2-1,5-3 0,-5 2 1,3-4 9,-3 1 15,0-3 15,-3 4 13,3-4 3,-5 0-3,-1-4-9,1 4-41,-3-1-51,3 1-41,0-2-79,0-3-126,-1 2-133,1-1-92,3-1-29,2 1-2,7-3 54,7-1 116</inkml:trace>
          <inkml:trace contextRef="#ctx0" brushRef="#br0" timeOffset="1781.1207">921 89 272,'-1'-1'418,"1"-3"54,0 2 39,0 1-91,1-3-115,-1 1-88,7 3-61,-6-4-49,6 3-36,-1 1-24,5-3-17,4 3-13,6 0-9,3 0-5,5 3-3,1-2 2,4 3 1,3 3-2,1-4-1,1 6 5,-1 1-2,4-1-2,-7 3 2,2-3-2,0 3 1,-7-1 1,-1 0-2,-6 1-1,-2 0 3,-4-2 0,-4 1 1,-5-2-1,-1-1 1,-6-1 3,-1-3 6,-1 1 33,-6-1 49,2-1 57,-3-1 48,0-4 34,-5 2 17,4-4-6,-2-1-39,-2 0-48,6-4-42,-1 0-37,5-2-29,3-1-22,8-2-13,2-2-14,9 2-9,-5 1-11,7-3-32,0 4-70,3 0-87,-6 1-61,-1 3-100,3-4-146,-7 5-134,-4 0-27,1-1 36,-2 0 39,3 5 88</inkml:trace>
          <inkml:trace contextRef="#ctx0" brushRef="#br0" timeOffset="2273.9005">2110 51 322,'5'-1'386,"-4"-2"33,3 0 35,-4-2-110,3 3-94,-3 1-54,1 1-30,3-4-23,-4 4-32,0 0-33,0 0-24,-8 4-23,0-1-14,-5 2-7,-2 2-6,-6 0-1,1 4 2,-4-3-2,1 3 0,2-3 0,-3 4-1,3 0 2,0-3-4,7 2 0,-2-3 0,6 0 0,2 2 2,-3-4-2,10 0 0,-3-1 0,4-3 0,5 3 3,3-5-2,8 0 1,2-4 4,6 3 1,3-1-1,0-6 7,4 4 11,-5-3 6,2-1 8,1 0 3,-3 0 19,-5-1 34,-2 2 35,-3-2 26,0 2 21,-6 2 12,1-2-5,-3 4-37,-6-1-42,3 4-44,-2-1-33,0-3-22,-1 4-18,1 0-5,-3 4-3,0 1 10,0-2 4,0 2 7,0 2 0,1 0 3,-1 2-5,4-2 2,-1 2 0,-2-1-8,4 3-35,2-3-75,-6 3-55,7-4-59,-3 2-114,3-5-135,0 2-114,0-5-13,0 3 19,5-3 35,0-1 103</inkml:trace>
          <inkml:trace contextRef="#ctx0" brushRef="#br0" timeOffset="2758.4452">2570 81 360,'0'-7'451,"0"2"34,5 2 15,-5-1-117,2 4-154,4-4-110,-4 4-59,9 4-29,-3-3-14,2 5-5,3-1 0,-1 3 0,5 3 0,-5-3-2,1 3-2,-3-2 0,1 3-2,-3 0-2,0-4 0,-3 5 0,0-7-2,-2 5 0,-3-4 4,2-3 0,-2 0 2,0-1 7,0 1 10,3-4 17,-3 4 48,0-4 52,-3 0 22,1 0 9,-5-4-2,6 0-18,-4-3-50,2-2-57,0-1-28,9-1-19,-1-1-6,8-2-3,3 0 0,1 0 3,1 0 3,6 2 1,-3 2 2,1-2-5,3 1 3,-6 4-2,2 0-2,-1 2-3,1 1 3,-3 3 0,3-2 0,0 3 1,0 3 0,-4 1 0,2 1 4,-1 3 3,-2 3 6,-3 0 8,0 0 9,-5 1 7,-3 0-1,-4 2 4,6 0-5,-7-3-2,-4 1-6,1 0-7,2-4 0,1 5-2,-5-4-4,-2-2-8,3 1-42,-4-1-69,1-2-87,-1-2-176,-5-3-175,0 0-90,-1 0-8,1-3 42,12-1 70</inkml:trace>
          <inkml:trace contextRef="#ctx0" brushRef="#br0" timeOffset="3395.3121">3726 28 33,'6'-4'397,"-4"1"60,9-6 41,-10 7 13,-1 0-124,0 2-120,0 0-68,-1 0-30,1 0-16,0 0-4,-3 0-1,1 0-3,2 0-23,-6 0-22,4 0-26,-4 0-24,-1 2-23,-6 0-15,-3 3-11,0-1-5,-5-1 0,7 4-2,-7-2 5,5 2-4,0 0-2,2-1-2,1 1 3,2 0 0,3 0-1,3 0 1,3 2 1,2-1 4,2-1-2,6 2-3,1-2 4,7 0 0,0 0 4,2 0-2,0 0 0,6-3-4,-3 4 0,1-5-2,2 2-2,-3 2-1,1-1-3,-4-1 0,1-1 0,-1 3 6,-2-3-2,-3 1-2,0-3 2,-5 3 1,0-1-1,-2-1-4,1 2 0,-6-1 6,2-1-4,-6-1 5,2 3 5,-6-3 3,6 2 0,-7-1 1,3-1 7,-3 1-2,-5-1-2,2 0-1,1 1 1,-3-2 3,0 2-2,-6-3 0,5 1-1,-10 3-1,6-4 2,0 3 6,-6-3 13,2 1 9,1-1 20,-3 0 16,1 0 15,3 0 1,-4 0-8,6 0-6,0 0-13,2 0-13,3 0-14,0 0-11,4 0-5,-6-1-11,9 1-2,-5 0-14,1 0-53,-1-3-79,1 3-65,-3 0-130,1-4-168,-1 3-140,0-3-26,0-3 35,2 2 45,1-2 116</inkml:trace>
          <inkml:trace contextRef="#ctx0" brushRef="#br0" timeOffset="4230.8558">4117 69 375,'3'-6'450,"-1"1"43,1 2 35,-3-2-107,2 2-92,-2 0-25,3 2 1,-3-3-10,3 4-14,-3-2-20,2 2-59,-2 0-80,0 0-72,0 2-35,3-2-21,-3 5-7,2 2 3,-2 0 5,6 4 11,-4 1 1,1-4 1,0 4-2,-3-1 1,0 4-6,2-4 6,1-1 1,-2 2-7,-1-1 7,7 1-5,-7-5 3,1 1-15,3-1-77,-4 0-72,1-2-62,2-1-125,-3-1-152,0-3-140,4-3-7,-4-1 37,0-3 34,0-2 114</inkml:trace>
          <inkml:trace contextRef="#ctx0" brushRef="#br0" timeOffset="4707.7196">4882 0 368,'-8'0'474,"7"0"43,2 0 485,3 0-663,-8 0-64,4 0-21,-1 0-4,1 0-5,0 0-25,0 0-42,1 0-65,-1 0-53,4 0-39,-4 0-20,3 0-7,-3 0-2,-3 0 8,3 0 8,0 0 4,-4 0 2,4 5-3,-1 0 3,1 4 0,-5 0 2,5 2-4,-6 1 5,4 0 1,-1-1 2,1 3-4,-1-2-2,0-2-2,3 1-3,-2-1-2,2-1-2,0 3 0,2-4-3,1-1 0,0 4 3,4-4 2,1-1-2,3 0-2,3 1-5,7-1-57,3-4-91,3 3-74,5-2-118,-1-2-148,1-2-155,2-2-28,1 2 43,2-3 48,-3-3 104</inkml:trace>
          <inkml:trace contextRef="#ctx0" brushRef="#br0" timeOffset="5089.6388">4868 101 270,'-29'-5'476,"8"2"41,4-1 21,5-1-28,4 3-220,8-3-137,3 2-72,7-1-43,11 0-20,5 0-11,6-2-4,6 5-15,4-3-46,1 3-69,2-5-74,2 1-67,-7 2-44,72-12-19,-36 6 31,-24 2 62,-7 5 73,-11-1 74,-11 3 63,-4 0 63,-10 0 72,3 0 88,-8 0 77,5 0 38,-3 0 24,0 0 15,-4 0-9,-4 0-36,2 0-51,-3 0-40,3 0-42,-3 0-47,3 0-57,0 0-40,0 0-23,0 0-8,-2 3 4,-1-1 1,2 3 7,-3 2-3,1 3 2,3-1 0,0-1-4,0 3 4,0-3-3,0-1 1,0 4-58,0-4-53,0-2-102,0-2-148,0 2-174,0-5-92,0-1 8,0-3 26,3 1 87</inkml:trace>
          <inkml:trace contextRef="#ctx0" brushRef="#br0" timeOffset="5453.3774">5850 0 272,'-2'0'426,"2"0"34,0 0 15,2 0-85,1 0-154,0 0-110,-3 0-62,5 0-31,-3 0-16,6 0-10,3 0 1,2 0 5,-4 0 4,4 0 7,-2 0 4,2 0 6,-3 0 2,-7 0-1,2 0 1,0 5-2,1 0-2,1 4-7,1 0-2,0 0-5,0 4-4,1-1-8,-2-4-1,-1 3-4,2-3 2,-3 3-3,3-6 1,0 0 5,-3 0 5,1 0 17,-1-4 58,-3 2 105,-2-3 88,6 0 46,-4 0 22,4-3-2,0-3-52,6-1-104,-3 0-91,4-5-44,0 0-31,32-18-17,-11 10-1,-7 5-7,0 8-1,-6 5-4,-3-1-3,-9 3-27,3 0-91,-8 0-110,4 0-93,-6 0-155,-2 0-195,0 0-88,-10 0 33,-3 0 72,2 0 81,11 0 150</inkml:trace>
          <inkml:trace contextRef="#ctx0" brushRef="#br0" timeOffset="5875.0697">6617 94 314,'8'0'352,"5"3"17,1-3 0,5 4-110,0-8-93,9 4-34,-1-3-9,5 3 5,-1-4-3,2-1-7,4 2-13,-3-4-15,-4 3-18,1 0-17,1-4-11,-6 1-9,38-12-5,-26 6 0,-12 4 3,-7 4 27,-9 3 39,-5-1 58,-2 3 49,-6 0 40,3 0 22,-8 0 2,3 0-25,-5 0-47,2 0-38,0 0-32,0 0-30,-2 0-31,-2 0-25,-4 0-19,-7 0-16,-4 0-13,-4 0-3,1 0 2,17 0 1,-3 0 0,-5 3 1,0 2 1,-1 4 1,1 1 2,-3 0 0,3 3 1,3 0 1,2-2-1,7 4 0,1-1-3,6 0 3,2-2 1,5 2 0,3-4 1,5 3 1,4-1-30,6 0-112,4-4-114,7 3-174,1-4-203,4-2-143,6-2-47,-5-3 68,9 0 93,3-3 162</inkml:trace>
          <inkml:trace contextRef="#ctx0" brushRef="#br0" timeOffset="6162.5636">8430 104 193,'-13'-2'465,"3"2"42,2-1 27,3 1-14,2-4-193,0 4-151,1 0-79,2 0-48,2 0-23,6 0-13,3 4-7,7-3 0,4-1-6,10 2 0,4 0 1,2 1 0,4-3-2,0 2 0,-4 0 1,4 1-10,-4-1-56,-1-2-103,-3-2-112,-4-1-131,-4-1-68,-2-3-30,-9 2 39,-1-2 94</inkml:trace>
          <inkml:trace contextRef="#ctx0" brushRef="#br0" timeOffset="6329.6849">8207 1 42,'-23'0'434,"-3"0"55,10 0 29,7 0 15,2 0-139,3 0-180,2 0-103,-1 0-54,0 0-31,-2 0-36,3 0-52,-1 0-91,3 0-98,0 0-136,-3 0-70,1 3-23,-4 2 26,-1 2 76</inkml:trace>
          <inkml:trace contextRef="#ctx0" brushRef="#br0" timeOffset="6536.9082">7969 327 148,'5'6'489,"-2"-5"65,0 2 36,-1-1 22,1-2-189,-1 3-150,-2-3-100,0 0-58,3 0-39,0 0-38,2 0-56,-3-3-51,1 3-121,0-2-164,-3-2-147,-3-2-58,-2 2-8,-3-4 10,-2 1 98</inkml:trace>
          <inkml:trace contextRef="#ctx0" brushRef="#br0" timeOffset="7483.6849">10631 29 209,'6'0'355,"-4"0"32,3 0 30,-2 0-80,0 0-85,-3 0-51,-3-1-27,0 1-20,-2-3-22,0 3-30,-5 0-27,-4 0-25,-4 0-15,4 0-6,-7 0-1,-3-3 8,1 3 21,-5 0 29,2-2 32,-46-2 25,14-3 34,15 4 15,3-2 6,4 5-10,6 0-12,6 0-19,6 0-30,-1 0-19,12 0-16,-1 0-22,5 0-17,6 0-13,2 0-11,3 0-9,5 0-13,3 0-7,2 0-4,4 0-5,5 0-1,-1 0-4,1 0 2,5 0 0,-1 0 0,-1 0 2,-1 0-3,3 0 2,-6 0 3,-3 0-2,1 0 3,-2 0 1,2 0 3,-3 0 0,-3 0 1,-10 0 2,-4 0 1,1 5 2,7 2-1,-8 2 3,4 6-1,-6-1 3,-2-2-1,0 0 1,0 3 0,-2-3-6,-4-1 5,0 1-2,-7 0 2,-3-3 2,-2 2 2,-9-1 4,-4-1-2,-4 1-4,-5-4 1,0 1-2,-7 0-1,1-2-5,-4 2 0,0-3-8,2-1-42,2 2-110,1-1-94,3-4-144,-1 3-182,4-6-146,-3 1-40,4-3 68,6-1 67,5-4 136</inkml:trace>
          <inkml:trace contextRef="#ctx0" brushRef="#br0" timeOffset="7929.0899">11504 2 163,'8'0'384,"1"0"30,-1 0 29,-5 0-27,-1 0-120,-2 0-86,3 0-37,-1 0-11,-4 0 4,-1 0-4,-2 0 19,2 0 12,-5 0 7,3 0 5,0 0-7,-3 0-4,0 0-29,2 0-24,-2 0-14,0 0-9,3 0-6,-1 0-14,6 0-15,-5 0-12,5 0-17,-2 0-19,-4 0-21,4 0-14,-11 0-8,-6 0-4,-7 0 0,1 0 4,-4 0 2,6 0 0,6 0 3,-2 0 0,6 0 2,0 0-2,3 0 3,2 0 2,3 0 0,2 0 1,0 0-2,3 5-1,0 2 2,0 5 0,0 1 2,6 1 0,-4 4 2,3 1 5,3-2-4,0-1 1,0 3-3,0-3-1,2 0 4,-2-2-4,0 1-3,0-4-16,0 1-50,-4 0-94,1-3-99,0-2-83,-5-2-164,0-1-171,-8-1-62,-5-3 29,0-3 64,1-1 65,-1-4 158</inkml:trace>
          <inkml:trace contextRef="#ctx0" brushRef="#br0" timeOffset="8261.401">11051 142 70,'-19'3'520,"1"-3"96,2 0 51,3 0 28,4 0-138,1 0-161,5 0-146,-2 0-83,5-3-44,5 3-18,3 0-13,11 0-33,13-2-17,13 2-19,11 0-2,15 0-8,6-2-3,3 2 2,5 0 0,-2-3 15,1 3 14,-7 0 17,-2 0 13,-6 0 10,-10 0 9,-6 0 2,-6-2 0,-13 2 2,-7 0 3,-6 0 1,0 0-7,-9 0-7,1 0-18,-5 0-20,-3 0-22,3 0-33,-5 0-98,-3 2-163,-3-2-252,-5-2-228,-5 0-119,-4-3-45,-9-2 55,-5-2 138,-5-3 243</inkml:trace>
        </inkml:traceGroup>
        <inkml:traceGroup>
          <inkml:annotationXML>
            <emma:emma xmlns:emma="http://www.w3.org/2003/04/emma" version="1.0">
              <emma:interpretation id="{DAE697C3-0160-44D9-8C54-1F788C8285FD}" emma:medium="tactile" emma:mode="ink">
                <msink:context xmlns:msink="http://schemas.microsoft.com/ink/2010/main" type="inkWord" rotatedBoundingBox="14601,3968 18178,3995 18174,4565 14596,4538">
                  <msink:destinationLink direction="with" ref="{69396F87-82A4-4578-8C78-9DAD3C7D8949}"/>
                </msink:context>
              </emma:interpretation>
              <emma:one-of disjunction-type="recognition" id="oneOf1">
                <emma:interpretation id="interp5" emma:lang="en-IN" emma:confidence="0">
                  <emma:literal>as,</emma:literal>
                </emma:interpretation>
                <emma:interpretation id="interp6" emma:lang="en-IN" emma:confidence="0">
                  <emma:literal>airs,</emma:literal>
                </emma:interpretation>
                <emma:interpretation id="interp7" emma:lang="en-IN" emma:confidence="0">
                  <emma:literal>ab,</emma:literal>
                </emma:interpretation>
                <emma:interpretation id="interp8" emma:lang="en-IN" emma:confidence="0">
                  <emma:literal>arcs,</emma:literal>
                </emma:interpretation>
                <emma:interpretation id="interp9" emma:lang="en-IN" emma:confidence="0">
                  <emma:literal>auks,</emma:literal>
                </emma:interpretation>
              </emma:one-of>
            </emma:emma>
          </inkml:annotationXML>
          <inkml:trace contextRef="#ctx0" brushRef="#br0" timeOffset="10198.6048">15004 2 15,'0'0'432,"-8"0"62,5 0 32,1 0 15,2 0-122,0 0-186,0 0-110,2 0-59,-4 0-30,2 0-16,0 0-6,0 0-6,0 0 0,0 5-1,-3 2-2,3 2 3,0 2-1,0 4 2,0 0-1,0 0 0,0 1-2,0-1-3,0-2 1,-3 2-2,3-3 2,0 0 1,0 0-3,0-1-4,0-4-34,3 0-99,-3-3-123,0 0-143,0-4-77,-3 0-37,3-1 11,0-2 87</inkml:trace>
          <inkml:trace contextRef="#ctx0" brushRef="#br0" timeOffset="10729.2678">15056 2 352,'-5'0'446,"10"0"29,3 0 15,-2 0-104,10 0-168,2 0-100,11 0-56,3 0-28,1 0-14,3 0-8,1 0 0,-4 0-6,1 0 3,-7 0 0,-1 0 0,-5 0-2,-2 0-4,-6 0 0,0 0 0,-4 0 2,-9 0-2,0 0 1,0 5 4,-1 0 2,-7 2 1,-5 0 0,0 1 0,-11 3 3,2-3 3,-12-1 5,0 4 3,-3-6 5,2 3 4,-7-1-2,4-3 2,-2 3-1,4-4 2,4-1 5,2 3 15,7-3 9,4-2 7,5 3 0,1-1-5,2-2-14,3 0-19,3 0-18,2 3-10,-2-3-7,5 1-6,0-1-2,0 3 3,5 0 2,3 1 3,3-2 2,3 5 3,2-2 0,8 2 0,-1 1 2,6 3-1,0-3-1,4 3-2,-2-3 5,-1 4-2,4-1-2,3 1 2,-2 3-2,5-4 0,-5-1-2,4 4 0,-2-2 0,-2-1 0,-3-3 3,-1 3-1,-6-3 0,1 0 2,-7-1-1,-4-1-5,4-3-3,-9 1 3,1 1 1,-5-2-2,2-2-8,-3 2-15,-2-3-26,2 0-17,-2 3-22,2-3-82,-2-3-116,-1 3-116,-2-3-82,0-1-35,3-1-7,0-2 65,-1 1 116</inkml:trace>
          <inkml:trace contextRef="#ctx0" brushRef="#br0" timeOffset="11187.6493">16041 76 73,'3'-8'441,"-6"-2"56,3 5 28,0-2 14,0 2-159,0 2-170,0 3-100,0-4-50,0 4-31,0 4-12,0-1-7,-2 5-3,2 1 0,-3 4-2,0-1 2,-2 0-1,3 0-1,-4 3-2,1-2-1,2-1-4,1 2 2,-1-6 0,1 4 2,2-1 2,0-4-3,0 0 3,0-2 1,2-4-5,3 5-2,-2-5 2,8 2 7,4-3 2,6 1 0,4-1 4,7 0 0,2 0-2,-7 0-4,5 0-2,-4 3-2,-3-3-3,3 5-1,-6-3-4,-1 0 4,0 3 0,-4 0 0,-1 1 2,-3-1 3,-3 2 2,3 0 1,-7 2 0,-1-2 5,-2 0 5,-3 1 3,-6-1 6,1-3 11,-3 3 14,-5-2 10,-1 2 1,-7-3-1,-8 1-1,-2-2-12,-9 1-20,2-1-51,-4-1-42,4 0-123,-4-4-166,3 2-148,4-2-74,1-4-2,9 2 12,4-1 106</inkml:trace>
          <inkml:trace contextRef="#ctx0" brushRef="#br0" timeOffset="9911.2486">14005 2 24,'-5'0'328,"0"0"37,2 0 36,-2 0 6,2 0-77,-2 0-80,2 0-37,-2 0-11,3 0-16,-1 0-23,0 0-28,1 0-25,2 0-25,-3 0-23,0 0-26,-7 0-15,-7 0-17,-41 0-8,45 0 0,-1 0 1,-7 3-5,-5 2 3,-1 4 4,1 1 1,-1 0 3,3 3 1,0 0-2,-2 1-2,9-2 4,1 0-2,3-1-1,6 1 1,4-3 0,3-2 3,3 1-2,4-4 3,4 0 2,3 0 0,7-4 2,5 0-2,6 0-1,2-4 1,1 0-3,-1-3 1,6 0-2,-7-2-2,3-3 0,-3 0 3,-2 0 9,-2 0 8,41-22 36,-34 15 52,-12 6 48,-10 6 31,-6 2 22,-3 2 8,-5 3-16,0 0-50,0 0-50,-2 0-37,2 0-37,-3 0-27,3 0-22,0 0-6,-1 3 3,-6 2 0,2 2 6,-3 2 10,4-1 4,-4 4-1,-1 0 2,5 1 2,2 0 2,2 1 0,0-2 1,5 1-1,5-1-1,1 0 3,2-1 2,4-1-3,1-1 2,9 1-2,0-1-37,6-2-101,2 1-91,7-5-118,4 2-155,4-5-170,4 3-64,-6-6 45,7 3 65,-4-5 99</inkml:trace>
          <inkml:trace contextRef="#ctx0" brushRef="#br0" timeOffset="11509.0507">17003 406 137,'13'1'549,"-8"-1"86,6 0 38,-6 0 18,5 0-181,1 0-183,-1 0-166,-2 0-85,0 0-40,3 0-20,-5 6-13,5-5-9,-1 2-1,3 1-1,-5 3 2,3 0 0,-6 2 4,-3 1 5,-2-1 5,0 3-1,-5-3 4,0 3 3,-5-4-1,-4 3-4,1-3-17,-5 5-43,1-4-53,-7-2-55,1 1-132,-2-1-146,-1-3-117,-3 0-25,5-2 10,1 1 36,6-1 119</inkml:trace>
        </inkml:traceGroup>
        <inkml:traceGroup>
          <inkml:annotationXML>
            <emma:emma xmlns:emma="http://www.w3.org/2003/04/emma" version="1.0">
              <emma:interpretation id="{389F18CE-05E9-4ED6-8DCF-3EBD43F95402}" emma:medium="tactile" emma:mode="ink">
                <msink:context xmlns:msink="http://schemas.microsoft.com/ink/2010/main" type="inkWord" rotatedBoundingBox="18957,3982 19467,3985 19465,4310 18954,4306">
                  <msink:destinationLink direction="with" ref="{69396F87-82A4-4578-8C78-9DAD3C7D8949}"/>
                </msink:context>
              </emma:interpretation>
              <emma:one-of disjunction-type="recognition" id="oneOf2">
                <emma:interpretation id="interp10" emma:lang="en-IN" emma:confidence="0">
                  <emma:literal>b</emma:literal>
                </emma:interpretation>
                <emma:interpretation id="interp11" emma:lang="en-IN" emma:confidence="0">
                  <emma:literal>B</emma:literal>
                </emma:interpretation>
                <emma:interpretation id="interp12" emma:lang="en-IN" emma:confidence="0">
                  <emma:literal>s</emma:literal>
                </emma:interpretation>
                <emma:interpretation id="interp13" emma:lang="en-IN" emma:confidence="0">
                  <emma:literal>S</emma:literal>
                </emma:interpretation>
                <emma:interpretation id="interp14" emma:lang="en-IN" emma:confidence="0">
                  <emma:literal>5</emma:literal>
                </emma:interpretation>
              </emma:one-of>
            </emma:emma>
          </inkml:annotationXML>
          <inkml:trace contextRef="#ctx0" brushRef="#br0" timeOffset="12162.9041">18064 2 32,'0'0'408,"0"0"53,0 0 32,0 0 28,-2 0-136,2 0-139,0 0-70,-6 0-26,6 0-15,-2 0-22,2 0-19,0 0-21,-3 0-25,1 0-29,-4 0-18,1 0-2,2 0-1,-2 5 4,-3 0 2,2 4 4,-2 4 0,0-1-2,0 6 3,-2-6-3,4 3-3,-1 1-1,-1 0 2,2-1 1,1-3-1,3 0-1,-1 0-1,3-1 1,-3-4-3,3 0 0,0-3 2,0 0 1,3 0 4,-3-3 4,5-1 5,3 2 3,8-4-3,6 2-2,7-1-1,8 1-5,-1-4-4,-3 4-4,4 0 0,-2 0-4,-1 0 1,-2 0 0,-1 4-3,-1-1 1,-4 1-2,-2 0 1,-3 0 3,-5 3 0,-2 0 3,-6 0 0,2 0 0,-7 0 0,-3-1 6,-3 2-1,-2 2 3,-8-5-1,-1 2 6,-10 0-2,-5-3 0,-5 0-3,-4 0-17,-4-1-36,3 2-38,-2-2-88,5-3-132,0 0-163,5-3-82,2-2-12,7 2 3,2-1 76</inkml:trace>
        </inkml:traceGroup>
        <inkml:traceGroup>
          <inkml:annotationXML>
            <emma:emma xmlns:emma="http://www.w3.org/2003/04/emma" version="1.0">
              <emma:interpretation id="{244879E1-B948-44D5-8E64-C541287D7B18}" emma:medium="tactile" emma:mode="ink">
                <msink:context xmlns:msink="http://schemas.microsoft.com/ink/2010/main" type="inkWord" rotatedBoundingBox="19966,4033 22610,4053 22606,4492 19963,4472">
                  <msink:destinationLink direction="with" ref="{69396F87-82A4-4578-8C78-9DAD3C7D8949}"/>
                </msink:context>
              </emma:interpretation>
              <emma:one-of disjunction-type="recognition" id="oneOf3">
                <emma:interpretation id="interp15" emma:lang="en-IN" emma:confidence="0">
                  <emma:literal>12 s</emma:literal>
                </emma:interpretation>
                <emma:interpretation id="interp16" emma:lang="en-IN" emma:confidence="0">
                  <emma:literal>72 s</emma:literal>
                </emma:interpretation>
                <emma:interpretation id="interp17" emma:lang="en-IN" emma:confidence="0">
                  <emma:literal>22 s</emma:literal>
                </emma:interpretation>
                <emma:interpretation id="interp18" emma:lang="en-IN" emma:confidence="0">
                  <emma:literal>122</emma:literal>
                </emma:interpretation>
                <emma:interpretation id="interp19" emma:lang="en-IN" emma:confidence="0">
                  <emma:literal>'as</emma:literal>
                </emma:interpretation>
              </emma:one-of>
            </emma:emma>
          </inkml:annotationXML>
          <inkml:trace contextRef="#ctx0" brushRef="#br0" timeOffset="12485.4074">19081 91 97,'16'-5'457,"-6"-2"56,-2 4 28,0-1 19,-3 3-164,-1-2-168,0 0-89,-3 3-54,-1 0-28,0 0-20,0 3-13,-5 1-9,1 3-9,-4 0-2,-2 5 4,-3 0-1,0 1 1,0-1-1,-1 3-1,1 1 2,0-2-1,4 2-5,-3-1 1,8-3-1,-4 0 1,3 3-2,3-6 1,-4 2 1,6-2-9,0-2-21,0 0-58,0-3-132,-5 0-149,2-4-116,-4 0-51,-1-4-12,3 0 39,-1-3 122</inkml:trace>
          <inkml:trace contextRef="#ctx0" brushRef="#br0" timeOffset="12985.9345">19230 105 155,'11'-3'409,"-3"-4"35,2 2 22,1-2-19,2 0-170,2 3-121,5 0-59,1 0-30,5 0-19,3 2-11,1 1-9,-1 1-5,5 0-3,-5 1-8,-4 5-2,1-2-5,-8 0 0,1 3 0,-9 0-1,-2 2 3,-5 1 0,-6-1 3,-2 0 6,-11-1 4,-2 3 5,-11-3 2,-1 0 5,-7 0 0,2-1-2,-5 0 0,1-2-4,5-2-1,5 2 0,2-2 4,3 1 6,10-1 2,-2 0 6,4-2-2,3-1-2,1 4-8,6-4-9,-1 1-11,0-1-8,3 2-3,3-2 0,0 5 0,7-1 3,3 1 1,3 2 2,1 0-1,9 1-2,0 1 3,6 2-1,1-2-1,1 2-3,1 3 4,4-3-2,-1 1-1,3-1-1,-6 1 0,3-3 4,-1 3-3,2-3 2,-6-2 2,1 1-1,-3-1 1,-3 0 1,-3-2 1,-8 2-1,1-3-2,-2-1-1,-7 1 2,3-3-5,-7 1 0,3-2 2,-5 4-1,-2-4 3,-1 1-5,0-1-26,0 0-31,0-1-101,-1-3-155,-6 2-160,3-3-80,0 2-17,4-5 10,8 0 83</inkml:trace>
          <inkml:trace contextRef="#ctx0" brushRef="#br0" timeOffset="13517.3704">21192 188 45,'2'-1'440,"-4"-1"57,-1-3 30,3 5 17,-1-3-138,-3 0-171,1 2-102,-6 1-55,-3-4-24,3 3-17,-7 1-4,3-2-11,-5-2-5,0 4-4,-2 0-2,-4 0-4,1 4-7,-6-2 0,-4-1 1,-4 4 6,-3 2-1,-7-1-3,2 0 4,2 4 0,1-2-2,4 0 2,1 1-3,1 3 3,3-2-1,1 1-1,6-1 0,0 4-4,5-2 1,7-1 0,-1 0 5,9 1-3,3 0 2,3 1-4,8-1 4,5 0 0,8-1-6,1-1 4,12 2-2,4-4 1,7 3 1,5-3-2,6-1 0,3 2 0,4-2 0,1 1-2,-1-1 3,-1-3-1,-1 1 1,-1-1-2,-6 1 11,1-2 19,-6-2 17,-2 2 28,-5 2 30,-7-5 38,-1 2 23,-4-2 8,-6 0 4,-3 0-5,-3 0-14,-5 0-23,-5-2-21,0 2-11,-4 0-21,1 0-15,2 0-19,-6 0-10,-1 0-16,3 0-12,-3 0-10,0 0-28,0 0-87,0 0-122,-3 0-148,-6 0-206,-4-5-155,-11 2-63,-5-1 41,-6-3 94,-10 0 139</inkml:trace>
        </inkml:traceGroup>
      </inkml:traceGroup>
      <inkml:traceGroup>
        <inkml:annotationXML>
          <emma:emma xmlns:emma="http://www.w3.org/2003/04/emma" version="1.0">
            <emma:interpretation id="{46C0220A-4AD6-41AE-B363-AD5FA3FBB5BB}" emma:medium="tactile" emma:mode="ink">
              <msink:context xmlns:msink="http://schemas.microsoft.com/ink/2010/main" type="line" rotatedBoundingBox="4708,5161 10537,5184 10535,5756 4706,5733"/>
            </emma:interpretation>
          </emma:emma>
        </inkml:annotationXML>
        <inkml:traceGroup>
          <inkml:annotationXML>
            <emma:emma xmlns:emma="http://www.w3.org/2003/04/emma" version="1.0">
              <emma:interpretation id="{22139187-B1AA-4B5B-9220-CB2BFE3BA1A7}" emma:medium="tactile" emma:mode="ink">
                <msink:context xmlns:msink="http://schemas.microsoft.com/ink/2010/main" type="inkWord" rotatedBoundingBox="4708,5218 5782,5222 5780,5738 4706,5733"/>
              </emma:interpretation>
              <emma:one-of disjunction-type="recognition" id="oneOf4">
                <emma:interpretation id="interp20" emma:lang="en-IN" emma:confidence="0">
                  <emma:literal>T</emma:literal>
                </emma:interpretation>
                <emma:interpretation id="interp21" emma:lang="en-IN" emma:confidence="0">
                  <emma:literal>+</emma:literal>
                </emma:interpretation>
                <emma:interpretation id="interp22" emma:lang="en-IN" emma:confidence="0">
                  <emma:literal>=</emma:literal>
                </emma:interpretation>
                <emma:interpretation id="interp23" emma:lang="en-IN" emma:confidence="0">
                  <emma:literal>~</emma:literal>
                </emma:interpretation>
                <emma:interpretation id="interp24" emma:lang="en-IN" emma:confidence="0">
                  <emma:literal>#</emma:literal>
                </emma:interpretation>
              </emma:one-of>
            </emma:emma>
          </inkml:annotationXML>
          <inkml:trace contextRef="#ctx0" brushRef="#br0" timeOffset="14427.0565">3713 1326 69,'-2'0'441,"2"0"57,-5 0 27,2 0 21,0 0-152,1-1-155,2-2-73,-3 3-22,2 0 3,1 0 2,0 0-2,0 0-17,0 0-25,1 0-43,2 0-31,-3 0-25,2 0-13,4 0-6,-1 0 2,3 0 6,5 3 2,1-3 3,6 1-6,1-1-36,1 3-43,7-3-31,0 0-77,4 1-124,6 2-117,-4-3-84,4 0-25,3 4 2,-4-4 55,-4 0 112</inkml:trace>
          <inkml:trace contextRef="#ctx0" brushRef="#br0" timeOffset="14653.2176">3886 1479 317,'-19'5'480,"3"-2"36,0 1 21,6-4-61,-1 1-195,3 1-131,6-2-69,-3 0-36,2 4-23,3-4-8,3 1-5,2-1-4,3 0-3,5 3 1,8-3 1,1 0 2,7 1-6,5-1-7,46 3-196,-36-3-60,-3 0-144,3-3-72,-3 3-31,1-1 20,0-2 91</inkml:trace>
          <inkml:trace contextRef="#ctx0" brushRef="#br0" timeOffset="15132.6498">4226 1258 405,'-13'-4'481,"1"1"32,-1-2 19,1 2-115,8 3-169,-1-3-110,-2 2-64,3 1-31,2 0-12,2 0-14,0 1-9,0-1-7,0 3-1,2 0 0,2-2-3,3 6 3,-1-3 0,9 0 4,-2 3-2,4-3 0,4 4 0,1-2 1,11 1 1,-6 0-3,7-2-1,-1 2 0,4 0 2,-2-2-3,-1-1 0,0 4 1,-1-1-1,1-3-1,-2 4 0,-4-5 1,18 12-1,-25-7 2,-2-3 1,-6 2-1,-7 1 1,2 1 3,-8 0 0,-1 1 2,-7 2 3,-3 3 5,-4 0 8,-6 0 6,-4 1 7,-7 1 5,4 2 8,-5 0-4,-1 0-5,0-1-8,1-2-6,0 3-7,6-3-5,-2-3-1,4 3-1,1-4-2,3 1 0,1-1 0,4-4-2,0 3-3,7-6-5,-4 1-17,5-2-23,3 1-28,2-4-89,3 2-142,3-6-152,3 2-68,7-7-21,3 1 1,8-5 80</inkml:trace>
        </inkml:traceGroup>
        <inkml:traceGroup>
          <inkml:annotationXML>
            <emma:emma xmlns:emma="http://www.w3.org/2003/04/emma" version="1.0">
              <emma:interpretation id="{984B914A-B221-407F-9840-568469CF8D13}" emma:medium="tactile" emma:mode="ink">
                <msink:context xmlns:msink="http://schemas.microsoft.com/ink/2010/main" type="inkWord" rotatedBoundingBox="7103,5170 10537,5184 10535,5640 7102,5627"/>
              </emma:interpretation>
              <emma:one-of disjunction-type="recognition" id="oneOf5">
                <emma:interpretation id="interp25" emma:lang="en-IN" emma:confidence="0">
                  <emma:literal>as</emma:literal>
                </emma:interpretation>
                <emma:interpretation id="interp26" emma:lang="en-IN" emma:confidence="0">
                  <emma:literal>are</emma:literal>
                </emma:interpretation>
                <emma:interpretation id="interp27" emma:lang="en-IN" emma:confidence="0">
                  <emma:literal>an</emma:literal>
                </emma:interpretation>
                <emma:interpretation id="interp28" emma:lang="en-IN" emma:confidence="0">
                  <emma:literal>arc</emma:literal>
                </emma:interpretation>
                <emma:interpretation id="interp29" emma:lang="en-IN" emma:confidence="0">
                  <emma:literal>ads</emma:literal>
                </emma:interpretation>
              </emma:one-of>
            </emma:emma>
          </inkml:annotationXML>
          <inkml:trace contextRef="#ctx0" brushRef="#br0" timeOffset="15876.5223">6785 1265 224,'0'-7'388,"0"3"29,0-4 28,-3 1-68,-2 3-107,-1-4-80,1 2-37,0 2-20,0 0-12,-3-1-9,0 1 2,0 1-2,0-1-2,2 1-6,-5 3-8,-2-2-25,-3 4-29,-5-2-24,-5 4-11,-1 2-11,-7-1 2,-6 6 1,2 1-1,-6 2 0,3-1-2,-3 1 1,4 3 2,0-1-2,3 0 3,3-1 0,4 0-3,4 0 3,2 0 0,7-3 3,4 0-2,1 0 1,11-3 6,1 1-1,1-1 1,11-6 3,1 5 0,7-4 2,8-4-2,4 4-4,3-8 0,7 4 1,3-4-1,1 0-1,-6-3 0,5 0 0,-3-3 0,-4 1-5,-2 0-1,-3-3 1,1 0 5,-8 3 16,-2-2 16,-3 0 38,-5 0 58,-3 3 38,-7 0 29,5 1 14,-6-1 3,0 4-16,-5 0-49,6-1-28,-6 3-28,2 2-26,-2-5-24,0 5-18,0-2-14,0 2-15,0 0-8,-2 2-3,-1 1-5,0-1 3,-4 5 5,-1-3 3,-3 4 4,3 0-1,-1-1 5,1 5-4,3-1 0,0 0-2,2 0 3,3 1-1,3 0-1,-1-1 5,6 3-3,3-2 3,2-2 0,1 2 2,5 0 0,2-1-3,2-1 4,2-1-8,6 1-21,-2-3-71,8 0-128,-2 0-99,5-2-127,6-1-154,1-4-151,0 0-21,-4 0 81,-1 0 68,-1-4 116</inkml:trace>
          <inkml:trace contextRef="#ctx0" brushRef="#br0" timeOffset="16160.7294">7653 1287 257,'-10'-6'573,"-1"-2"71,-2 4 42,1-3 45,-1 3-191,5 0-141,1 1-105,-1-1-61,2 3-36,1-2-48,3 3-67,-4 3-44,1-2-27,-3 6-9,2-2-4,-5 5 2,1 2 3,2-1-1,-3 0-1,4 4 3,-1-3-3,2 3 3,1-1-2,5 1 2,-2-2 0,2 2 1,2-2 0,-2-1 3,3 0-11,-1-4-88,-2 2-104,0-2-75,0-5-108,6 2-148,-6-3-141,-3 2-12,0-4 48,3-4 44,0 1 98,0-2 133</inkml:trace>
          <inkml:trace contextRef="#ctx0" brushRef="#br0" timeOffset="16647.1216">7558 1306 15,'7'-7'420,"-1"-2"61,2 0 29,-3 1 14,3 1-126,-3 0-170,3 2-104,2-3-51,1 2-28,2 2-12,0 3-7,-1-6-2,1 6-4,3 1-6,-3-3-2,1 3-5,3 3-2,-1-2-5,-4 6 0,-2-2 0,1 2 0,-6 0 0,0 4 2,-2-3-1,-6 1 0,-2-1 2,-3 1 4,-3 1 6,-2-1 5,0-2 10,-1 1 8,-2-4 6,0 4 10,1-2 9,2-1 3,1-2-2,0 2-2,3-2-7,1 0-9,3-2-17,-3 2-13,3-2-9,5 2-8,-6-3-1,6 4-1,-2-3 2,2 3-1,2-1 3,1 1-1,0 4 2,3-4-3,6 3 1,-3 2 2,4-2 0,3 3 3,2-2 3,3 5 0,3-5 1,3 3 2,2 1 1,0-1-3,1 0 1,4-2-1,3 3-5,-3 0 3,1 0-3,-1-4-2,2 3 2,-2 0-1,-3-4-1,1 2 0,-2-2-1,-7 2-1,-3-3 0,1 0-3,-3-2 0,-2 1 3,-3-3 0,0 3 0,-5-3 2,0-2 2,-3 2-1,-1 1 1,0-3 0,-1 0 1,-3 0-9,0 0-28,0 0-32,0 0-37,0 0-143,-11-5-194,3 3-101,1-3-32,-1 1 4,5-1 20,6-2 132</inkml:trace>
          <inkml:trace contextRef="#ctx0" brushRef="#br0" timeOffset="17194.5095">9375 1322 71,'0'-4'358,"-4"0"37,1 0 20,3 0-19,-1 1-100,-3 1-81,4 0-43,-1-3-17,1 5 3,-7-2 18,7 0 4,-1 2 3,-4-3 7,-1 3 4,1-2-13,-3-1-26,0 3-36,-5 0-36,0 0-21,-1 0-17,-6 0-14,-1 3-9,-1-1-2,-2 1-4,-2-1-4,1 5-3,-4-3-2,1 2 3,3-1-3,-7 6 1,6-3 5,-3 3-4,2-3 2,0 3-3,1 0-1,3 0 0,3 1 1,2 0-6,2 1 8,6-1-2,2 0-1,5 2 7,6-2 0,2 0-1,8-2-4,3 2 5,5 0 2,6 0-9,5-3 0,2-1 3,4 3-2,4-6-2,-3 2-1,2 0 4,-1 1 0,2-4 0,0 2-2,0-1 2,-7-2 0,-1 1-2,-2-3-1,-5 2 7,-6-3 10,-2 3 12,-5-2 12,-1-1 12,-2 0 12,-1 0 4,-5 0-6,3 0-10,-2 0-9,-1 0-12,-3 0-11,1 0-22,0 0-92,-3 0-137,-3-1-160,-5-5-220,-8 5-160,-3-3-73,-15-3 41,-11 3 112,-9 0 141</inkml:trace>
        </inkml:traceGroup>
      </inkml:traceGroup>
    </inkml:traceGroup>
    <inkml:traceGroup>
      <inkml:annotationXML>
        <emma:emma xmlns:emma="http://www.w3.org/2003/04/emma" version="1.0">
          <emma:interpretation id="{312C1912-3A48-4973-BE4B-533B93A46500}" emma:medium="tactile" emma:mode="ink">
            <msink:context xmlns:msink="http://schemas.microsoft.com/ink/2010/main" type="paragraph" rotatedBoundingBox="1765,6837 25490,7098 25465,9304 1740,9043" alignmentLevel="5"/>
          </emma:interpretation>
        </emma:emma>
      </inkml:annotationXML>
      <inkml:traceGroup>
        <inkml:annotationXML>
          <emma:emma xmlns:emma="http://www.w3.org/2003/04/emma" version="1.0">
            <emma:interpretation id="{082AEFF0-C48E-4995-8D46-BC95453507F6}" emma:medium="tactile" emma:mode="ink">
              <msink:context xmlns:msink="http://schemas.microsoft.com/ink/2010/main" type="inkBullet" rotatedBoundingBox="1760,7307 1842,7308 1841,7316 1759,7315"/>
            </emma:interpretation>
            <emma:one-of disjunction-type="recognition" id="oneOf6">
              <emma:interpretation id="interp30" emma:lang="en-IN" emma:confidence="0">
                <emma:literal>-</emma:literal>
              </emma:interpretation>
              <emma:interpretation id="interp31" emma:lang="en-IN" emma:confidence="0">
                <emma:literal>_</emma:literal>
              </emma:interpretation>
              <emma:interpretation id="interp32" emma:lang="en-IN" emma:confidence="0">
                <emma:literal>~</emma:literal>
              </emma:interpretation>
              <emma:interpretation id="interp33" emma:lang="en-IN" emma:confidence="0">
                <emma:literal>r</emma:literal>
              </emma:interpretation>
              <emma:interpretation id="interp34" emma:lang="en-IN" emma:confidence="0">
                <emma:literal>.</emma:literal>
              </emma:interpretation>
            </emma:one-of>
          </emma:emma>
        </inkml:annotationXML>
        <inkml:trace contextRef="#ctx0" brushRef="#br0" timeOffset="24131.4465">764 3327 58,'-3'0'410,"1"0"63,-1 0 38,1 0-3,2 3-125,-3-3-133,0 0-97,3 0-54,-2 0-33,2 0-17,0 0-13,0 0-10,2 0-6,-2 0-11,0 0-4,3 0-5,0 4-7,-3-4-9,2 0-58,3 0-128,-2 1-147,5-1-110,0 0-52,5 0-19,3 0 39,3-1 120</inkml:trace>
      </inkml:traceGroup>
      <inkml:traceGroup>
        <inkml:annotationXML>
          <emma:emma xmlns:emma="http://www.w3.org/2003/04/emma" version="1.0">
            <emma:interpretation id="{949AF790-0FAC-4228-BB18-AB30FF355D9F}" emma:medium="tactile" emma:mode="ink">
              <msink:context xmlns:msink="http://schemas.microsoft.com/ink/2010/main" type="line" rotatedBoundingBox="1826,6838 24739,7089 24731,7797 1818,7545"/>
            </emma:interpretation>
          </emma:emma>
        </inkml:annotationXML>
        <inkml:traceGroup>
          <inkml:annotationXML>
            <emma:emma xmlns:emma="http://www.w3.org/2003/04/emma" version="1.0">
              <emma:interpretation id="{D4315A81-35FA-4AA6-9893-398CE94BD69F}" emma:medium="tactile" emma:mode="ink">
                <msink:context xmlns:msink="http://schemas.microsoft.com/ink/2010/main" type="inkWord" rotatedBoundingBox="1825,6906 5024,6942 5018,7475 1819,7440"/>
              </emma:interpretation>
              <emma:one-of disjunction-type="recognition" id="oneOf7">
                <emma:interpretation id="interp35" emma:lang="en-IN" emma:confidence="0">
                  <emma:literal>it</emma:literal>
                </emma:interpretation>
                <emma:interpretation id="interp36" emma:lang="en-IN" emma:confidence="0">
                  <emma:literal>.. It</emma:literal>
                </emma:interpretation>
                <emma:interpretation id="interp37" emma:lang="en-IN" emma:confidence="0">
                  <emma:literal>.. St</emma:literal>
                </emma:interpretation>
                <emma:interpretation id="interp38" emma:lang="en-IN" emma:confidence="0">
                  <emma:literal>ot</emma:literal>
                </emma:interpretation>
                <emma:interpretation id="interp39" emma:lang="en-IN" emma:confidence="0">
                  <emma:literal>.. st</emma:literal>
                </emma:interpretation>
              </emma:one-of>
            </emma:emma>
          </inkml:annotationXML>
          <inkml:trace contextRef="#ctx0" brushRef="#br0" timeOffset="25740.954">2964 3159 163,'-4'0'368,"3"0"53,-6 0 38,6-3-58,1 3-86,-7 0-76,6 0-58,-3 0-40,3 0-37,-7 0-25,-5 0-19,0 0-9,-11 0-3,2-2 13,-10 2 26,4 0 35,-5-3 50,1 3 47,-2 0 33,0-2 15,4 0-8,-1-1-23,2-1-44,4 3-40,1-6-31,3 3-27,0-1-16,6 2-7,-1-4-11,4 2-12,3-2-11,1 1-12,7-3-6,2 5-13,6-3-5,-1 0-3,6 2-5,4-2-2,1 2-4,1 1 2,3-1-4,3 3 1,-2 2 5,4 0-2,0 0 0,2 2 1,1 3 4,0 4-1,2-2 1,-2 5 1,-2 2 2,-3 5 1,-3 1 0,-7 1 2,-3 2 0,-6 0 2,-5-1-2,-3 1 0,-2-2-2,-3-2 2,-1-3 0,-9 3 2,-1-4 2,-1 0 0,-7 0 3,0-3 1,-7 0 0,-6-3 0,5 3 1,-2-5-3,3 1 8,1-3-6,2 2-1,2-3-6,7-1 1,1-3-2,5 4-16,3-3-12,3-2-16,4-3-18,4 3-16,4-5-19,9-1-1,10 1 3,1-4 8,15 0 5,7-2 7,9-3 11,6 3 7,5-6 7,7 2 14,3-3 12,4 1 6,2 0 10,1-4 5,-8 3 5,6-1 1,-12 1 9,-2 3 18,-6-3 7,-8 3 19,-4 3 18,-5-1 12,-6-4 2,-5 6-5,-7-1 6,2-1-10,-12 2-14,5 0-4,-6 2-6,-5 0-3,-3 2-8,0-3 0,-2 3-1,-3 1-2,0 3-1,0 0-1,0 0-8,0 0-9,0 4-6,0-3-8,-3 2-10,0 1-8,1 1-3,-3 2 0,-3 5 3,-5-1-1,-3 1 3,-1 6 3,-3-1 4,1 3 1,-2 0-1,2 3-5,1 1 4,1 2 0,-1 1-2,2 0 3,3-2 0,0 2 1,5 0 1,0-1-1,4 1 4,-1-2-1,5-1-1,-4-1 3,1 0-3,3 0 2,0-3-7,0 0-34,-1 0-91,1-1-140,-4-1-101,3-2-139,1 0-159,0-4-126,0 3 3,0-8 94,5 2 75,3-5 126</inkml:trace>
          <inkml:trace contextRef="#ctx0" brushRef="#br0" timeOffset="25896.1198">3471 3412 374,'-5'-4'536,"5"1"26,0-2 3,0 1-65,6-1-232,2 1-160,8-2-81,5 2-27,5-1-18,7 1-36,9 0-59,5 0-94,-1-3-101,9 7-117,-1-7-49,6 3 0,1 3 47,4-5 81</inkml:trace>
          <inkml:trace contextRef="#ctx0" brushRef="#br0" timeOffset="24317.6413">1576 3356 78,'16'0'442,"-3"0"53,-2 0 31,-5 0 22,1-3-166,-2 3-159,-2 0-95,2 0-55,-5 0-30,0-4-20,0 1-19,0 3-31,1-1-92,-1-2-123,-1 2-154,1-2-80,0-1-38,-5 0 2,2 0 78</inkml:trace>
          <inkml:trace contextRef="#ctx0" brushRef="#br0" timeOffset="24513.8178">940 3109 175,'-19'-7'464,"5"0"45,-4 2 19,2 1 11,0 0-227,6-2-156,-2 5-101,4-3-99,3 4-106,-2-1-100,6-1-106,-3 2-82,4 0-27,4 0 30,-3 0 71</inkml:trace>
        </inkml:traceGroup>
        <inkml:traceGroup>
          <inkml:annotationXML>
            <emma:emma xmlns:emma="http://www.w3.org/2003/04/emma" version="1.0">
              <emma:interpretation id="{8911AAD8-BD15-4910-ABA1-B03A6923BE7E}" emma:medium="tactile" emma:mode="ink">
                <msink:context xmlns:msink="http://schemas.microsoft.com/ink/2010/main" type="inkWord" rotatedBoundingBox="6186,7034 9033,7065 9028,7463 6182,7432"/>
              </emma:interpretation>
              <emma:one-of disjunction-type="recognition" id="oneOf8">
                <emma:interpretation id="interp40" emma:lang="en-IN" emma:confidence="0">
                  <emma:literal>arcs</emma:literal>
                </emma:interpretation>
                <emma:interpretation id="interp41" emma:lang="en-IN" emma:confidence="0">
                  <emma:literal>aces</emma:literal>
                </emma:interpretation>
                <emma:interpretation id="interp42" emma:lang="en-IN" emma:confidence="0">
                  <emma:literal>are</emma:literal>
                </emma:interpretation>
                <emma:interpretation id="interp43" emma:lang="en-IN" emma:confidence="0">
                  <emma:literal>ane</emma:literal>
                </emma:interpretation>
                <emma:interpretation id="interp44" emma:lang="en-IN" emma:confidence="0">
                  <emma:literal>anis</emma:literal>
                </emma:interpretation>
              </emma:one-of>
            </emma:emma>
          </inkml:annotationXML>
          <inkml:trace contextRef="#ctx0" brushRef="#br0" timeOffset="26446.6704">5486 3151 7,'17'-9'450,"-4"-1"67,-2 1 35,-3 2 17,-1-1-91,-4 2-166,0 1-66,-1 2-22,-2-1-6,-2 0-12,-1 4-23,-5 3-46,-2-2-57,-7 6-45,-11 4-24,1 1-8,-5 0 2,-2 5-2,1 0 0,2-1 0,2 0-2,2-3-2,3 5-5,6-4 4,-1-2 0,6-2 2,4 0-2,4-1 6,-2-2 2,3 0 5,4-2-3,4-4 15,4 2 6,8-3 1,2 0 5,8-3-1,6-3 1,-2-1-11,7 0 1,-1-2 3,2-3-1,-1-2 0,1 1 7,-1-1 13,-3-2 11,-4 1 8,-4 3 11,0-1 11,-7 1 6,-1 2-3,-5 1 2,-4 1 3,-1 1-5,3 1-3,-9 0-9,4 3-14,-4 0-17,1 2-19,-1 1-13,-2-4-16,3 4-7,-3 4-3,-3-4 1,3 4-1,-2 0 1,-1 3 4,-2 0 3,0 2 1,2 1-2,-2 2 1,1 0 2,4-1 0,-4 0 0,4 4 2,4-1 0,-3-2 0,6-1 0,-1 4-1,5-5-1,-1 2 0,6 0-3,2-3-26,1 0-62,0 0-127,5-2-114,5-3-104,5 4-157,-4-5-152,4 0-56,0-2 69,-4-1 79,2-1 89,-5-2 150</inkml:trace>
          <inkml:trace contextRef="#ctx0" brushRef="#br0" timeOffset="27047.5112">6431 3179 12,'6'-7'447,"0"-2"67,-1 0 46,-3 2 48,1 2-61,0 2-136,-3-4-80,0 7-52,0-4-43,-3 4-43,0 0-61,1 4-62,-1 3-39,1-2-18,-6 5-2,4-1 0,-4 5-4,-4-3-5,4 4 2,2-1 2,-1-1 0,1 1 1,0-2-1,1 0-3,-3-3 2,6 1 2,-1-1-8,0-2-9,1-3-34,-1 1-33,1-1-41,2-4-40,-3 3-24,0-6-8,3 2 25,0-6 35,0 3 31,0-4 36,6-4 26,-1 0 16,3-4 12,5 0 7,1 0 4,6-2 11,1 0 15,1 2 17,2 0 15,2 2 11,-4 0 8,4 2 2,1 4-10,-1-3-14,0 4-18,-4 0-13,2 2-11,-3 2-8,-3-1-8,-1 4-4,2 0 2,-4 0-2,-2 0-1,-2 4 3,-6-1 2,0 2 2,-5 1 3,-5 0 3,-5 1 5,-4 0 2,-4 0 4,-3 0 4,-1 2 6,-2-1 1,3-1 4,0-3-4,2 4 0,-1-1-8,6-1-4,-2-1-5,3 2-2,2-3-3,1 3-4,2 1 1,0-1 4,7 1 6,-3-1 20,8 4 11,-3-3 21,7 4 17,3-3 9,2 1 1,2 2-15,9-1-9,-2-2-19,4 3-15,6 3-13,2-4-9,-1 0-4,1 1-4,1 0-2,4-1 1,-5 1 0,-1 0-1,1-3-3,-2-1-8,-5 3-68,1-3-96,-9-2-67,0 0-68,-4 0-117,1-2-118,-5-4-79,-6 0 15,3 0 25,-4-3 48,1 2 105</inkml:trace>
          <inkml:trace contextRef="#ctx0" brushRef="#br0" timeOffset="27490.8357">7579 3160 42,'2'-9'442,"-2"2"57,-2 3 30,2-4 14,0 8-134,-3-5-190,0 1-102,1 4-55,-4 5-29,1-1-13,-5 4-4,-2-1 2,-1 5 4,-3 1 3,-2-1-2,-1 3 0,4 0-5,-1 0-5,0-4-7,3 4-3,4-5 0,4 2-3,-1-2 2,6-1-2,0-1 0,6-4 12,-1 4 17,8-5 24,4 1 11,7-1 13,5-2 10,7-1-5,2 0-12,7-1-18,-2 1-2,4 0-1,-2-3 4,-5 3-1,0 0 2,-5 3 2,-4-2-8,1 2-7,-10 1-9,-1 0-12,-5 0 7,0 0 17,-6 3 25,-2 1 21,-7-1 16,3 0 19,-8 2 0,3-2-8,-7-2-16,-2 4-14,-6-5-14,-1 4-9,-8-5-12,-5 5-10,-4-4-9,-3 0-8,-51-1-9,40 1-84,-2-4-117,1 0-98,2-4-110,1 4-174,5-3-170,1-2-33,5-2 61,3 0 73,13-1 91</inkml:trace>
        </inkml:traceGroup>
        <inkml:traceGroup>
          <inkml:annotationXML>
            <emma:emma xmlns:emma="http://www.w3.org/2003/04/emma" version="1.0">
              <emma:interpretation id="{6DECBB6E-0511-4B07-8A5B-FA567F906380}" emma:medium="tactile" emma:mode="ink">
                <msink:context xmlns:msink="http://schemas.microsoft.com/ink/2010/main" type="inkWord" rotatedBoundingBox="10438,7014 11271,7023 11266,7449 10433,7439"/>
              </emma:interpretation>
              <emma:one-of disjunction-type="recognition" id="oneOf9">
                <emma:interpretation id="interp45" emma:lang="en-IN" emma:confidence="0">
                  <emma:literal>Is</emma:literal>
                </emma:interpretation>
                <emma:interpretation id="interp46" emma:lang="en-IN" emma:confidence="0">
                  <emma:literal>of</emma:literal>
                </emma:interpretation>
                <emma:interpretation id="interp47" emma:lang="en-IN" emma:confidence="0">
                  <emma:literal>If</emma:literal>
                </emma:interpretation>
                <emma:interpretation id="interp48" emma:lang="en-IN" emma:confidence="0">
                  <emma:literal>£</emma:literal>
                </emma:interpretation>
                <emma:interpretation id="interp49" emma:lang="en-IN" emma:confidence="0">
                  <emma:literal>£3</emma:literal>
                </emma:interpretation>
              </emma:one-of>
            </emma:emma>
          </inkml:annotationXML>
          <inkml:trace contextRef="#ctx0" brushRef="#br0" timeOffset="28050.2335">9455 3140 131,'-7'0'471,"1"-1"55,0-3 29,4 4 17,-1-3-176,1 3-142,-1 0-72,0 0-35,3 0-17,0 0-15,0-4-19,6 4-28,1 4-30,5-4-21,9 0-12,0 0-24,5 0-46,-1 3-41,4-3-96,5 5-130,3-5-139,-2 2-82,5 0-10,-4-2 11,1 3 80,-10-1 122</inkml:trace>
          <inkml:trace contextRef="#ctx0" brushRef="#br0" timeOffset="28238.4292">9575 3261 42,'-34'4'431,"7"2"53,3-2 29,6-2 14,2 1-143,4 1-166,4-4-97,1 3-50,1-3-26,6 2-12,3-2-7,5 0-10,5 2-5,1-2-7,10 0-15,7 2-87,2-2-129,4-2-159,2 2-83,3-2-40,-1-3-10,3 3 69</inkml:trace>
          <inkml:trace contextRef="#ctx0" brushRef="#br0" timeOffset="28524.6648">9843 3071 185,'-14'-8'468,"7"4"48,1-4 23,1 4 12,5-1-228,0 3-150,5 2-78,3-2-43,5 2-21,8 2 12,3 2 11,1 3 31,6 2 69,2 2 56,4 7 38,-1 1 8,4 0 4,-8 3-14,2 1-59,-7 0-52,-2 0-39,-7 3-29,-2-2-19,-3-1-16,-8-2-11,-5 1-6,-5-3-2,-8 0 2,-6-2-33,-8-1-109,-7-2-117,-6-2-166,-8-4-211,-7 3-146,-3-6-51,-3-2 70,4 1 91,9-3 152</inkml:trace>
        </inkml:traceGroup>
        <inkml:traceGroup>
          <inkml:annotationXML>
            <emma:emma xmlns:emma="http://www.w3.org/2003/04/emma" version="1.0">
              <emma:interpretation id="{58CE9B96-4C06-4F8D-A8C3-1D40AA2A5E90}" emma:medium="tactile" emma:mode="ink">
                <msink:context xmlns:msink="http://schemas.microsoft.com/ink/2010/main" type="inkWord" rotatedBoundingBox="13515,6956 17644,7093 17633,7408 13505,7271"/>
              </emma:interpretation>
              <emma:one-of disjunction-type="recognition" id="oneOf10">
                <emma:interpretation id="interp50" emma:lang="en-IN" emma:confidence="0">
                  <emma:literal>a-s.</emma:literal>
                </emma:interpretation>
                <emma:interpretation id="interp51" emma:lang="en-IN" emma:confidence="0">
                  <emma:literal>a-s=</emma:literal>
                </emma:interpretation>
                <emma:interpretation id="interp52" emma:lang="en-IN" emma:confidence="0">
                  <emma:literal>a-so</emma:literal>
                </emma:interpretation>
                <emma:interpretation id="interp53" emma:lang="en-IN" emma:confidence="0">
                  <emma:literal>a-I</emma:literal>
                </emma:interpretation>
                <emma:interpretation id="interp54" emma:lang="en-IN" emma:confidence="0">
                  <emma:literal>a-se</emma:literal>
                </emma:interpretation>
              </emma:one-of>
            </emma:emma>
          </inkml:annotationXML>
          <inkml:trace contextRef="#ctx0" brushRef="#br0" timeOffset="29312.8428">12988 3094 89,'6'-8'331,"-4"0"65,-2 5 55,0-4-26,0 2-86,-2-2-61,-1 2-35,0 1-34,-2 1-11,0-1-13,-3 2-3,0-1-6,0 3-18,-5 0-31,-5 0-39,-2 3-36,-6 1-24,-3 4-17,-5 1-7,1 0 0,-3 5-4,-1-1 2,4 1 3,-3 0 1,8 3 1,-1-1-3,6-2 3,4 0-2,1-3 0,9 0 3,-2 1-4,6-1 4,1-3-1,4-1 3,7 1 11,-1-4 6,9 1 16,-1-3 7,12-2 6,6 0 3,2 0-4,1-2-2,3-3-7,3-2-5,-1 1-8,1-4-3,1 1-8,1-4-10,-2 1 10,-3 1 13,-3-2 24,-6 4 26,0-1 19,-6 1 17,-4 2 8,-6 2-4,-4-2-5,2 2-17,-4 3-11,-1 1-12,-4-3-22,1 4-17,0-2-24,-3 2-13,-3 2-9,0-2-6,1 5 0,-6 1 3,0-1 3,-1 3 0,1 1 2,1 1 1,1-1 0,-1 0-1,1 2 3,3-1 0,0 2 2,3-4 1,3 3-2,0 0 1,3-2 1,2 1 1,5-1 1,-5 0-4,5-2-6,6 0-35,1 0-98,13-1-149,7-2-121,7 0-190,1 0-198,10-4-72,-2 0 38,2 0 119,-7-1 102,-4-6 183</inkml:trace>
          <inkml:trace contextRef="#ctx0" brushRef="#br0" timeOffset="29527.0152">13832 3184 141,'-17'-2'533,"3"-1"81,3 3 37,1-2 19,5 0-191,-1 2-179,1-3-151,4 3-81,2 0-38,4 0-16,6 0-11,5 0-4,2 0-5,8 3-35,4-3-38,9 2-55,5 0-126,0 1-142,1-3-126,-2 0-36,-1 0 2,-1 0 36,-5 0 118</inkml:trace>
          <inkml:trace contextRef="#ctx0" brushRef="#br0" timeOffset="29976.3337">14499 3056 109,'-8'-5'478,"-2"1"60,-1 1 31,5 1 17,-1 0-180,-1 2-176,7 0-114,-4 2-61,-2 0-30,1 4-13,-5 0-8,3 1-1,0 5-6,-2-1 3,0 0 3,-1 1-2,2 2 1,-3 2 1,4-4 3,2 0-5,-1 0-1,3 0 2,4-4-2,-4 3 0,8-3 11,-1 0 17,2-1 15,4-3 7,4 0 11,3-1 14,10 1 2,6 0-9,3-4-10,7 1-2,1-1-5,2 3-13,-1-3-7,2 3-5,-4-2-1,-4 2-2,4-1 4,-5 2 4,-2 2 5,-1-2 2,0 1 8,-4 2 1,-3-1-5,-4 1-1,-2 0-10,-4-2-10,-4 2-4,-2 0 2,-3-3 5,-6 1 5,-4 2 15,-4-3 20,-4 3 7,-7-4 0,-7 1-4,-5-3-7,-7 2-21,-8-2-63,-3 2-104,-4-3-84,3-3-67,-1 3-134,9-1-141,3-2-101,4 2 12,10-6 38,4 3 42,13 0 116</inkml:trace>
          <inkml:trace contextRef="#ctx0" brushRef="#br0" timeOffset="30193.4899">15884 3182 35,'28'-3'464,"-5"3"71,-2-4 34,-8 4 19,3-3-126,-7 3-198,2-2-125,-1 2-70,3 0-37,0 0-18,8 2-7,4-2-8,1 3-4,6-1-4,2 0-14,1 1-37,2 2-104,-2-4-128,2 2-145,0 1-71,-3-1-23,-7-2 12,-3 3 96</inkml:trace>
          <inkml:trace contextRef="#ctx0" brushRef="#br0" timeOffset="30392.6291">16073 3322 252,'-19'1'463,"6"3"39,3-1 23,5 1-47,-3-3-181,5 2-137,3 0-69,3-3-31,7 1-10,3 2-5,12-3-4,7 1-6,9-1-8,7 3-15,3 1-26,4-4-117,-4 0-163,5-4-136,-1 1-71,-1 2-30,4-3-6,-2-2 101</inkml:trace>
        </inkml:traceGroup>
        <inkml:traceGroup>
          <inkml:annotationXML>
            <emma:emma xmlns:emma="http://www.w3.org/2003/04/emma" version="1.0">
              <emma:interpretation id="{36C6C01B-6051-40D8-946E-90524CF82748}" emma:medium="tactile" emma:mode="ink">
                <msink:context xmlns:msink="http://schemas.microsoft.com/ink/2010/main" type="inkWord" rotatedBoundingBox="18465,6898 21681,7419 21603,7898 18388,7377"/>
              </emma:interpretation>
              <emma:one-of disjunction-type="recognition" id="oneOf11">
                <emma:interpretation id="interp55" emma:lang="en-IN" emma:confidence="0">
                  <emma:literal>Kiss,</emma:literal>
                </emma:interpretation>
                <emma:interpretation id="interp56" emma:lang="en-IN" emma:confidence="0">
                  <emma:literal>'am,</emma:literal>
                </emma:interpretation>
                <emma:interpretation id="interp57" emma:lang="en-IN" emma:confidence="0">
                  <emma:literal>kiss,</emma:literal>
                </emma:interpretation>
                <emma:interpretation id="interp58" emma:lang="en-IN" emma:confidence="0">
                  <emma:literal>ism,</emma:literal>
                </emma:interpretation>
                <emma:interpretation id="interp59" emma:lang="en-IN" emma:confidence="0">
                  <emma:literal>km,</emma:literal>
                </emma:interpretation>
              </emma:one-of>
            </emma:emma>
          </inkml:annotationXML>
          <inkml:trace contextRef="#ctx0" brushRef="#br0" timeOffset="30750.8875">17430 3094 151,'0'-11'460,"0"3"46,0 1 25,0 2 12,0-2-203,0 2-156,3 4-77,-1-2-38,-2 0-22,3 1-8,0 2-8,-3-2-7,2 2-5,1 2-5,2 0 6,0 5 7,-2-2 18,2 5 27,-2-1 27,-1-1 24,-2 4 5,3 1-1,-3-1-11,0 0-25,-3 0-22,3 3-26,-2-4-16,2 3-6,0-3-6,2 0-6,-2 1-4,3 0 1,0-2-14,-3-2-74,0 0-59,0-3-110,2-1-154,-2-1-160,0 0-80,0-3 26,0 0 30,4-3 97</inkml:trace>
          <inkml:trace contextRef="#ctx0" brushRef="#br0" timeOffset="31186.225">17958 3102 294,'8'-7'457,"-3"1"43,0 0 29,-2 1-63,-3 3-127,3 1-82,-3-3-35,-3 3-19,3-1-13,0 2-21,0 0-35,0 0-43,-3 0-33,-4 0-24,-4 2-14,-2-1-5,-3 3-3,-2-3-2,-2 1-1,-1 3-2,0 1-4,0-1-3,-1-2-1,1 2-1,0 1-2,5 0-3,-2 0 2,5-3 1,-3 6-1,7-6 2,-1 4 2,2 0-1,0 0 4,3 3-1,2-1 2,0 0 0,6-1 0,2 6 0,0-3 4,3 1 4,4 2 0,1-1-1,2-1 7,4 2 3,0 0-3,2 2-4,2-2 0,1 1 1,-2-3-3,-1 3-4,3-2 1,-2 2 0,-4-3-2,1 0 1,2 0-1,-6 0 2,4-1-2,-5-3-1,-1 2-3,-2-2 1,-1-1-6,1-2 3,-6 0-2,0 0 3,0-3-1,-2 1-2,0-1-26,-1 0-72,-2-2-58,0 0-108,0-2-152,0 0-165,-5-1-60,0-1 22,-1-4 34,1 4 93</inkml:trace>
          <inkml:trace contextRef="#ctx0" brushRef="#br0" timeOffset="31977.3975">18430 3192 288,'0'-5'474,"1"0"39,4 0 19,-5 3-50,3-1-202,0-1-129,-1 4-76,-2 0-34,0 0-15,-2 4-8,-1-1-3,0 4-3,-2 2 4,-3-1-1,2 3 1,-2 1 1,0-1 0,-3 0 8,4 1 0,-1-3 1,0 1 2,0 2-5,0-6-3,3 4-6,0-6-4,1 4 0,-3-4 6,7-1 19,-5-2 43,5 2 71,-3-2 74,3-1 40,0 0 23,-1 0-7,1-1-38,0-2-65,1-1-69,2 0-41,2-4-34,2 1-14,5-2-9,3 0-8,4-2-5,0-1 1,9 1 0,-6-1 3,2 1 0,-1 3 0,1-3 0,-3 4-4,-2 3-4,-3 0 1,1 0-2,0 1-5,0 1 6,-1 2-5,-3 0-1,3 2-1,-1 2 2,-1 3 4,-4 1 1,-2 0 7,0 5 2,-4-4 2,-2 6 1,-2-4-1,0 2 1,-5-1-2,-3 2 2,2-4 2,-5 4-1,3-2 2,0-4-2,1 3 0,-4-4-1,3-3 1,3 4 1,-3-8 3,3 5 6,0-2 6,1-3 8,0 1 2,0-1-1,-1-1 0,2 1 1,-1-3-2,0-2-3,4 1-4,0-3-2,8-1-4,0 1-8,6-4-5,2 2-9,8-2 1,3-1-1,7-2 0,0 2-1,4-2-1,-1 3 4,2-1-1,-2 2 1,-4 2-1,1 0 2,-7 0-5,2 5 2,-5-2-1,-3 2-3,-3 0 2,-1 3-2,-4 0 4,3 3-1,-6 5 0,1-5 0,-3 8 7,0-3 4,-8 4 6,0 3 6,0-2 4,-8 2 6,0 1-3,-3 0-2,-2-2 2,0 2-7,-1-2-1,-2 2-2,0-4-3,1 0-5,-1 0 2,0-1 1,2-2-3,-6-1-4,3 0-30,-4-2-125,3-1-131,-3-2-194,4 1-239,-7-4-125,-2 0-37,-3-4 88,-1 1 110,-1-6 184</inkml:trace>
          <inkml:trace contextRef="#ctx0" brushRef="#br0" timeOffset="32796.4142">20568 3621 310,'8'-1'499,"2"-2"46,4 3 24,-7-3-49,-1 3-192,1-2-92,-1 2-31,-1 0 14,-4 0 22,-1 0 14,4-2-5,-4 2-38,0 2-55,0-2-61,0 0-40,0 5-26,0-2-12,0 1-5,0 3 3,-4 2 5,3 0 0,-4-1 2,-1 3-1,-4 4 0,2-7-3,-2 4-6,-1-1-3,3 1-4,-2-2-2,-1-1-2,2 0-19,-1-2-98,2 0-99,3-2-75,-1-1-133,1-1-162,2-2-130,-2-1 22,0-1 58,2-2 52,3-1 122</inkml:trace>
        </inkml:traceGroup>
        <inkml:traceGroup>
          <inkml:annotationXML>
            <emma:emma xmlns:emma="http://www.w3.org/2003/04/emma" version="1.0">
              <emma:interpretation id="{B67A38A7-36B2-4B12-8CF3-0416BE8D5A27}" emma:medium="tactile" emma:mode="ink">
                <msink:context xmlns:msink="http://schemas.microsoft.com/ink/2010/main" type="inkWord" rotatedBoundingBox="22498,7138 24738,7163 24731,7749 22491,7724"/>
              </emma:interpretation>
              <emma:one-of disjunction-type="recognition" id="oneOf12">
                <emma:interpretation id="interp60" emma:lang="en-IN" emma:confidence="0">
                  <emma:literal>KEF</emma:literal>
                </emma:interpretation>
                <emma:interpretation id="interp61" emma:lang="en-IN" emma:confidence="0">
                  <emma:literal>KEr.</emma:literal>
                </emma:interpretation>
                <emma:interpretation id="interp62" emma:lang="en-IN" emma:confidence="0">
                  <emma:literal>Kef</emma:literal>
                </emma:interpretation>
                <emma:interpretation id="interp63" emma:lang="en-IN" emma:confidence="0">
                  <emma:literal>ices</emma:literal>
                </emma:interpretation>
                <emma:interpretation id="interp64" emma:lang="en-IN" emma:confidence="0">
                  <emma:literal>kero</emma:literal>
                </emma:interpretation>
              </emma:one-of>
            </emma:emma>
          </inkml:annotationXML>
          <inkml:trace contextRef="#ctx0" brushRef="#br0" timeOffset="33158.6803">21528 3191 554,'11'-7'489,"-1"2"28,-2 1 16,0-1-179,-4 3-144,1-3-68,-2 5-26,1-3-12,-3 2-10,-1 1-14,3 0-14,-3 0-17,0 4-18,-3-1 4,3 3 12,-1 1 21,-3 2 27,1 2 50,-2 1 31,4 1 4,-6 0 1,3 2-11,-1 1-18,-3-2-43,5 0-35,-4 2-22,-1-2-18,3 1-14,-1-3-8,1 0-7,5 3-2,-2-4 0,2-2 2,-3 3 0,0-5-15,1-1-89,-1 1-107,3-1-73,0-5-128,0 4-140,-3-5-147,-2 2 5,0-4 58,2 1 45,6-4 115</inkml:trace>
          <inkml:trace contextRef="#ctx0" brushRef="#br0" timeOffset="33525.0404">22009 3252 308,'8'-3'463,"3"2"36,-4-3 20,1 3-75,-5 1-175,0-3-122,-1 6-62,-4-2-31,-1 3-15,-2-3-7,-1 2-5,-4 1 0,-3 3-3,4-2 0,-7-1 3,-2 4 7,-1-4 4,1 1-1,-6 2 1,1-3 3,3 0-5,-1 0-1,0 3-13,3-3 1,2-1-9,2 1-1,1-3-6,2 6 1,-2-6-1,5 5-5,0-2 0,1-3 0,1 6 2,1-4-1,2 5 1,-2-4 4,5 5 1,0-2 4,0 0 3,5 2 14,-2 3 8,5-4 1,2 3 6,1-3-1,-1 4-3,6 0-12,1 1-10,3-1-5,-1-2-5,0 2-2,-1-1-4,3 1-2,-1-4-5,-2 3-40,0-3-45,-2-1-57,1 0-131,-4-2-138,0-2-124,-5 0-32,-1-3 9,-1 0 36,2 0 121</inkml:trace>
          <inkml:trace contextRef="#ctx0" brushRef="#br0" timeOffset="33912.3221">22832 3372 137,'5'-8'433,"3"4"44,-3-3 24,1 3-7,-1 0-155,-3 1-135,1 2-67,-3-2-25,3 0 6,-3 2 14,0 1 18,0 0 21,-3-4 12,3 4-6,0 0-22,-3 0-28,-2 0-35,0 0-30,-3 4-20,-5-3-5,-3 2 9,-3 1 12,-5 0 10,1 3 9,-4 0 0,0-2 1,-2 2-15,0 1-14,3 1-7,1 1-7,-1-4-3,2 4-5,1-1-3,3-1 0,-1 3-5,3-3-7,2 3 1,0 0-7,6-2-1,-1 2-3,6-3-2,0 3 3,5-2-3,5 1 6,3-1-1,3-1-2,7 0-2,5 2-38,2-5-103,9 2-104,3-3-95,6 4-155,4-5-187,-1 2-70,-1-2 42,-2 0 70,-1-2 77,-3-1 149</inkml:trace>
          <inkml:trace contextRef="#ctx0" brushRef="#br0" timeOffset="34167.5202">22617 3510 208,'-21'-2'482,"4"2"51,7-3 22,2 3 0,0 0-214,5 0-150,-2 0-91,5 0-49,5 0-20,3 0-10,5 0-7,7 3-2,6-1-6,8 0 2,-1 1 0,9-1-5,0 2-10,1-1-14,4 1-26,-2-4-86,-2 5-112,-5-5-107,-1 0-107,-1 0-46,-4 0-3,-2-2 68,-4-1 101</inkml:trace>
          <inkml:trace contextRef="#ctx0" brushRef="#br0" timeOffset="34815.9925">23018 3657 245,'-22'0'461,"2"7"39,8-6 21,2 2-36,5 1-191,-1 0-135,6-4-73,6 7-32,4-6-14,11 5-6,4-2 3,12 4 2,7-4 4,2 0 0,5 3 4,4-2 14,-1 2 18,1-3 19,0 1 11,-6 2 9,-2-3 0,-7-1 6,-3 2-6,-7-4-10,-4 2-6,-5 0-11,-2-1-5,-6-2-21,-3 2-20,-2-2-13,-4 0-13,1 0-35,-2 0-99,1 0-85,-8 0-183,-4-2-207,-4-3-109,-9 1-25,-13-1 61,-4-2 63,-12 0 174</inkml:trace>
          <inkml:trace contextRef="#ctx0" brushRef="#br0" timeOffset="34513.7648">23405 3436 80,'6'-8'429,"-3"4"51,5-1 29,-3 1 11,0 1-151,0-1-145,-2 1-86,-3 3-47,3-2-26,-1 2-18,-2 2-16,-2-2-9,-1 4 5,0 2 6,-4-1 20,1 3 24,-4 0 23,1 0 9,-2 3-4,-2-3-6,5 2-16,-2 1-27,-1-2-21,3 1-10,-2-3-9,5 2-2,-3-2-3,4 0-2,-3-3-1,2-1-1,4 2 2,-3-3 3,1-1 8,3-1 21,0 4 28,-1-8 10,-3 4 9,4-1-2,-1-5-3,-2 2-16,3 0-26,3-3-8,-2 0-6,4-2-3,3 0-9,0-3-1,5 0 1,0 0 9,0 2 6,3-1 5,-3 3 5,3 0-5,-2 0-8,-1 3-15,0-1-16,-2 2-22,2 2-58,0-1-84,0 3-68,4 0-95,-1 0-145,2 0-166,-2 5-40,-3-2 34,-5 1 43,-3 1 81</inkml:trace>
        </inkml:traceGroup>
      </inkml:traceGroup>
      <inkml:traceGroup>
        <inkml:annotationXML>
          <emma:emma xmlns:emma="http://www.w3.org/2003/04/emma" version="1.0">
            <emma:interpretation id="{9BB47F3F-DF7F-4989-B5CD-EF0DFA738D90}" emma:medium="tactile" emma:mode="ink">
              <msink:context xmlns:msink="http://schemas.microsoft.com/ink/2010/main" type="line" rotatedBoundingBox="3945,8475 25471,8661 25465,9304 3940,9117"/>
            </emma:interpretation>
          </emma:emma>
        </inkml:annotationXML>
        <inkml:traceGroup>
          <inkml:annotationXML>
            <emma:emma xmlns:emma="http://www.w3.org/2003/04/emma" version="1.0">
              <emma:interpretation id="{2B09E881-56AB-4CF4-B31E-D48DFBA27BBB}" emma:medium="tactile" emma:mode="ink">
                <msink:context xmlns:msink="http://schemas.microsoft.com/ink/2010/main" type="inkWord" rotatedBoundingBox="3944,8585 5395,8598 5391,9040 3940,9027"/>
              </emma:interpretation>
              <emma:one-of disjunction-type="recognition" id="oneOf13">
                <emma:interpretation id="interp65" emma:lang="en-IN" emma:confidence="0">
                  <emma:literal>st</emma:literal>
                </emma:interpretation>
                <emma:interpretation id="interp66" emma:lang="en-IN" emma:confidence="0">
                  <emma:literal>St</emma:literal>
                </emma:interpretation>
                <emma:interpretation id="interp67" emma:lang="en-IN" emma:confidence="0">
                  <emma:literal>It</emma:literal>
                </emma:interpretation>
                <emma:interpretation id="interp68" emma:lang="en-IN" emma:confidence="0">
                  <emma:literal>at</emma:literal>
                </emma:interpretation>
                <emma:interpretation id="interp69" emma:lang="en-IN" emma:confidence="0">
                  <emma:literal>"t</emma:literal>
                </emma:interpretation>
              </emma:one-of>
            </emma:emma>
          </inkml:annotationXML>
          <inkml:trace contextRef="#ctx0" brushRef="#br0" timeOffset="36263.0203">3429 4804 283,'-3'2'381,"-4"-2"26,-1 2 20,-3-2-96,1 0-93,-3 0-59,1 3-24,-8-3-13,8 2-11,-6-2-20,0 0-12,-3 3-3,1-3 16,-1 0 37,3 0 49,-6 0 34,6 0 24,-3 0 8,-1 0-17,1-3-33,-3 1-43,2-1-32,-2 1-37,3 0-19,0-3-10,6 1-7,4-2-15,2 2-12,5-1-8,4-2-10,4 3-11,5-3-6,2 2-8,7 1-4,3 0 1,1-2 1,7 5-1,0 1-3,0 0 0,1 1 2,1 5 0,1 1-2,-5-1 3,-3 5 0,-3 1 6,-8 2 2,-5 3 3,-6 0-1,-4 4 1,-11-5 4,-3 3-2,-5-2-3,-4 2 1,-1-3-2,-8-1-2,1 0-1,-4 0 2,1 0 0,3-7-1,4 1 5,3 1 1,5-6-4,4 1 0,4-1 3,5-1 1,5-1-6,6-4 0,10-1 0,8-4-1,4 1-2,11-4 0,10-2-3,7-1 1,6-5 4,4 3 1,3-4-4,4-2 6,2 2 0,1-1 1,-6 1-3,-1 1 0,-10-3 0,-5 2-2,-4 0 4,-9-2-1,-4 6 5,-2-3-1,-11 3-1,-7-2 2,-1 3 5,-2 0 4,-2 3 8,-8 2 10,-1-1 12,0 2 6,0 1 2,0 6-5,0-3-8,-1-2-13,1 6-12,-5-1-14,1 2-8,-4 5-2,-1-1 0,-7 6 0,-5 4 0,0 2 7,-1-1 1,1 6 0,0-2 0,3 2 3,2-2 0,0 0-1,0 2 2,3-1-2,4 1 5,-1-3-5,-1 4-1,3-6-7,0 2-40,1-2-99,-1 2-142,-3-1-94,10-3-143,-8-3-156,6 0-122,-5-3 16,7 1 94,-4-6 71,-2 1 132</inkml:trace>
          <inkml:trace contextRef="#ctx0" brushRef="#br0" timeOffset="36427.1586">3605 5006 282,'2'-1'619,"1"-3"79,0 0 34,2 0 13,3 0-242,5-2-207,1 1-152,10 1-79,5-2-33,5 1-16,5-2-15,2 3-54,7-3-68,4 3-49,5 0-119,6-1-138,4 1-153,-2-2-35,2 0 24,2 3 24,2-4 105</inkml:trace>
        </inkml:traceGroup>
        <inkml:traceGroup>
          <inkml:annotationXML>
            <emma:emma xmlns:emma="http://www.w3.org/2003/04/emma" version="1.0">
              <emma:interpretation id="{EE587A1A-9EA9-4093-83AA-B74B2AEB88E3}" emma:medium="tactile" emma:mode="ink">
                <msink:context xmlns:msink="http://schemas.microsoft.com/ink/2010/main" type="inkWord" rotatedBoundingBox="6471,8663 9262,8690 9259,9054 6467,9026"/>
              </emma:interpretation>
              <emma:one-of disjunction-type="recognition" id="oneOf14">
                <emma:interpretation id="interp70" emma:lang="en-IN" emma:confidence="0">
                  <emma:literal>see</emma:literal>
                </emma:interpretation>
                <emma:interpretation id="interp71" emma:lang="en-IN" emma:confidence="0">
                  <emma:literal>src</emma:literal>
                </emma:interpretation>
                <emma:interpretation id="interp72" emma:lang="en-IN" emma:confidence="0">
                  <emma:literal>sec</emma:literal>
                </emma:interpretation>
                <emma:interpretation id="interp73" emma:lang="en-IN" emma:confidence="0">
                  <emma:literal>bree</emma:literal>
                </emma:interpretation>
                <emma:interpretation id="interp74" emma:lang="en-IN" emma:confidence="0">
                  <emma:literal>srsc</emma:literal>
                </emma:interpretation>
              </emma:one-of>
            </emma:emma>
          </inkml:annotationXML>
          <inkml:trace contextRef="#ctx0" brushRef="#br0" timeOffset="37394.9523">6562 4806 236,'47'-5'594,"-12"1"88,-6 2 39,-8-1 16,-4 3-234,-4 3-170,-5-1-149,-3 2-61,-5 3-10,-2 2 9,-2 1 11,-4 2 5,-4 0-9,0 2-22,-1-1-24,3 1-27,-3 0-20,0 0-16,-3-2-9,0 1-5,3-2-5,1 1-3,-3-2-15,1 1-58,4-6-85,2 2-75,0-2-51,6-2-31,-1 1-7,6-4 48,-1 0 78,4-4 70,1 0 51,6-4 32,1 0 22,1-6 10,1 2 5,5-3 4,1-4 4,4 3 4,3-5 3,1 2 13,-1 0 25,3 0 34,2 1 26,-2 0 17,0 4 16,2 1 3,1 2-1,2-1-9,1 0-10,-1 5-12,-2 0-15,-1 0-14,0 7-19,-9-4-22,-4 8-14,3-4-3,-11 7 10,-3-3 15,-4 6 11,-12-2 8,-2 4 10,-7 0-1,-9-1-6,-3 1-10,-7 0-4,1 0-2,-1-1-3,-3-3-4,3 3-4,1-3-5,4 3-9,3-4-9,5-1-7,4 1-5,4-2 0,0 2-5,2-3 5,6 1 0,3 2 3,4-2 3,3 2 6,9-3 7,4 4-7,3-4 2,4 3-3,4-3-7,2 4-4,2-1-7,3 0-5,4 1-25,-5-4-100,4 3-125,1 1-116,-2-4-185,-4 0-189,0 0-76,-7 1 43,0-3 99,0 3 102,-1-2 178</inkml:trace>
          <inkml:trace contextRef="#ctx0" brushRef="#br0" timeOffset="37664.1676">8202 4844 46,'21'-11'583,"-5"3"118,-8-1 65,-7-1 39,-1 1-81,-1 4-183,-6-2-206,2 2-105,-3 5-59,-4 0-36,-6 0-42,-6 5-31,-7 2-12,-4 0-5,-5 7 2,0 0 3,0-1-1,0 6-7,3-1-10,6 1-9,2-2-6,9-1-6,4 3-5,6-3-1,5 2-5,5-3-1,5-3-5,5 1-27,9-1-73,0 0-122,8-5-97,7 0-121,5-2-169,4-4-150,8-1-24,7-1 73,1-3 71,5 3 108</inkml:trace>
          <inkml:trace contextRef="#ctx0" brushRef="#br0" timeOffset="36838.494">5630 4704 308,'26'-7'676,"-5"2"93,-9 2 45,1 2 17,-5-2-248,-1 3-229,-6 3-180,-2 1-90,-7 3-39,-4 2-16,0 2-4,-9 1-1,3 2-3,-3 2-3,-1-4 0,1 3-6,2 1 1,-2-3-2,6 2-4,-2-3 5,2 2-2,2-2 3,7-5-3,-5 1-1,6-1 0,2-2-4,1-1 1,4 1 4,3-2 14,6-3 12,6 0 1,9-5 3,8 2 1,7-1-9,6-1-7,3 2-6,-2-2-6,5-1-7,-5 5-6,-3 1-2,-3-4-5,-2 8-5,-3-3 4,-4 2 8,-2 1 3,-2 3 4,-7 1 3,2 1-1,-8-2 1,-3 5-1,-5-3 0,-3-1 0,-8 3 1,-5 0 0,-5-3-4,-5 3 1,-6-3-4,-6 3-14,-9-3-78,-4-1-129,-5 2-91,-4-4-137,4 2-150,-5-2-154,7-5-9,10 2 82,3-2 64,9-2 126</inkml:trace>
        </inkml:traceGroup>
        <inkml:traceGroup>
          <inkml:annotationXML>
            <emma:emma xmlns:emma="http://www.w3.org/2003/04/emma" version="1.0">
              <emma:interpretation id="{88C66311-2E94-44EC-AEB3-5F657D2D7160}" emma:medium="tactile" emma:mode="ink">
                <msink:context xmlns:msink="http://schemas.microsoft.com/ink/2010/main" type="inkWord" rotatedBoundingBox="10314,8890 11281,8694 11337,8969 10370,9166"/>
              </emma:interpretation>
              <emma:one-of disjunction-type="recognition" id="oneOf15">
                <emma:interpretation id="interp75" emma:lang="en-IN" emma:confidence="0">
                  <emma:literal>D</emma:literal>
                </emma:interpretation>
                <emma:interpretation id="interp76" emma:lang="en-IN" emma:confidence="0">
                  <emma:literal>5</emma:literal>
                </emma:interpretation>
                <emma:interpretation id="interp77" emma:lang="en-IN" emma:confidence="0">
                  <emma:literal>;</emma:literal>
                </emma:interpretation>
                <emma:interpretation id="interp78" emma:lang="en-IN" emma:confidence="0">
                  <emma:literal>T</emma:literal>
                </emma:interpretation>
                <emma:interpretation id="interp79" emma:lang="en-IN" emma:confidence="0">
                  <emma:literal>+</emma:literal>
                </emma:interpretation>
              </emma:one-of>
            </emma:emma>
          </inkml:annotationXML>
          <inkml:trace contextRef="#ctx0" brushRef="#br0" timeOffset="38068.4721">9460 4971 408,'-37'7'495,"9"1"32,4-4 17,7 0-90,4-1-207,2 1-115,3 0-60,6-4-14,7 1 1,8-1 1,11-1 2,9 1-1,8-4-11,12 0-44,-1 0-52,11 1-127,-4-1-142,1-7-145,-3 4-70,-2-1-17,0 0 16,-7-3 100</inkml:trace>
          <inkml:trace contextRef="#ctx0" brushRef="#br0" timeOffset="37891.3455">9731 4854 333,'-5'-3'657,"0"-1"62,0 3-11,-1-1-17,4-2-278,-1 4-250,6-1-147,-1-3-69,4 4 7,7 0-14,0 0-16,8 0-25,5 0-65,-4 0-119,7 4-114,0-4-93,-7 0-34,4 1-5,-5 3 47,-8-2 108</inkml:trace>
          <inkml:trace contextRef="#ctx0" brushRef="#br0" timeOffset="38326.6914">10191 4749 8,'0'-6'463,"3"1"81,-1 4 41,-2-5 19,0 5-108,3-2-201,0 3-138,-1 0-80,4 0-34,-4 4 32,6 2 63,0 0 64,2 4 41,3 1 30,-1 5 16,0-4-33,-3 7-60,-2-2-58,-3 2-35,-4 0-29,-3 0-21,-5 2-14,-1-2-14,-7 0-8,-5 0-7,-5 0-6,-4-4-2,-7 0-15,-5-2-43,-5 0-108,1-2-118,3 1-122,-1-5-189,3 1-169,-4-4-51,9 0 59,-2-4 92,-2 0 109</inkml:trace>
        </inkml:traceGroup>
        <inkml:traceGroup>
          <inkml:annotationXML>
            <emma:emma xmlns:emma="http://www.w3.org/2003/04/emma" version="1.0">
              <emma:interpretation id="{4DC8CDBD-8C42-452B-8D92-90F09D8577FD}" emma:medium="tactile" emma:mode="ink">
                <msink:context xmlns:msink="http://schemas.microsoft.com/ink/2010/main" type="inkWord" rotatedBoundingBox="13606,8558 25471,8661 25465,9304 13600,9201"/>
              </emma:interpretation>
              <emma:one-of disjunction-type="recognition" id="oneOf16">
                <emma:interpretation id="interp80" emma:lang="en-IN" emma:confidence="0">
                  <emma:literal>so-censer</emma:literal>
                </emma:interpretation>
                <emma:interpretation id="interp81" emma:lang="en-IN" emma:confidence="0">
                  <emma:literal>se-censer</emma:literal>
                </emma:interpretation>
                <emma:interpretation id="interp82" emma:lang="en-IN" emma:confidence="0">
                  <emma:literal>Joe-emperor</emma:literal>
                </emma:interpretation>
                <emma:interpretation id="interp83" emma:lang="en-IN" emma:confidence="0">
                  <emma:literal>3D-teensier</emma:literal>
                </emma:interpretation>
                <emma:interpretation id="interp84" emma:lang="en-IN" emma:confidence="0">
                  <emma:literal>3D-tenser</emma:literal>
                </emma:interpretation>
              </emma:one-of>
            </emma:emma>
          </inkml:annotationXML>
          <inkml:trace contextRef="#ctx0" brushRef="#br0" timeOffset="42774.3912">21577 4804 24,'13'-5'356,"0"3"71,-5 0 52,2-1 0,-4 0-95,2 2-77,-6-2-12,3 1 28,-2 2 26,0-3 19,-1 3 7,-2 0-19,0 0-59,3 0-97,-3 0-75,0 0-55,-3 3-29,1 2-17,-4-1-4,-1 1-2,-4 4 4,-2 1 5,-3-1 3,2 1 1,-2 2-1,-2-1-2,-1 1-6,1-1 0,2 0-7,-2-2-1,2 1-6,3-1-2,1-1 2,2-4-2,2 1 3,0-1 0,3-1 8,0-2 14,2 2 15,3-3 10,0 0 10,0-3 1,0 2-4,5-4-14,-2-1-13,5 2-12,0-5-15,5 2-5,1-5 0,6 3-4,1-2-1,1 0-2,4-5 1,-1 6 0,4-2 0,-3 0 0,-2 3 2,-2-1-1,-2 4 1,-6-1 0,2-1 0,-3 4 0,-3 1-2,-2 2-3,-4-2-1,3 3-4,-6-1 2,3 1-3,-4 0 0,0 1 1,0 3 2,-4 3 4,0-2 3,-1 2 1,-3 2 1,-2 1 1,-3-1 1,-1 3 3,0 0-2,-3-2 1,0 2 3,1 3 3,0-4-3,1 1 3,2 2 0,1 0-1,0-2-3,0 0-3,4 0 3,3 2-2,0-3-5,2 2 1,1-1 2,4-1-2,1 4-1,2-3 2,8-2-1,-1 0-1,1 1-3,8 1-15,3-1-27,7-3-54,-1-1-114,7 2-140,5-2-114,-4-2-165,4-1-172,-4-1-61,1-1 57,-2 1 109,1-3 97,-2-3 172</inkml:trace>
          <inkml:trace contextRef="#ctx0" brushRef="#br0" timeOffset="43122.6463">23086 4925 184,'8'-9'536,"-4"2"78,0 2 43,-3-2 22,-1 2-192,3 2-107,-3-1-71,0 0-33,0 1-14,0 2-6,-3 1-20,-2 0-71,-3 0-63,-5 0-46,-7 4-25,-11-1-8,-4 2 0,-13 3 7,-4-1 10,-7 5 4,0 0 2,-1-1-4,-2-1-6,2 5-6,6-4-7,-1 4-5,7 0-1,2-2-3,4 1-2,8 0-2,4-3-3,4 0-2,5 1-3,8 0 1,2 1-2,6 0 3,2-2-4,10-3 5,-1 3-3,7-1-4,8-3-18,8 0-47,7-2-101,5 3-130,8-4-85,3 2-145,2-5-138,-3 3-108,-1-4 21,0 0 81,-7 0 64,2-4 136</inkml:trace>
          <inkml:trace contextRef="#ctx0" brushRef="#br0" timeOffset="43384.8329">22651 5102 187,'-31'-3'660,"2"2"117,4-3 57,4 2 27,3 1-176,2-3-223,7 4-216,1-3-107,-1 3-49,6 0-27,2 0-7,2 0-17,7 0-12,8 0-10,5 0-12,10 0-2,7 3-13,9 1-52,6-4-102,1 1-96,-1 1-80,0 2-150,-2-3-142,1 2-81,-6-3 29,1-3 55,-5 3 64,-4-1 137</inkml:trace>
          <inkml:trace contextRef="#ctx0" brushRef="#br0" timeOffset="44197.4131">23305 5204 168,'-33'4'526,"-1"-1"72,3 0 35,6-3 22,1 1-196,6-1-118,2 4-54,3-4-13,4 0 9,1 0 7,3 0 5,2 0-42,-2 0-69,5 0-49,-4 0-37,4 0-25,4 0-18,1 3-14,3-3-5,8 0-2,6 4-1,12-3-2,7 2 0,14 1-2,4 1-4,9 2-5,4-3 0,0 4 1,7-4 3,-2 3 3,0-2 2,1 2 3,-4-2 0,-3 2 3,-4-3 0,-7 0-1,-4 0 1,-7 0 1,-7 0-3,-3-1 1,-6-2-1,-7-1 0,-5 3 2,-4-3 3,-4 3 1,-5-3 7,4 0-2,-8 0 2,1 0-1,-2 0-6,-1 0-1,1 0-6,-3 0-7,0 0-9,3 0-10,-3 0-6,0 0-14,0 0-34,0 0-39,-3 0-59,0-3-141,1 0-169,-6 2-221,-3-3-217,-3-3-85,-10 0-8,-10 2 104,-9-7 155,-7 0 221</inkml:trace>
          <inkml:trace contextRef="#ctx0" brushRef="#br0" timeOffset="43777.1106">23580 5001 224,'4'-8'563,"3"5"85,-6-1 46,8 0 541,-9-3-840,0 7-106,0-1-52,0 1-27,-4-3-21,4 3-31,-5 3-54,4-3-39,-7 4-18,-3 1-15,-2 1 1,0-1 2,-1 2-1,-1 1-5,1 1-7,-2 1-1,3-1-9,0 0 3,3 1 0,-1-1-7,3-1 1,0-1-1,3 0-1,0-2-10,1 2 2,0-1 3,3-5 2,-2 3 6,3-3 6,0 1 20,0-2 16,0 0 12,3 0 4,-3 0 3,1-3-12,4-1-17,3 0-18,0-4-11,2 1-10,4-1-4,-1-3 1,5 0-2,-1 0 2,4-1 0,3-2-1,-1 3-2,2-1-1,0 1 1,-3 0-3,-1 4-1,0-1-3,-4 3 1,3-2-9,-6 4-25,2-1-35,0 4-88,-1-2-121,5 2-86,1 2-113,0-2-126,0 4-140,1-1-8,-5-2 74,-1 5 62,-7-1 110</inkml:trace>
          <inkml:trace contextRef="#ctx0" brushRef="#br0" timeOffset="39213.5041">12805 4606 205,'5'-6'467,"-1"2"39,0 3 24,-1-4-5,-2 2-193,3 0-112,-4 2-39,0 1-3,0 0-1,0-3-5,0 3-20,0 3-34,0-2-34,-4 5 7,3 0 10,-6 4 4,-2 2 8,-3 3 5,0-3 0,-1 6-41,-2-2-20,-1 2-4,0-3-2,-5 0 5,4 1-3,1 2-3,-2-7-6,5 2-12,0-1-7,4-3-12,-2 1 2,3-3-4,6-2-5,-1 0 5,3-3-1,3 3 4,7-5-3,7 0 1,11 0 4,5 0 3,14-5-4,4 3 0,8-3-5,4 4-1,3-3-1,-4 1-6,-2 0 0,-1 2 0,-6 1 1,-5 0 0,-1 0 0,-6 1-2,-2 5 0,-5-2 4,-6 1-2,-5 2-1,-2 0 1,-5 1 1,-5 3 2,-5-4 2,-2 5 4,-8-4 4,0 1-2,-4-1 5,-7 1 0,-4-2-1,-7 0-2,-3 2-4,-3-5-3,-9 0-2,-4 2-5,-2-5-19,-1 3-48,-2-1-112,-1-3-108,1 0-89,8-3-151,4-1-146,4 3-85,5-6 43,12 3 71,7-3 68,10-2 141</inkml:trace>
          <inkml:trace contextRef="#ctx0" brushRef="#br0" timeOffset="39534.8229">13915 4835 412,'0'4'666,"2"-4"76,1 0 40,0 0-29,-3-4-227,2 4-217,2 0-131,4 0-66,4-2-28,5 1-3,6 1 2,9-4-1,3 4-4,7-1-2,4 1 3,1-2-10,3 2-8,-1 0-4,-2-2-4,-7 2-2,0 0-3,-8-3 0,-3 3 0,-5 0-5,-3-3-2,-11 3-3,2 0-4,0 0-4,-7 0-7,-1 0-10,0-1-17,-4 1-43,0 0-134,-7-3-136,2 1-159,-3-1-197,2 1-153,-9-3-47,6 1 82,1 2 110,8-1 146</inkml:trace>
          <inkml:trace contextRef="#ctx0" brushRef="#br0" timeOffset="39863.0527">15588 4716 273,'10'-5'616,"-10"1"77,-2-3 45,-2 4 24,-5-2-204,-2 1-161,-2-1-127,1 2-61,-1-1-31,-5 1-21,0 3-44,-10 0-44,-5 3-31,1 1-13,-9 4-11,2 1-2,-6 1 1,2-1 7,-2 5 8,2-1 6,-2 1 5,5 1 4,0 1 6,-26 13 47,39-13-55,4 2-1,5-4-3,6 2-4,4-1-7,4-2-4,8 0-2,4-2-9,6 1-2,5-2-8,7-1-21,1 1-41,5-2-96,7-4-133,4-1-101,7 1-181,1-4-189,9 0-74,-1 0 38,0-4 102,4 1 84,-4-1 175</inkml:trace>
          <inkml:trace contextRef="#ctx0" brushRef="#br0" timeOffset="40076.203">16382 4811 459,'-3'-3'723,"3"-1"76,0 1 34,3-1 555,5 2-1083,-3-1-162,7 0-77,2 2-36,5-2-21,0 3-56,10 0-107,5 0-73,3 0-85,1 0-140,1 3-153,-1-3-76,-1 0 39,-6 1 41,-7 2 67,-10 0 132</inkml:trace>
          <inkml:trace contextRef="#ctx0" brushRef="#br0" timeOffset="40250.3284">16219 4920 109,'-19'5'458,"-2"-1"53,8-1 25,2 2 13,3-3-176,8 0-171,3-2-89,6 0-46,8 0-24,8 0-13,9 0-8,4-2-16,4 2-25,8 0-120,-2-2-166,-2-2-128,1 0-68,0 0-30,1 1 0,-8-3 106</inkml:trace>
          <inkml:trace contextRef="#ctx0" brushRef="#br0" timeOffset="40892.7829">17712 4769 450,'-3'-5'556,"3"3"42,0 1 20,0-3-91,3 3-211,-3-2-152,0 3-87,0 3-42,0-2-19,-3 3-7,2-1-5,-3 5 3,1 0 18,-2-3 20,-3 5 21,4-1 13,-4 3 12,0-3 8,-2-1-1,2 3-1,0-1-3,3-5-7,3 2 5,-4-1 6,1-1 8,2-1 6,1-1 17,2-2 19,-3-1 3,3 0-4,-1 0-17,-3 0-23,4-4-29,0 0-30,0-1-16,5-1-10,-2-2-9,5 1-3,2-4-4,3-1 0,3 1-6,2 0 0,-1-3 1,7 2-1,-1 0 6,-2-3 10,6 4 6,-8 0 4,-3 3 1,2-3 4,-2 6-3,-5-2-4,2 4-1,-8-2-4,0 2-5,-1 2-9,1 1-9,-2-3-3,-3 6-7,0-2 2,-4 2 3,-4 4 7,0 2 2,-2-1 4,-3 3 6,0-1 0,-3 2 3,-1 0-1,-3-1 3,3 2-2,-1-1 3,-1 2 0,1 0-1,4-4 0,-2 6 0,-2-2 3,4-2 0,1 1 3,3-2-3,5 4-2,0-3-4,5-1-2,0 2-6,5-2-4,3 0-2,-1 1 1,6-1 1,3-3 0,4 0 0,5 1-7,2-2-22,6 1-45,4-4-90,2 1-145,4-2-116,4 1-153,-6-1-170,1-3-101,3-3 16,-6-1 107,1 3 92,1-3 151</inkml:trace>
          <inkml:trace contextRef="#ctx0" brushRef="#br0" timeOffset="41556.2612">18760 4851 352,'-8'-4'683,"8"1"77,-1 3 30,-6-4 18,2 4-260,2 0-254,-3 4-159,-2-1-72,-4 4-27,0-3-13,-3 3-8,2 0-5,-1 2 2,1-1-3,0 0-4,0 1 0,5 1 1,-1-1 1,-1-2-4,4 0 1,-1-2 0,1-1 0,1 0 4,2-1 7,1-2 40,-1 3 32,3-4 19,0 0 10,0-4 2,5 0-6,-2 0-37,5 0-29,2-3-20,2-5-12,5 3-7,7-3-2,-2 0-2,12 1-4,-1 0-3,6-1 1,-1 1 3,-1 3-2,0 1 0,-3 0-1,-4 2 1,-1 1-5,-6 1-2,-2 3-4,-4 0 2,-4 3 2,0 1 3,-2 3 6,-6 1 2,-2 3 5,-6-3-2,-2 4 0,-3 0-1,-5 2-1,0-5 0,-3 3 3,2 0-2,-5 0-1,-2-4-2,3-1 2,-3 1 2,1-1-1,2 0 1,2-6 4,3 2 0,0 1-1,5-4 2,-1 0 1,1-4-4,-1 1-1,5-1 0,0-3-2,8-1 1,0 1-4,9-1 0,7-4 2,5-1-3,11-2-1,2 3-1,10-5-2,0 3-1,4 2-3,-3-1 2,1 3 2,-7 3 1,-4-1 3,-5 1-2,-2 3 0,-10 2-2,4-1-4,-5 3 2,-4 3 4,-1 1 0,-3 1 6,0 4 4,-5-2 9,0 5-1,-5 0-3,-1-2-2,-2 2 2,-5 3-2,0-4-7,-6 1-1,-2 2-2,-3-3-42,-1 1-131,-6-1-121,-1 0-166,2-3-194,-3-1-155,5 1-42,5-4 85,4 3 97,9-3 154</inkml:trace>
          <inkml:trace contextRef="#ctx0" brushRef="#br0" timeOffset="41887.5522">20265 5146 105,'0'4'503,"0"-1"85,0-1 42,0 1 24,3-3-168,0 4-177,-3-4-119,0 3-58,0 1-22,-3-1-4,-2 1 4,1 1 2,-4 2-11,-4-2-22,3 2-16,-4 0-17,-3 0-18,-2 1-33,-3-3-80,1 1-77,-6 0-92,-3 0-162,0-5-175,-3 3-79,0-1 22,3-3 44,-5 0 70,4 0 155</inkml:trace>
        </inkml:traceGroup>
      </inkml:traceGroup>
    </inkml:traceGroup>
    <inkml:traceGroup>
      <inkml:annotationXML>
        <emma:emma xmlns:emma="http://www.w3.org/2003/04/emma" version="1.0">
          <emma:interpretation id="{EA3EE68F-4A56-45B5-8119-8BFB1118EFBF}" emma:medium="tactile" emma:mode="ink">
            <msink:context xmlns:msink="http://schemas.microsoft.com/ink/2010/main" type="paragraph" rotatedBoundingBox="2942,10801 21971,11468 21946,12203 2916,11535" alignmentLevel="6"/>
          </emma:interpretation>
        </emma:emma>
      </inkml:annotationXML>
      <inkml:traceGroup>
        <inkml:annotationXML>
          <emma:emma xmlns:emma="http://www.w3.org/2003/04/emma" version="1.0">
            <emma:interpretation id="{41C55207-B17E-4A6F-93E5-FD01A0AF1DAD}" emma:medium="tactile" emma:mode="ink">
              <msink:context xmlns:msink="http://schemas.microsoft.com/ink/2010/main" type="line" rotatedBoundingBox="2942,10801 21971,11468 21946,12203 2916,11535"/>
            </emma:interpretation>
          </emma:emma>
        </inkml:annotationXML>
        <inkml:traceGroup>
          <inkml:annotationXML>
            <emma:emma xmlns:emma="http://www.w3.org/2003/04/emma" version="1.0">
              <emma:interpretation id="{53311739-A8D6-436F-BFFE-F5B8408F33CD}" emma:medium="tactile" emma:mode="ink">
                <msink:context xmlns:msink="http://schemas.microsoft.com/ink/2010/main" type="inkWord" rotatedBoundingBox="2942,10801 4119,10842 4103,11289 2926,11248"/>
              </emma:interpretation>
              <emma:one-of disjunction-type="recognition" id="oneOf17">
                <emma:interpretation id="interp85" emma:lang="en-IN" emma:confidence="0">
                  <emma:literal>+</emma:literal>
                </emma:interpretation>
                <emma:interpretation id="interp86" emma:lang="en-IN" emma:confidence="0">
                  <emma:literal>J</emma:literal>
                </emma:interpretation>
                <emma:interpretation id="interp87" emma:lang="en-IN" emma:confidence="0">
                  <emma:literal>z</emma:literal>
                </emma:interpretation>
                <emma:interpretation id="interp88" emma:lang="en-IN" emma:confidence="0">
                  <emma:literal>y</emma:literal>
                </emma:interpretation>
                <emma:interpretation id="interp89" emma:lang="en-IN" emma:confidence="0">
                  <emma:literal>T</emma:literal>
                </emma:interpretation>
              </emma:one-of>
            </emma:emma>
          </inkml:annotationXML>
          <inkml:trace contextRef="#ctx0" brushRef="#br0" timeOffset="46697.6135">2014 6882 365,'-16'2'499,"3"-2"42,3 0 28,-1 0-72,3 0-161,2 0-70,-1 0-26,1 3 0,-1-3-1,6 0-12,1 0-19,-3 0-53,6 0-64,-2 2-46,6-2-24,6 2-13,4 1-9,6-3-3,10 4 10,7-1 2,7-1-15,1 1-76,7-2-81,-1 4-59,2-2-109,5 1-146,-1 0-153,-1 2-15,-4-1 33,-7-1 31,-3 0 93</inkml:trace>
          <inkml:trace contextRef="#ctx0" brushRef="#br0" timeOffset="46882.7795">2258 7084 193,'-45'8'470,"11"0"42,8-5 21,4 1 15,7-1-231,3-3-135,2 2-68,2 1-28,6-3-13,2 2 9,5-2 13,8 0-2,8 0-9,13 0-10,1 0-20,10-2-67,1 2-61,1 0-128,1 0-141,5-3-154,-5-1-71,2-1-1,1 2 18,-1-2 101</inkml:trace>
          <inkml:trace contextRef="#ctx0" brushRef="#br0" timeOffset="47247.1425">2691 6878 447,'-23'-4'523,"6"-3"37,1 2 26,0-1-71,3 2-144,3 1-58,-1 2-22,6-3-9,0 4-11,0-1-35,2 1-66,0 0-71,3 0-51,0 0-29,6 0-11,1 0-8,9 1 8,2 3-2,6-4 3,1 1 8,6 2 10,2 0 16,4 2 6,0-3 2,3 3 2,1 2-4,-3-2-5,-3 5-8,-3-1 0,-1 3 18,-5 0 11,-6 4 10,-4-1 3,-3 4 2,-5 0-6,-6 2-15,-7 3-7,-5-5-13,-6 3-8,-8 1-4,-1-1-7,-11-1-5,-1-2-7,-6-2-1,-3 1-7,-1-3-30,-3 0-95,1-2-161,5-1-140,1 0-216,3-5-187,5 0-73,3-2 40,6-1 129,8-4 128,10-3 208</inkml:trace>
        </inkml:traceGroup>
        <inkml:traceGroup>
          <inkml:annotationXML>
            <emma:emma xmlns:emma="http://www.w3.org/2003/04/emma" version="1.0">
              <emma:interpretation id="{8FE33A34-0D08-46A6-B5E6-A727D37F7CF9}" emma:medium="tactile" emma:mode="ink">
                <msink:context xmlns:msink="http://schemas.microsoft.com/ink/2010/main" type="inkWord" rotatedBoundingBox="5630,11040 9113,11163 9092,11752 5609,11630"/>
              </emma:interpretation>
              <emma:one-of disjunction-type="recognition" id="oneOf18">
                <emma:interpretation id="interp90" emma:lang="en-IN" emma:confidence="0">
                  <emma:literal>as</emma:literal>
                </emma:interpretation>
                <emma:interpretation id="interp91" emma:lang="en-IN" emma:confidence="0">
                  <emma:literal>a_ss</emma:literal>
                </emma:interpretation>
                <emma:interpretation id="interp92" emma:lang="en-IN" emma:confidence="0">
                  <emma:literal>a-ss</emma:literal>
                </emma:interpretation>
                <emma:interpretation id="interp93" emma:lang="en-IN" emma:confidence="0">
                  <emma:literal>a-so</emma:literal>
                </emma:interpretation>
                <emma:interpretation id="interp94" emma:lang="en-IN" emma:confidence="0">
                  <emma:literal>ass</emma:literal>
                </emma:interpretation>
              </emma:one-of>
            </emma:emma>
          </inkml:annotationXML>
          <inkml:trace contextRef="#ctx0" brushRef="#br0" timeOffset="48539.0823">5181 7284 70,'21'-4'438,"-9"-5"54,-4 4 30,-1-2 22,1 3-145,-5-1-114,-1 2-21,-2-1 25,0 1 21,-2 1 10,-3 2-11,-3-2-44,-3 2-79,-7 2-76,-6 3-51,-6 2-25,-12 2-9,-1 3-4,-8 4 4,-2 0 4,0 2 1,0 1 3,5 0-6,3-2-5,9 2-4,3-2-3,1-3 0,11 1-5,6 0-3,2-3 3,9-4 1,4 1 5,4-2 3,6-3 6,6-1 7,7-1 2,9-2-2,3-2-3,3-3-6,11-2-4,-3 0-7,2-2-1,4-3-3,1 2-2,-5-6 0,5 2 1,-10-1 9,-1 3 7,-7 0 12,-1 0 16,-9 1 6,-1 5 6,-6-5-3,-5 7-6,-2 0-12,-3 0-14,-2 1-12,-2 3-10,-1 0-6,-6 3-6,-1 1 1,-2 3 4,-2 2-2,-3-2 2,3 5 1,3-3 0,-3 2 0,2 1-2,-1 1 0,6 0 5,1 0-3,0-1 0,4 2 1,6-2-1,1-1 0,2 1 0,5 0-2,1-3 0,7-1-1,1-1-33,10 0-66,4 1-149,8-4-118,5 0-165,6-2-185,5-2-125,-1 0-19,1-2 107,-6-3 95,0-1 153</inkml:trace>
          <inkml:trace contextRef="#ctx0" brushRef="#br0" timeOffset="48757.237">6153 7441 207,'-21'-3'642,"0"2"113,4-3 58,-1 2 34,5 1-191,2-3-180,3 3-196,3 1-105,2 0-55,3-3-32,8 0-28,5 3-30,8 0-19,11-1-7,8 1-9,10 0-23,7 0-112,4 0-112,7-3-111,2 3-172,-6 0-181,1-3-77,-3 2 57,-2-3 86,-3 1 95,-5-1 168</inkml:trace>
          <inkml:trace contextRef="#ctx0" brushRef="#br0" timeOffset="49171.5309">7364 7243 52,'-6'-5'529,"-1"3"90,1-3 45,-4 3 24,-7 0 225,4 2-733,0 4-90,0 1-46,-3 2-16,0 0-13,0 2-5,-14 12 12,14-10-13,3 1 3,6-1 1,-1 3 17,0-3 21,5-2 14,3 0 9,0 1 11,3-1 26,5-5 16,0 3-1,7-2 1,4-2-1,8-2-4,12 2-29,6-3-30,3-3-22,6 3-19,6-1-7,1 1-1,-2-3-2,-6 3-1,0 0 3,-6 0 0,-6 3 3,-5-2-1,-6 3 5,-1 0 6,-3 4 11,-6-2 2,1 2 7,-8-1-5,-2 1 1,-6 1-4,-2-2-12,-9 4-2,-2-6-4,-5 5 1,-1-4-1,-10 1-6,-5 1-1,1-1-4,-8-2-3,0 0-8,-5 2-19,2-3-50,-1-1-116,1 1-129,6-1-113,4-3-175,2 0-182,3 0-54,3 0 61,6-7 101,9 6 93,6-5 175</inkml:trace>
          <inkml:trace contextRef="#ctx0" brushRef="#br0" timeOffset="56046.6865">8080 7231 338,'3'-7'404,"2"3"51,-2-4 42,-1 1-114,-2 3-101,3 1-42,0-2 5,-3 4 19,0-1 22,0-2 16,0 3 12,0-2-20,-3 3-41,0 0-65,3 0-67,-7 4-39,-6 2-22,-7 0-8,-12 7 4,-7 3 12,-11 0 16,-3 7 8,-6-1 1,-8 4 5,-4 3-6,-4-1-4,-2 1-9,-4 2-6,4-1-11,4 1-4,4-2-8,6 0-5,7-3-7,1-3-5,9-2-2,7-1-11,2-2-2,7-5-4,4 1-3,2-5 0,6 1-2,2-4 0,7 0-1,1-2-4,0-2 3,3 1 0,2-2-3,1-1-6,2 0-18,0-1-29,0-2-47,5 1-100,-5-1-167,2-1-130,1-1-189,-3 3-171,-3-3-59,-2 4 45,-5-2 135,-3 3 122,-8-3 195</inkml:trace>
        </inkml:traceGroup>
        <inkml:traceGroup>
          <inkml:annotationXML>
            <emma:emma xmlns:emma="http://www.w3.org/2003/04/emma" version="1.0">
              <emma:interpretation id="{61AF7B6C-8D98-4E59-8A20-A10D642951BF}" emma:medium="tactile" emma:mode="ink">
                <msink:context xmlns:msink="http://schemas.microsoft.com/ink/2010/main" type="inkWord" rotatedBoundingBox="9672,11202 13221,11326 13201,11886 9652,11762"/>
              </emma:interpretation>
              <emma:one-of disjunction-type="recognition" id="oneOf19">
                <emma:interpretation id="interp95" emma:lang="en-IN" emma:confidence="0">
                  <emma:literal>+5-0</emma:literal>
                </emma:interpretation>
                <emma:interpretation id="interp96" emma:lang="en-IN" emma:confidence="0">
                  <emma:literal>+3-0</emma:literal>
                </emma:interpretation>
                <emma:interpretation id="interp97" emma:lang="en-IN" emma:confidence="0">
                  <emma:literal>+55-0</emma:literal>
                </emma:interpretation>
                <emma:interpretation id="interp98" emma:lang="en-IN" emma:confidence="0">
                  <emma:literal>Is-a</emma:literal>
                </emma:interpretation>
                <emma:interpretation id="interp99" emma:lang="en-IN" emma:confidence="0">
                  <emma:literal>sic</emma:literal>
                </emma:interpretation>
              </emma:one-of>
            </emma:emma>
          </inkml:annotationXML>
          <inkml:trace contextRef="#ctx0" brushRef="#br0" timeOffset="49466.7395">8675 7483 182,'-8'0'608,"2"0"93,-1 0 35,6 0 12,-3-3-198,4 3-209,4 0-188,4 0-92,1 0-34,9 0-10,6 0-5,6 0 1,9 0-7,6 0 0,6 3-7,7-1-1,6 0-3,4-2-43,1 5-74,-2-5-54,4 2-116,-7 0-134,-5-2-156,-8 3-43,-4-6 27,-5 3 35,-10 0 105</inkml:trace>
          <inkml:trace contextRef="#ctx0" brushRef="#br0" timeOffset="49750.9406">9383 7388 333,'-16'-3'678,"-2"-2"86,-1 1 48,4-1 30,-1 2-233,5-1-211,5 1-141,-2 1-72,3 2-44,-2 0-27,6 0-31,-6 2-35,6 1-27,-3 1-15,4 4 1,-1 1-1,1 1 4,-3-1-1,-1 6-1,0-1-2,4 3-3,-5 1 0,0-1 0,0-1 0,-3 3-2,-3 0 0,1 0 0,-1-1-1,-2-2-4,0 0-38,4 1-116,-4-6-115,0 1-108,2-2-167,1-5-175,-1 3-75,3-2 59,3-6 82,4 0 92,1 0 161</inkml:trace>
          <inkml:trace contextRef="#ctx0" brushRef="#br0" timeOffset="50153.2265">9983 7321 455,'21'-11'775,"-2"7"80,-3-3 45,-3 2 17,-2 2-278,-5 3-310,1 0-171,-7 3-79,0 2-40,-4 2-16,0 1-10,-1 6-5,-2-3 7,-2 2-3,1 2 0,-2-2-1,2 3-1,-3-1 4,5-1-7,-1-1 0,-1 1 0,3-2-4,0-3 0,1 3-2,4-5 6,0 0-3,8-1 1,4 2 3,3-6 5,11 3 5,6-5 2,3 1 1,7 2 2,3-3-2,1 0-5,-3 0-6,1 3-4,-7-2-4,0 3 1,-12-1 0,-2 4 1,-2-7 7,-4 8 1,-2 0 1,-6-1 4,-4 1-2,-5-1 1,0 2-4,-5-1 3,-4 1-3,-7-2-5,-5 0-2,-5 0-3,-6-1-23,-3-2-62,-10 2-135,-2-1-112,1-2-141,-1-2-175,7-1-149,0 0-30,6 0 89,12-1 86,6-2 127</inkml:trace>
          <inkml:trace contextRef="#ctx0" brushRef="#br0" timeOffset="50349.3731">10764 7573 293,'18'0'608,"-1"0"71,-1 0 37,-3 0 21,3-1-221,2-2-172,-1 0-113,4 3-59,3-1-32,4-3-19,4 4-38,3-1-44,4 1-92,2 0-117,6-2-114,-2 2-185,-2-4-183,-1 3-92,-7 1 17,-3-3 75,-3 0 98</inkml:trace>
          <inkml:trace contextRef="#ctx0" brushRef="#br0" timeOffset="50656.6118">12206 7387 16,'0'-4'489,"-5"-3"76,-3-1 39,4 1 24,-4 3-99,-2-1-189,-1 1-114,-4 1-47,-6 1-20,-3 2-2,-6 0 12,-4 5 4,-4-1-5,-1 3-5,-6 1-4,4 1-5,0 2-22,1 1-23,5 1-25,-2 0-18,7 3-9,1-1-11,3-3-8,4 5-10,6-3-3,3 0-10,5 1-7,5-1-4,6 2-7,5-5-33,6 0-92,7 1-131,8-3-91,8-2-162,3-2-170,10 2-112,-1-6 18,6-1 93,4 0 69,-2-1 150</inkml:trace>
          <inkml:trace contextRef="#ctx0" brushRef="#br0" timeOffset="55375.2104">10546 7468 108,'16'-9'377,"0"0"48,-3 0 47,-4 1-6,-1 1-131,0 0-85,-3 3-23,0-4 8,-2 5 25,-1-2 35,4 1 23,-4 1 6,-2-1-21,0 3-43,3-1-62,-3 2-65,0 0-50,-3 0-32,1 2-13,-11 6-6,-7-3 2,-13 7 6,-5 2 10,-12 5 12,-9 0-1,-5 4 0,-5 1-3,-10 0-1,2 1-2,-6 3-4,2-3-2,1-2-2,5 0-6,3-1-5,7-2-7,6-4-7,5 1-8,7-3-3,4-1-4,9 0 0,2-7-5,9 1 4,3-1-3,7-1 0,0-2 0,2 1-14,9-4-28,-4 0-61,4-4-129,4 1-135,4-1-120,-4-3-167,6 0-164,-3-1-42,1-3 74,-1-2 107,-5 1 104,-8 1 170</inkml:trace>
        </inkml:traceGroup>
        <inkml:traceGroup>
          <inkml:annotationXML>
            <emma:emma xmlns:emma="http://www.w3.org/2003/04/emma" version="1.0">
              <emma:interpretation id="{DFF4D2F0-D299-4F1B-B9DB-D7EE4865994F}" emma:medium="tactile" emma:mode="ink">
                <msink:context xmlns:msink="http://schemas.microsoft.com/ink/2010/main" type="inkWord" rotatedBoundingBox="14189,11443 14910,11469 14904,11651 14182,11626"/>
              </emma:interpretation>
              <emma:one-of disjunction-type="recognition" id="oneOf20">
                <emma:interpretation id="interp100" emma:lang="en-IN" emma:confidence="0">
                  <emma:literal>=</emma:literal>
                </emma:interpretation>
                <emma:interpretation id="interp101" emma:lang="en-IN" emma:confidence="0">
                  <emma:literal>5</emma:literal>
                </emma:interpretation>
                <emma:interpretation id="interp102" emma:lang="en-IN" emma:confidence="0">
                  <emma:literal>#</emma:literal>
                </emma:interpretation>
                <emma:interpretation id="interp103" emma:lang="en-IN" emma:confidence="0">
                  <emma:literal>e</emma:literal>
                </emma:interpretation>
                <emma:interpretation id="interp104" emma:lang="en-IN" emma:confidence="0">
                  <emma:literal>E</emma:literal>
                </emma:interpretation>
              </emma:one-of>
            </emma:emma>
          </inkml:annotationXML>
          <inkml:trace contextRef="#ctx0" brushRef="#br0" timeOffset="51128.005">13291 7606 150,'-31'7'476,"6"-3"51,4 0 28,2 2 14,6-4-181,6 2-113,1-1-29,9 1 19,5-4 29,7 4 25,12-4-3,5 4-39,10-4-55,7 3-64,6-2-51,1-1-32,3 0-23,-4 3-14,-4 0-8,-4-3-8,-2 0-2,-10 0-5,-1 0-4,-7 0-3,-4 0-1,-6 0 1,-1 0-1,-5-3-9,-4 0-61,-1 2-142,-4-6-120,-4 3-214,-9 0-207,1-5-105,-15-1 1,-7 1 113,-7-2 102,-12-2 203</inkml:trace>
          <inkml:trace contextRef="#ctx0" brushRef="#br0" timeOffset="50864.7751">13337 7487 322,'0'0'699,"-3"0"95,-2-2 45,4 0 26,1-1-229,0 3-259,0 0-180,1-2-94,4 2-45,10 0-27,2-2-17,12 2-21,6 2-98,4-2-108,7 0-79,4 2-133,0-2-150,-2 0-140,-1 3 15,-9-1 64,-9-2 55,-5 0 125</inkml:trace>
        </inkml:traceGroup>
        <inkml:traceGroup>
          <inkml:annotationXML>
            <emma:emma xmlns:emma="http://www.w3.org/2003/04/emma" version="1.0">
              <emma:interpretation id="{B4F1B85E-F5A2-41F9-BADD-3B6C5B30DC25}" emma:medium="tactile" emma:mode="ink">
                <msink:context xmlns:msink="http://schemas.microsoft.com/ink/2010/main" type="inkWord" rotatedBoundingBox="16099,11443 18299,11520 18288,11845 16088,11767"/>
              </emma:interpretation>
              <emma:one-of disjunction-type="recognition" id="oneOf21">
                <emma:interpretation id="interp105" emma:lang="en-IN" emma:confidence="0">
                  <emma:literal>am</emma:literal>
                </emma:interpretation>
                <emma:interpretation id="interp106" emma:lang="en-IN" emma:confidence="0">
                  <emma:literal>arms</emma:literal>
                </emma:interpretation>
                <emma:interpretation id="interp107" emma:lang="en-IN" emma:confidence="0">
                  <emma:literal>an</emma:literal>
                </emma:interpretation>
                <emma:interpretation id="interp108" emma:lang="en-IN" emma:confidence="0">
                  <emma:literal>aims</emma:literal>
                </emma:interpretation>
                <emma:interpretation id="interp109" emma:lang="en-IN" emma:confidence="0">
                  <emma:literal>can</emma:literal>
                </emma:interpretation>
              </emma:one-of>
            </emma:emma>
          </inkml:annotationXML>
          <inkml:trace contextRef="#ctx0" brushRef="#br0" timeOffset="51991.1702">15391 7515 201,'-5'-7'478,"0"-2"41,-3 4 20,0-2 18,0 5-218,2-3-94,-1 1-23,3 1 2,-4 1 1,3 2-4,0 0-21,-3 5-19,-2-1-20,-6 5-14,0 3-6,-1 2 3,-4 3-2,5-2-30,-4 3-36,1 1-24,5-4-13,-5 2-9,6-1-8,0-4-4,0 3-5,5 0-5,0-4-2,3-2-5,4-2 0,-6 0-1,7 1 4,-1-7-1,2 4 4,6-2 3,-1-3 1,7 0 1,8-5-3,4 2-1,12-4-2,0 1-6,6-5 3,4 0 0,4-1 2,4-3-1,3-3-1,-2 6-1,2-5 1,-6 1 1,-2 4 7,-5 1 10,-6 0 16,-9 3 15,-4 0 10,-5 1 2,-4 6 3,-4-5-10,-5 5-15,0-2-14,-3 3-7,-2 0-13,-6 0-1,-2 0-6,-4 4 1,-4 0-4,-8 3 2,-3 0 0,1 0 0,-1 1-1,-1 3 1,2-3 0,2 4-2,-3 0-2,8 0 3,-1-1 2,7-1-1,2 1 2,3 0-2,5 4 4,2-4-3,2 1 1,11-1 1,-1 1 1,6-3 0,-1 3 0,8 0-2,-1-4-4,4 5-16,1-7-41,-2 5-109,4-4-144,-2 0-121,-2-2-186,-4 2-186,1-6-64,-5 1 49,-2-2 117,-4 0 104,1-2 183</inkml:trace>
          <inkml:trace contextRef="#ctx0" brushRef="#br0" timeOffset="52568.7014">16514 7613 224,'6'-5'602,"-6"3"91,0 0 37,0-1 23,-8 6-221,0-1-194,-3 2-168,-2 3-84,0 1-39,-1 0-21,-2 3-19,0 0-1,3-3-4,0 6 2,0-6-4,5 1 2,0 1 14,2-1-2,0-2-3,-2-1-3,6 0 3,-1-2 5,-2 1 19,5-2 48,0-2 30,3-1 20,2 0 10,5-4-3,1 0-21,3-1-47,6-2-33,2-2-19,4-1-13,6-2-1,3 0-4,-1 1-1,3-1 2,-7 4-3,2-3 6,-9 7-5,1-3-1,-10 5-5,5 0 0,-6 2 0,0 2-1,-3 3 0,1 0 2,-6 2 7,-4 7-1,3-6 1,-8 4 1,0-1 2,-1 0-3,-3-1 0,0 0 0,-2-1 0,-1-1 1,1 0 1,-1 0 0,5-5 4,-6 2 4,11-2 14,-6 0 15,2-3 11,5 0 4,-1 0 2,1-3-1,1-1-12,3-2-17,4 0-12,5-5 1,4 0-10,9 1-3,4-5-3,10-1-2,1 2-2,3 1-1,0-1 1,1 3 6,-10 3 0,2-1 1,-7 3 1,-1 4-3,-3-2-1,-2 4-4,-2 4 0,-4-2 2,1 5-3,-6 1 2,-3 3 2,1-3 3,-5 6 1,1-6-3,-7 4-2,-3-1 0,-5 1-22,-5 0-88,0 0-155,-3-1-120,-2-2-189,-3 0-209,7-2-90,-5 0 26,9-1 126,7-1 100,6-4 182</inkml:trace>
        </inkml:traceGroup>
        <inkml:traceGroup>
          <inkml:annotationXML>
            <emma:emma xmlns:emma="http://www.w3.org/2003/04/emma" version="1.0">
              <emma:interpretation id="{4ED07F28-AFA9-4B4D-A8F1-58051ABF7F33}" emma:medium="tactile" emma:mode="ink">
                <msink:context xmlns:msink="http://schemas.microsoft.com/ink/2010/main" type="inkWord" rotatedBoundingBox="18802,11508 21966,11619 21953,11985 18789,11874"/>
              </emma:interpretation>
              <emma:one-of disjunction-type="recognition" id="oneOf22">
                <emma:interpretation id="interp110" emma:lang="en-IN" emma:confidence="0">
                  <emma:literal>tam</emma:literal>
                </emma:interpretation>
                <emma:interpretation id="interp111" emma:lang="en-IN" emma:confidence="0">
                  <emma:literal>Fem</emma:literal>
                </emma:interpretation>
                <emma:interpretation id="interp112" emma:lang="en-IN" emma:confidence="0">
                  <emma:literal>tams</emma:literal>
                </emma:interpretation>
                <emma:interpretation id="interp113" emma:lang="en-IN" emma:confidence="0">
                  <emma:literal>fem</emma:literal>
                </emma:interpretation>
                <emma:interpretation id="interp114" emma:lang="en-IN" emma:confidence="0">
                  <emma:literal>Tam</emma:literal>
                </emma:interpretation>
              </emma:one-of>
            </emma:emma>
          </inkml:annotationXML>
          <inkml:trace contextRef="#ctx0" brushRef="#br0" timeOffset="52765.8815">17781 7737 466,'15'-1'623,"-5"-1"62,-1 0 28,2-1-72,2-1-210,3 1-187,2 1-114,4 2-59,6-3-28,4 3-17,5 0-11,6 0-15,7 3-3,-4-1-55,6 1-63,-3-2-76,-2 2-136,-5 0-145,-7-1-126,-3-2-19,-10-2 30,-2 2 56,-11 0 129</inkml:trace>
          <inkml:trace contextRef="#ctx0" brushRef="#br0" timeOffset="52999.0678">18266 7644 237,'-10'-4'569,"-1"0"79,-2 0 58,5-1 72,0 3-176,2-2-128,-1 3-112,3 1-60,-1 0-52,0 0-68,-3 1-61,-3 5-43,1 0-23,-3 4-8,-3-1-2,3 2-2,-3 3-7,-1-2-7,4 3-8,3 1-8,-3-2-5,-1 0-3,4 2-3,1-1-4,-4-1-5,2-2-26,1 1-113,-1-4-141,6 2-98,0-1-171,2-5-179,0 2-96,3-5 43,3 0 106,5-1 79,5-1 162</inkml:trace>
          <inkml:trace contextRef="#ctx0" brushRef="#br0" timeOffset="53509.5875">19120 7681 535,'24'-4'784,"-4"-2"86,-5-2 40,-2 7-11,-5-3-276,0 1-302,-5 3-158,-3 0-81,-3 3-35,-7-2-13,-4 3-3,-6 4 2,0 2-4,-4-2 0,1 0-5,-1 1-6,-2 2-4,5-3-6,1 1 1,-1 1-2,3-5-2,2 2-1,3-2 0,5 1 0,2-5 1,-1 3 17,3-2 22,2-2 19,2 0 6,0 0 7,2-6 0,2 5-15,8-5-23,-3-2-19,7 0-8,2-1-7,6-2-2,2-1-1,-1-1-1,6-2 2,2 1 1,-4 1 2,2-2 3,-4 1 6,-8 5 7,2-1 6,-5 1 4,-3 5-3,-2-1-3,-6 1-4,3 1-10,-6 2-6,-2-3-8,0 8-2,-2-3-3,-6 2 4,-3 6-3,-7-2 5,1 2 0,-7 3 4,1 0 1,-3 3 1,-1-1 2,5 2 4,-2 2-3,1-5 0,6 3 1,0 0 0,6 0-1,5 2-2,-1-4 0,7 2-1,7-3 3,-1 2-2,5-4-4,6 3-1,3-3-3,3 0-25,3 0-45,4-3-72,7-1-147,5 1-124,1 0-153,3-5-176,7 1-117,-4-4-10,2 0 103,2 0 99,1-4 148</inkml:trace>
          <inkml:trace contextRef="#ctx0" brushRef="#br0" timeOffset="54200.285">20279 7737 272,'0'-3'640,"-6"1"91,4-4 40,-4 5 17,1-2-242,5 1-207,-5 2-176,-3 0-87,0 5-39,-4-1-18,-6 1-4,0 5-2,-3-1 1,-3-1-4,3 5 4,-4-1 1,4 0-2,-2-1 2,3 0-3,-1-2-3,3 3-3,0-3 3,4-2 4,1 1 11,0-3 25,5 2 27,2-3 33,-1-2 31,3-1 17,-1-1-2,5 0-15,-3-1-21,6-5-33,0 2-29,3-4-23,6 3-15,4-2-6,3-5-8,8 3-4,1-3-1,5 1 0,4 0-1,2 0-2,-1-1-1,-1 4-1,-2 1-1,-1 0-6,-5 2 6,0 1-3,-7 1 3,-1 3-1,0 0-3,-3 0 6,-6 4 1,0 0-2,-3 3 4,-5 4 1,-1-3 3,-6 3-1,-2 1-1,-7-1 0,3 0 1,-2 1 2,-4-1-5,-1-1 3,0 1-1,2-2-1,-2-1 1,0-1 1,3 0 6,0-3-3,0-1 2,3 2 4,2-5-2,0 3 2,0-3-6,4 0 3,-4-3-1,3-1-3,0 0-3,2 0 0,3-3 1,3 0-2,7-1-2,2-1 1,9-2 1,5-1-3,8 0-3,7 1 2,6-1-3,3 0 2,1 0-1,-1 2 1,-2-1 3,-2 4-2,-4 1 3,0-1 0,-7 2 0,-1 1-3,-5 1 1,-4 3-1,-4 0-3,-3 3-4,-2-1 4,-3 5 4,-5 0 11,-4 1 10,-4 3 10,-4 1 13,-4 2-2,-5-2 1,-3 1-4,-2 3-8,-3-2-6,-1 0-6,-2 0-1,-2-1-8,0 0-2,-2 0-3,-1-1 1,-3-2-3,-1 1-12,0-2-40,-1-1-113,0-4-159,4 3-179,-7-2-235,3-4-141,1 2-42,-1-3 69,0-3 136,2 2 166</inkml:trace>
        </inkml:traceGroup>
      </inkml:traceGroup>
    </inkml:traceGroup>
    <inkml:traceGroup>
      <inkml:annotationXML>
        <emma:emma xmlns:emma="http://www.w3.org/2003/04/emma" version="1.0">
          <emma:interpretation id="{C19B32D6-290A-4D04-B81B-B6FDF59A1662}" emma:medium="tactile" emma:mode="ink">
            <msink:context xmlns:msink="http://schemas.microsoft.com/ink/2010/main" type="paragraph" rotatedBoundingBox="-8539,13433 18387,13618 18382,14388 -8545,14204" alignmentLevel="1"/>
          </emma:interpretation>
        </emma:emma>
      </inkml:annotationXML>
      <inkml:traceGroup>
        <inkml:annotationXML>
          <emma:emma xmlns:emma="http://www.w3.org/2003/04/emma" version="1.0">
            <emma:interpretation id="{9E820EC7-31CE-43EA-855B-9F954E154893}" emma:medium="tactile" emma:mode="ink">
              <msink:context xmlns:msink="http://schemas.microsoft.com/ink/2010/main" type="inkBullet" rotatedBoundingBox="-8542,13793 -7621,13799 -7624,14210 -8545,14204"/>
            </emma:interpretation>
            <emma:one-of disjunction-type="recognition" id="oneOf23">
              <emma:interpretation id="interp115" emma:lang="en-IN" emma:confidence="0">
                <emma:literal>i.</emma:literal>
              </emma:interpretation>
              <emma:interpretation id="interp116" emma:lang="en-IN" emma:confidence="0">
                <emma:literal>t.</emma:literal>
              </emma:interpretation>
              <emma:interpretation id="interp117" emma:lang="en-IN" emma:confidence="0">
                <emma:literal>t'.</emma:literal>
              </emma:interpretation>
              <emma:interpretation id="interp118" emma:lang="en-IN" emma:confidence="0">
                <emma:literal>i,</emma:literal>
              </emma:interpretation>
              <emma:interpretation id="interp119" emma:lang="en-IN" emma:confidence="0">
                <emma:literal>i'.</emma:literal>
              </emma:interpretation>
            </emma:one-of>
          </emma:emma>
        </inkml:annotationXML>
        <inkml:trace contextRef="#ctx0" brushRef="#br0" timeOffset="100690.3691">-9559 10223 40,'8'0'440,"-3"0"63,-2 0 35,2-1 26,-1 1-124,-3 0-138,2-3-61,-1 3-12,1 0 4,-3 0 2,3 0-17,-3-3-28,0 3-49,2 0-51,1 0-38,-1 0-30,1 0-19,-3 0-57,3 0-81,-3 0-65,5 0-121,0 3-153,3-3-156,0 0-37,1-3 32,3 3 39,-3-1 109</inkml:trace>
        <inkml:trace contextRef="#ctx0" brushRef="#br0" timeOffset="101050.6259">-9491 9840 21,'-10'-5'81,"-6"1"-38,0-1-20,0 1-140</inkml:trace>
        <inkml:trace contextRef="#ctx0" brushRef="#br0" timeOffset="102459.6353">-9181 9871 376,'-5'-3'450,"5"-2"31,-3 1 21,1-2-102,2 1-157,0 1-87,2 3-41,1-6-15,-3 6-13,0-4-15,4 2-15,-4 0-12,0 2-14,1-3-18,3 1-19,-4 3-20,0-1-57,1 1-112,-1 0-550,-1 1 245,-3-1-25,-1 0 36,2 3 99</inkml:trace>
        <inkml:trace contextRef="#ctx0" brushRef="#br0" timeOffset="100883.5071">-8715 10201 47,'21'0'452,"-8"-5"64,13 1 595,-21 1-682,-1 1-189,0-1-113,0 1-61,-4 0-35,0-1-25,0 1-24,0 0-51,0 0-106,-4-1-117,0-1-134,0 1-63,-4-2-24,-5 1 26,-5-1 94</inkml:trace>
      </inkml:traceGroup>
      <inkml:traceGroup>
        <inkml:annotationXML>
          <emma:emma xmlns:emma="http://www.w3.org/2003/04/emma" version="1.0">
            <emma:interpretation id="{2D343619-A5E6-4C69-97D6-D6086D16E690}" emma:medium="tactile" emma:mode="ink">
              <msink:context xmlns:msink="http://schemas.microsoft.com/ink/2010/main" type="line" rotatedBoundingBox="-6962,13444 18387,13618 18382,14279 -6966,14106"/>
            </emma:interpretation>
          </emma:emma>
        </inkml:annotationXML>
        <inkml:traceGroup>
          <inkml:annotationXML>
            <emma:emma xmlns:emma="http://www.w3.org/2003/04/emma" version="1.0">
              <emma:interpretation id="{93C1D246-C4EA-47A6-BF35-538981277A60}" emma:medium="tactile" emma:mode="ink">
                <msink:context xmlns:msink="http://schemas.microsoft.com/ink/2010/main" type="inkWord" rotatedBoundingBox="-6962,13444 -831,13486 -835,14065 -6966,14023"/>
              </emma:interpretation>
              <emma:one-of disjunction-type="recognition" id="oneOf24">
                <emma:interpretation id="interp120" emma:lang="en-IN" emma:confidence="0">
                  <emma:literal>There</emma:literal>
                </emma:interpretation>
                <emma:interpretation id="interp121" emma:lang="en-IN" emma:confidence="0">
                  <emma:literal>inheres</emma:literal>
                </emma:interpretation>
                <emma:interpretation id="interp122" emma:lang="en-IN" emma:confidence="0">
                  <emma:literal>inhere</emma:literal>
                </emma:interpretation>
                <emma:interpretation id="interp123" emma:lang="en-IN" emma:confidence="0">
                  <emma:literal>Inheres</emma:literal>
                </emma:interpretation>
                <emma:interpretation id="interp124" emma:lang="en-IN" emma:confidence="0">
                  <emma:literal>Twere</emma:literal>
                </emma:interpretation>
              </emma:one-of>
            </emma:emma>
          </inkml:annotationXML>
          <inkml:trace contextRef="#ctx0" brushRef="#br0" timeOffset="103297.2196">-7833 9644 317,'0'-5'398,"0"3"54,-3-3 14,0 2-89,3-2-78,-2 3-60,-3 0-34,2-3-7,3 2 14,0 0 27,0 1 21,0 2 5,0-2-15,0 2-38,0 0-50,0-2-58,0 4-42,0-2-28,-4 4-17,2 2-5,-3 3 1,-1 4 8,-1 0 10,-1 6 8,1-2 4,-3 2 4,1 1-1,1 1-3,0-1-3,1-2 4,0 2-2,0 0-2,4-1-5,-5-6-3,3 2-7,5-1-11,-5-5-4,1 2-5,4-2-3,-3-2-5,3-2-10,0 1-24,0-5-48,0 3-110,0-4-103,3 0-98,-3-4-146,-3 3-128,1-6-71,2-1 44,-5-4 66,5 1 87,2-1 144</inkml:trace>
          <inkml:trace contextRef="#ctx0" brushRef="#br0" timeOffset="103851.6122">-7784 9637 4,'8'-8'366,"-2"1"55,-5 0 43,3-1 39,-4 4-132,0-7 85,0 7-314,0 3-36,3-3-34,2 0-23,3 0-15,1 1-8,6 3-2,3 0-6,8 0-1,1 3-1,-1 1-3,5 0-5,-6 4 0,2 0-2,-5 0-3,-4 2 0,-3 0 1,-3 0 3,-4 2 2,-3-3 5,-5 3 11,-5-1 8,-3-2 14,-4 3 19,-3-1 22,-3-3 19,-4-3 23,-3 3 13,1-3 13,2 2-5,0-4-7,6-1-10,-3 1-13,6 2-12,-1-5-13,1 1-5,4-1-12,4 0-12,-3 3-10,3-3-12,5 0-13,-4 0-10,-1 0-6,5 0-4,-3 0-6,3 0-5,0 3-2,0-3-2,5 0-3,2 5 2,3-4-1,0 4 5,3 1-1,8 2 2,2 0 2,7 4-3,2 0 6,7 0 3,53 16 14,-38-13-11,3 0-1,2-2-4,7 2 0,1 2-6,-2-3 3,1 0-2,-4-2 4,-5 0 1,-3-2 2,-10 0-1,-4-4 4,-5 2 2,-8-4 1,-1 3 1,-8-3 1,-4-3 6,-1 2-2,-5 1 3,1-3-1,-4-1-1,0 0-3,-2 4-3,-1-4-5,1 0-16,-6 0-54,1-4-122,-3 4-117,2-5-152,-6 2-176,-1-2-157,2 2-42,3-5 74,2 3 91,6-2 139</inkml:trace>
          <inkml:trace contextRef="#ctx0" brushRef="#br0" timeOffset="104899.3566">-6009 9500 10,'-8'-2'197,"-1"2"19,4-5 152,0 5-214,0-3 154,5 3-137,-3 0 17,3-3 15,0 3 7,0-2-5,3 2-16,-3 0-22,2-2-19,-2 2-17,3-2 2,-3 2 27,2-3 37,-2 3 36,3 0 19,-3-1-2,0 1-22,0 0-43,0 0-54,0 0-48,0 0-35,0 0-22,0 1-18,3 4-8,-3 2 1,0 3 0,0 2 1,-3 4 4,0 3 8,-2 1 1,3 1 0,-6 3 2,3-2 3,-4-1 0,1 1-4,-1 2-1,1-8-1,3 4-3,0-6-3,-4 1-4,4-1 2,5-3-1,-6-6-1,6 3 3,-2 0 12,2-5 17,0 1 17,0 0 16,2-4 13,-2 1 6,6-2-12,-1-3-13,4 0-20,1 0-21,7-4-10,1 0-9,1 1-1,1-1-1,2 0 1,-7 2-1,2 3-2,0-1 1,-7-1-4,1 5-2,-1-3 1,-1 3 0,4 0 0,1 0-3,-1 3 5,4-1-2,2 1 5,2 1-3,3-1 3,1-1 0,5 2 0,6 0 2,-1-3-1,7 2-1,2-3 3,3 0-1,1 0-1,1-3-1,2 2 0,-3-3-2,-1 3 1,-3-4 0,-4-1 1,-3 2-2,-1-1 2,-3 0 0,-4-4 0,-2 1 0,-2 1 0,-6-2 0,-3-2 3,1 2-3,-3-2 1,-4 3-1,-2-5 0,-3 6 2,0-3 0,-1 3 4,-4-1-1,-4 3 1,2 1-1,-3-1-4,-1 5-1,-4 0-2,-9 2 1,-6 5-2,-2 1 0,0-1 3,-5 3-1,4-1 0,4-1 0,-1 0 1,3 0-2,7 0 0,-2-1 1,7-2-3,2 2 0,-1-7-2,4 4 5,2-3 2,1 2-1,2-3 5,5 0-2,0 0 2,9-3-4,-1-2 0,4 5 1,5-7 0,-4 6-1,-1-6-1,2 6 1,-6-2-1,4 3-4,1-1 1,-1 2-1,2-1 0,-3 4 0,5 3-1,-5 1 3,3-4-1,1 5 2,-1-2 2,-1 3 1,2-3 0,-6 3-19,4-3-42,-4 1-103,-1-2-120,-1 0-87,3-1-134,2-2-125,-4-2-103,-3-1 5,2 0 72,1-4 59,-2 0 120</inkml:trace>
          <inkml:trace contextRef="#ctx0" brushRef="#br0" timeOffset="105187.5611">-4530 9641 116,'13'-9'459,"-1"1"57,-3 4 26,-4-4 16,3 5-183,-6 1-170,6 4-94,-3 1-52,2 5-24,-5-1-6,4 3 4,-1 2 4,0 0 6,0 1 3,-1 3 10,1-1 3,0-3 9,2 0 25,-2-2 37,0 0 33,3 0 24,-6-6 25,5 4 21,-2-7 7,-4 4-2,3-2-10,-1-3-14,2 0-26,0 0-36,3-4-37,3 0-40,4-2-31,0 0-23,3-3-10,4 0-10,0-2-14,3 1-27,-3-2-36,5 0-71,-3 4-129,1-4-98,-2 4-105,2 0-116,2 1-85,-5 2-56,-3 2 45,-1 1 64,-1 4 90,-4 1 128</inkml:trace>
          <inkml:trace contextRef="#ctx0" brushRef="#br0" timeOffset="105663.8991">-3811 9737 87,'14'2'266,"-1"1"38,1-2 37,8-1-52,-1 0-40,6-1-8,9 1-2,-1-3-15,0-2-28,2 2-36,2-2-33,-2 1-34,5-4-25,0 3-19,2-3-9,3-4-11,1-3-1,1 2-2,5-2 17,-5 1 29,-4-3 61,-3 2 70,-10 2 44,-2-2 43,-8 3 13,-3 4-10,-9-4-38,-4 5-65,-1 1-44,-5 1-41,-8 3-37,-4-3-25,-6 5-17,-12 0-13,-6 5-7,-4-3-1,-5 8-4,-8-2 0,3 5-2,-2 2 0,-2 4-1,5-1-1,6-1 1,-1 2-2,9-2 0,8 2 1,2-2 2,9 2 1,8-3-2,3-2 2,10 3 0,8-1 0,13-1 0,9-2 0,7-1 3,13 3 1,13-3-2,4-2 0,12 0 1,7 0-3,0-3 0,8 1-3,-2-3 3,6 0-2,-6 3 2,1-1 1,-6-3 0,-8 0 3,-8 1 5,-9 1 1,-6-5 7,-13 4 6,-4-2-1,-10 1 5,-6-4-1,-4 1 0,-8 2-5,0-3-6,-5 3 1,-2-3-6,-1 0-3,-6 0-3,-2 0-12,-5 0-43,-9 1-141,-11-1-138,-10-1-221,-11 1-224,-7 0-109,-13-3-19,-6 3 104,-10-3 124,-8 2 210</inkml:trace>
        </inkml:traceGroup>
        <inkml:traceGroup>
          <inkml:annotationXML>
            <emma:emma xmlns:emma="http://www.w3.org/2003/04/emma" version="1.0">
              <emma:interpretation id="{F0DA2B48-B7B1-4ACA-8218-088CE77B1B0A}" emma:medium="tactile" emma:mode="ink">
                <msink:context xmlns:msink="http://schemas.microsoft.com/ink/2010/main" type="inkWord" rotatedBoundingBox="2292,13656 3476,13664 3473,14177 2288,14169"/>
              </emma:interpretation>
              <emma:one-of disjunction-type="recognition" id="oneOf25">
                <emma:interpretation id="interp125" emma:lang="en-IN" emma:confidence="0">
                  <emma:literal>+</emma:literal>
                </emma:interpretation>
                <emma:interpretation id="interp126" emma:lang="en-IN" emma:confidence="0">
                  <emma:literal>$</emma:literal>
                </emma:interpretation>
                <emma:interpretation id="interp127" emma:lang="en-IN" emma:confidence="0">
                  <emma:literal>A</emma:literal>
                </emma:interpretation>
                <emma:interpretation id="interp128" emma:lang="en-IN" emma:confidence="0">
                  <emma:literal>=</emma:literal>
                </emma:interpretation>
                <emma:interpretation id="interp129" emma:lang="en-IN" emma:confidence="0">
                  <emma:literal>D</emma:literal>
                </emma:interpretation>
              </emma:one-of>
            </emma:emma>
          </inkml:annotationXML>
          <inkml:trace contextRef="#ctx0" brushRef="#br0" timeOffset="57093.4292">1523 9976 361,'-58'10'493,"12"1"38,7-3 19,9 0-59,1 0-220,8-1-111,8-2-36,2 2-11,11-4 22,8 1 24,8 1 17,9-2-2,9-3-20,9 1-27,10-1-39,4-1-44,5 1-83,1-3-79,1 3-54,-2-3-118,3 1-142,-9-2-152,3 1-29,-1-1 19,-8-4 25,-4 1 100</inkml:trace>
          <inkml:trace contextRef="#ctx0" brushRef="#br0" timeOffset="56906.2972">1557 9819 76,'-15'0'442,"2"0"55,0 3 29,4-3 22,-2 0-147,4 0-130,-1 0-44,3 0-1,-1 0 4,4 0-2,-1 0-18,3 0-39,3 0-49,5 0-49,5 0-29,13 0-18,7 0-8,9 2-2,10-2-6,-1 2-8,3-2-11,3 0-80,-3 0-69,-3 2-63,2 1-116,-4-1-136,-3 0-145,-6 1-4,-6 2 31,-8-5 34,-14 7 107</inkml:trace>
          <inkml:trace contextRef="#ctx0" brushRef="#br0" timeOffset="57380.6332">2208 9726 233,'-5'-10'504,"-1"4"75,4-1 66,-3 0 69,5 2-203,-6 2-126,4 2-84,2-2-73,2 1-60,4 4-68,7 2-16,0 2 6,8 3 19,1 3 21,7 0 13,0 3 15,-2 4-29,2 0-24,-3 1-25,-5 2-13,-4-1-10,-4 2-13,-5 3-1,-5-3-8,-6 0-1,-6 2-10,-8-2-8,-3 4-8,-8-4-6,-5 0-9,-9 1-35,-3-5-121,-1 0-140,-1-2-135,4-3-195,-1 0-179,3-5-61,2 0 66,5-1 111,7-7 124</inkml:trace>
        </inkml:traceGroup>
        <inkml:traceGroup>
          <inkml:annotationXML>
            <emma:emma xmlns:emma="http://www.w3.org/2003/04/emma" version="1.0">
              <emma:interpretation id="{E7FC44D2-641E-4770-9727-66948058A678}" emma:medium="tactile" emma:mode="ink">
                <msink:context xmlns:msink="http://schemas.microsoft.com/ink/2010/main" type="inkWord" rotatedBoundingBox="5013,13737 8361,13760 8358,14175 5010,14152"/>
              </emma:interpretation>
              <emma:one-of disjunction-type="recognition" id="oneOf26">
                <emma:interpretation id="interp130" emma:lang="en-IN" emma:confidence="0">
                  <emma:literal>a-c</emma:literal>
                </emma:interpretation>
                <emma:interpretation id="interp131" emma:lang="en-IN" emma:confidence="0">
                  <emma:literal>ac</emma:literal>
                </emma:interpretation>
                <emma:interpretation id="interp132" emma:lang="en-IN" emma:confidence="0">
                  <emma:literal>a-a</emma:literal>
                </emma:interpretation>
                <emma:interpretation id="interp133" emma:lang="en-IN" emma:confidence="0">
                  <emma:literal>acc</emma:literal>
                </emma:interpretation>
                <emma:interpretation id="interp134" emma:lang="en-IN" emma:confidence="0">
                  <emma:literal>ane</emma:literal>
                </emma:interpretation>
              </emma:one-of>
            </emma:emma>
          </inkml:annotationXML>
          <inkml:trace contextRef="#ctx0" brushRef="#br0" timeOffset="58153.1826">4549 9828 172,'11'-4'353,"-3"-1"38,-2 1 48,2-4-52,-3 4-76,3-1-67,-1-2-21,-3 4 20,-2-2 36,-2-1 36,3 5 20,-3-5 11,-3 5-2,3-3-35,-2 3-72,-2 1-77,-3-3-52,-2 6-35,-4-3-33,-11 5-19,-7 2-13,-6 0-6,-6 5-3,0-2 2,1 4 4,-5 0 1,2 3 2,4-5 1,2 6-2,4-5-2,3 2-3,5-2-2,-1 1 0,9-2 0,6 1-1,-1-2 0,4 0 2,7-2 0,1-2 5,4 0-1,9-3 6,-1 0-1,11-1 1,4-3 0,7-3-1,2-1-2,5-3-2,2 2-2,3-6-2,-1 1-2,4 0 0,1-2 0,-2-2 0,1 0 2,-1 0 6,-6 1 8,0-1 9,-4 2 16,-4-1 14,-10 5 10,2-1 4,-11 1 2,0 4-1,-3-1-11,-2 1-16,-4 1-12,1 0-10,-2 2-12,-3 1-9,0 0-7,-3 1 1,-3 5-1,-5-2 2,-2 5 1,0-1 4,-3 3 0,1-3 2,-1 4-2,0 0 0,2 1 2,-2 0-1,3 1-1,2 0 0,6 0 3,0 0-1,2 0 0,9 1-1,-1 1-1,5-5 0,3 2 0,3 2-4,5-3-28,1-3-49,5 1-131,5-1-140,5-2-144,5 0-190,1-3-158,7-1-46,0-2 82,-2-1 113,2 0 131</inkml:trace>
          <inkml:trace contextRef="#ctx0" brushRef="#br0" timeOffset="58566.5673">5409 9982 145,'-8'-3'478,"-4"3"59,0-3 34,3 3 39,-3-1-124,5 1-63,-1-3-26,0 2-9,0 1-4,3 0-19,1-3-71,-3 3-101,7 0-74,-1 0-49,-3 0-29,4 0-20,4 0-7,-3 0-8,12 0-1,3 0-1,8 3 3,10-3 2,4 0 2,4 0 2,5 0 2,-1 0 9,-6 1 8,5-1 4,-10 0 6,-1 0 4,-2 3 4,-6-3-4,-5 0-2,-7 0-4,2 0 5,-5 0-4,-4-3-2,1 3 0,-5 0-5,2 0-3,-2 0-6,-1 0-7,-2 0-5,0 0-10,0-1-8,-5 1-24,0 0-38,-6 0-87,-2 0-167,0 0-131,4 0-200,-8 0-192,5 0-79,2-3 29,4 3 136,6-2 117,11-1 195</inkml:trace>
          <inkml:trace contextRef="#ctx0" brushRef="#br0" timeOffset="58972.0682">6939 9874 226,'26'-8'487,"-5"-3"43,-2 3 26,-5 1 24,-1-2-198,0 4-47,-2-2-1,-3 0 7,-6 2 16,6 1 9,-5-1-32,-1 3-86,1 1-68,0-3-46,-3 4-35,-6 0-34,1-3-25,-5 3-18,-9 3-15,-7 1-7,-1-3-2,-10 6 2,-6 0 0,-7-1 4,-4 4 2,-3 2 6,-4 0 5,2-2 3,0 4 4,3 1 1,4 0 2,-1 0-1,12-1-3,2 2-2,5 1-5,7-4-2,8 5 3,4-2 1,9-1 0,6 0 1,8-2 2,11 2-4,7-2-4,8 2-4,4-1-4,5-2 1,12-4-6,3 3 3,1-3-2,2 1-1,5 1-4,-5-6-20,5 3-33,-5-2-82,-2-3-153,-1 1-116,-2-3-198,-3 0-199,1-5-79,-7 2 18,1-4 121,-6 1 101,1-4 191</inkml:trace>
        </inkml:traceGroup>
        <inkml:traceGroup>
          <inkml:annotationXML>
            <emma:emma xmlns:emma="http://www.w3.org/2003/04/emma" version="1.0">
              <emma:interpretation id="{A9BD10BD-9B2E-4CF9-B2FF-08EFB3A05259}" emma:medium="tactile" emma:mode="ink">
                <msink:context xmlns:msink="http://schemas.microsoft.com/ink/2010/main" type="inkWord" rotatedBoundingBox="9774,13865 10518,13870 10516,14061 9772,14056"/>
              </emma:interpretation>
              <emma:one-of disjunction-type="recognition" id="oneOf27">
                <emma:interpretation id="interp135" emma:lang="en-IN" emma:confidence="0">
                  <emma:literal>=</emma:literal>
                </emma:interpretation>
                <emma:interpretation id="interp136" emma:lang="en-IN" emma:confidence="0">
                  <emma:literal>#</emma:literal>
                </emma:interpretation>
                <emma:interpretation id="interp137" emma:lang="en-IN" emma:confidence="0">
                  <emma:literal>E</emma:literal>
                </emma:interpretation>
                <emma:interpretation id="interp138" emma:lang="en-IN" emma:confidence="0">
                  <emma:literal>e</emma:literal>
                </emma:interpretation>
                <emma:interpretation id="interp139" emma:lang="en-IN" emma:confidence="0">
                  <emma:literal>c</emma:literal>
                </emma:interpretation>
              </emma:one-of>
            </emma:emma>
          </inkml:annotationXML>
          <inkml:trace contextRef="#ctx0" brushRef="#br0" timeOffset="59207.2456">8760 9919 357,'3'-2'623,"2"-3"55,3 4 31,-3-5 16,8 5-272,-2-4-220,2 3-116,5-2-53,6 3-35,4-2-19,3 3-11,4-3-20,7 3-63,3 3-54,3-3-121,5 3-151,-2-3-150,5 1-70,-1-1 23,-4 4 27,-9-2 116</inkml:trace>
          <inkml:trace contextRef="#ctx0" brushRef="#br0" timeOffset="59520.5062">9007 10036 333,'-25'4'534,"4"-1"47,5 1 19,3-4-26,2 2-228,4 1-138,4-3-32,0 3 35,6-2 38,5-1 27,5 3 10,4-1-10,9 1-44,8-3-71,3 1-49,1 2-32,1 0-23,6-3-9,-5 2-12,1 0-8,-2-2 0,-2 0-4,-7 1 2,2-1 1,-6 4 7,-5-4 3,-7 0 6,-1 0 2,-2 0 2,-3 0-1,-3 0-2,0-4-5,0 3-10,-5 1-8,6 0-8,-6 0-19,2 0-46,-2 0-127,-2-2-151,2 0-203,0-1-248,-6 0-117,6-1-27,-6-1 87,-3-2 131,-2 1 194</inkml:trace>
        </inkml:traceGroup>
        <inkml:traceGroup>
          <inkml:annotationXML>
            <emma:emma xmlns:emma="http://www.w3.org/2003/04/emma" version="1.0">
              <emma:interpretation id="{EF9B9745-CB75-4F33-8BFA-0790EDC14275}" emma:medium="tactile" emma:mode="ink">
                <msink:context xmlns:msink="http://schemas.microsoft.com/ink/2010/main" type="inkWord" rotatedBoundingBox="11706,13601 18387,13647 18383,14207 11702,14161"/>
              </emma:interpretation>
              <emma:one-of disjunction-type="recognition" id="oneOf28">
                <emma:interpretation id="interp140" emma:lang="en-IN" emma:confidence="0">
                  <emma:literal>meat-as</emma:literal>
                </emma:interpretation>
                <emma:interpretation id="interp141" emma:lang="en-IN" emma:confidence="0">
                  <emma:literal>meet-as</emma:literal>
                </emma:interpretation>
                <emma:interpretation id="interp142" emma:lang="en-IN" emma:confidence="0">
                  <emma:literal>men-teas</emma:literal>
                </emma:interpretation>
                <emma:interpretation id="interp143" emma:lang="en-IN" emma:confidence="0">
                  <emma:literal>mpeeas</emma:literal>
                </emma:interpretation>
                <emma:interpretation id="interp144" emma:lang="en-IN" emma:confidence="0">
                  <emma:literal>me-teas</emma:literal>
                </emma:interpretation>
              </emma:one-of>
            </emma:emma>
          </inkml:annotationXML>
          <inkml:trace contextRef="#ctx0" brushRef="#br0" timeOffset="63615.3772">14111 9843 319,'11'-12'683,"-6"3"92,-2-1 51,-1 1 21,1 4-238,-2-2-230,6 4-160,-6-1-76,3 3-48,-3-2-18,2 6-13,1-3-16,-3 5-16,2 2-4,-1 1 4,-4 4-3,-1-1 0,2 3 1,-7 0-7,-4 2-4,3 0-5,-4-2-4,-3 1-4,1 1-3,-4-4-16,5-1-83,-6 1-128,6-3-90,-5-2-129,6 1-166,-2-4-150,-1-1-7,5-3 78,6 0 68,5 0 117</inkml:trace>
          <inkml:trace contextRef="#ctx0" brushRef="#br0" timeOffset="63916.59">14630 9819 182,'33'-9'550,"-11"4"95,-1 0 55,-8 1 51,0-1-156,-5 2-110,-4 3-113,3-4-64,-6 4-38,-1-1-46,-4 1-63,-8 1-55,-5 3-40,-6-4-27,-2 7-14,-7-4-4,-2 2-5,0 2 0,7-1-4,-5 0-4,3 3 1,3-2-3,1 2 1,4-2-1,3 1 0,2 3 1,3-3 0,5 3 0,2 1 2,3-4 0,-1 4 0,8-3 2,4 3-2,1-3-3,4 3-3,0-3-3,3 2 0,2 0-6,-2 1-28,1-4-86,2 3-143,-1-3-105,0-1-153,3-1-176,-4 0-117,3-2 6,-6-2 102,5 1 85,-4-2 139</inkml:trace>
          <inkml:trace contextRef="#ctx0" brushRef="#br0" timeOffset="64108.7263">14897 10020 276,'6'-4'597,"-4"-3"74,4 7 41,-4-7 20,3 3-209,6 3-147,-1-2-100,2 0-52,8 2-24,2 1-13,9-4-41,10 4-51,6 4-36,6-4-28,3 1-18,2 2-47,-2 0-121,-5-3-98,0 1-115,-9 2-165,-3-3-182,-7 0-59,-10-3 62,-2 2 71,-11-2 96</inkml:trace>
          <inkml:trace contextRef="#ctx0" brushRef="#br0" timeOffset="64354.9022">15550 9897 151,'-5'-5'505,"-3"-1"75,0 1 49,0 4 31,3-1-174,0-2-113,-3 4-52,-3 4-26,1-2-7,-6 4 3,2 0-12,-5 2-41,-2 3-63,3-1-39,-3 4-38,0-2-29,7 4-22,-10-3-17,8 5-9,-2-3-11,-3 0-6,7 1-1,-7-1-2,2-2-8,1-1-27,2-4-61,-1 3-125,0-3-112,5-1-110,5-2-166,-7 1-163,9-5-41,0-1 72,2 0 83,9-1 94,1-5 166</inkml:trace>
          <inkml:trace contextRef="#ctx0" brushRef="#br0" timeOffset="64904.6304">15912 9917 28,'20'-6'471,"-4"-1"89,-3 2 47,-1-2 30,1 1-104,-5 5-149,3-4-82,-4 5-46,-1-2-34,-1 2-15,-2 0-24,-1 2-9,-2 3-35,0-1-23,0 4-7,-8 0 1,0 2 3,-2 1-35,-3-2-20,-3 3-10,2 0-8,-5 0-11,1-1-10,-3-2-5,5 1-7,-2-2-1,2 0-3,4-1 2,2-3 0,0-1-4,4 2 14,-2-5 13,6 1 8,-1-2 2,3 1 2,0-5 2,5 2-14,1-5-12,2 1-9,5-4-5,2 3-2,4-4 0,-1 1-1,2-4 0,3 2 6,-2 1 3,0-2 10,3 2 4,-10 4 5,-1-3 9,-2 5 1,-1 0-3,-5 2-7,1 0-4,-4 0-10,2 2-7,-4 2-7,0 2-4,-1-2-2,-4 5 5,-6 1 4,1 1 3,-6-1 6,3 5 4,-4-3 5,-3 4 2,1-1-1,-2 1-4,-3 2-3,3-2-2,0 1-3,4 2-2,1 0-1,1-3 0,4 3 0,3-2-2,3 2 0,4-4 0,2 2-2,7-1 0,2 2 0,6-2 0,5 0-2,4-3-2,8 3-1,2-3-18,3 3-31,4-5-52,5 2-115,-1-2-147,5-2-133,4-1-183,0 0-154,2-1-47,-1-3 67,4 0 116,-1 0 123</inkml:trace>
          <inkml:trace contextRef="#ctx0" brushRef="#br0" timeOffset="65296.9105">17181 9783 293,'-6'-11'514,"0"3"45,-2-5 25,3 5-7,3 3-189,-4-2-48,4 2-9,-1 3 7,1-3 0,2 5-10,-3-3-53,0 2-107,3 1-77,0 0-39,0 1-14,6 5 4,1-2 16,1 5 16,8-1 11,0 6 10,3-1 0,2 5-4,3-1-4,-2 2-1,-1 4-9,-1 0-6,-1 0-11,-3 3-11,-5 0-10,-4 0-11,-4 0-9,-6-3-9,-2 2-1,-5-2-4,-6-3-5,-6 2-24,-6-3-44,-7-3-103,-7-2-173,-4 0-151,-4-3-216,-3-2-169,-5-1-60,2-5 51,-2 1 144,-1-3 133,0-2 212</inkml:trace>
          <inkml:trace contextRef="#ctx0" brushRef="#br0" timeOffset="62679.716">10838 9743 339,'13'0'468,"-5"-1"44,-4 1 24,4 0-86,-4-3-102,0 3-20,0 0 26,-3 0 25,3-1 18,-1 1-1,-3 0-42,1 0-99,-1 0-96,4 0-67,-3 0-42,-1 1-20,0-1-8,3 3-1,-3 5 3,0-5 4,-3 8 2,2 1 4,-4 0 2,-3 0-2,-4 3-5,3 1-2,-4 0-5,-3-1-5,3 3-5,-3-1-3,3-3-3,0-1-3,1 1-2,-1-3 0,3 0-2,-1 0 1,1-3 0,5-4 0,-1 4 6,1-5-3,4 0 13,-6-2 5,7-1 5,-1-1 1,-3-2-1,1-5-3,3 4-9,3-6-6,2 1-7,2-2 1,2-3-2,4 0 0,5-2-3,1 1 2,3 0-2,3-1-1,0 4 2,2 0 1,2 0 0,0 1-2,0 1 3,-2 3-2,1 0 1,-1 4-1,2-2-2,0 2-1,0 3-1,-4 0-1,-2 3 2,1 2 0,-7 3 0,1-1 3,-2 5 0,-3-3 4,-3 2 1,-4 1-1,-4 1 3,-2 1-3,0-2 0,-5 2-2,-3-2 0,3 0 0,-3-1 0,-2-1 1,-1-3 1,1 1 2,2-2 0,4-1 1,-8-1 5,11 0-3,-6-4 2,3 3 0,2-3-3,-5-3 0,3 0-4,2 2 2,2-6-4,0 2-4,2-4 0,2 0 0,9-1 0,7-1-3,0-2 2,8 1 3,4-2 2,3-1-2,44-12 2,-39 17 0,5-1 0,-2 4-5,2-1 1,-3-1 2,-4 6-1,-3-1-2,-1 1 3,0-1-1,0 4 0,-2 4-1,-5-4 1,-1 3 1,-2 4 2,-7 2 10,-4 0 2,0 6 2,-5-3 6,-8 4 2,-2-1-1,-6 4-5,-3-1 3,-3-1-5,-6 2 0,3 0-1,-1-3-4,-6 0 1,6 2-3,-2-3 0,-1 1-3,0-2-2,6 0 0,-4-2 0,5-4-2,-6 3 0,8-3 0,2-1 0,-1-2 0,3 1-4,1-1-5,1-2-17,1-3-38,4 4-77,1-4-154,1-4-116,7 1-174,2-2-191,6-2-101,5-5 4,4-2 116,12-1 98,2-1 166</inkml:trace>
          <inkml:trace contextRef="#ctx0" brushRef="#br0" timeOffset="63327.1721">13007 9703 382,'10'-9'484,"6"2"32,-4-2 21,-2 3-78,1 1-157,-3-3 1,-1 2 40,-1 2 34,-1 3 22,-2-2 5,-1-1-35,-2 4-109,3-4-99,-1 4-65,-2 0-41,-5 4-19,0-4-5,-6 8 2,-7-1 4,-4 4 6,-11 0 4,0-1 6,-6 5-6,1 1-3,-4 0-3,0 0-6,2 3-3,-1-1-7,2 1-5,5 0-1,1 2-6,7-1-3,5 2-3,2 0-1,11-2-3,8 1-3,6 2 0,9-1-2,9 1 2,6 0 4,9-2-3,7-1-1,7 2-1,3-3-22,7-4-42,1-1-115,4-2-156,2-1-125,4-4-194,0 1-177,3-4-62,-7-1 55,-4-3 128,-3 0 113,-6-3 189</inkml:trace>
        </inkml:traceGroup>
      </inkml:traceGroup>
    </inkml:traceGroup>
    <inkml:traceGroup>
      <inkml:annotationXML>
        <emma:emma xmlns:emma="http://www.w3.org/2003/04/emma" version="1.0">
          <emma:interpretation id="{EF60DD85-4B19-4CE2-BB7F-1BFC67FBE3B5}" emma:medium="tactile" emma:mode="ink">
            <msink:context xmlns:msink="http://schemas.microsoft.com/ink/2010/main" type="paragraph" rotatedBoundingBox="-7738,14790 22066,15640 22040,16567 -7765,15717" alignmentLevel="2"/>
          </emma:interpretation>
        </emma:emma>
      </inkml:annotationXML>
      <inkml:traceGroup>
        <inkml:annotationXML>
          <emma:emma xmlns:emma="http://www.w3.org/2003/04/emma" version="1.0">
            <emma:interpretation id="{A16E06C7-425A-42E7-9448-37F21E16577A}" emma:medium="tactile" emma:mode="ink">
              <msink:context xmlns:msink="http://schemas.microsoft.com/ink/2010/main" type="inkBullet" rotatedBoundingBox="-7745,15019 -6826,15046 -6843,15610 -7761,15583"/>
            </emma:interpretation>
            <emma:one-of disjunction-type="recognition" id="oneOf29">
              <emma:interpretation id="interp145" emma:lang="en-IN" emma:confidence="0">
                <emma:literal>+</emma:literal>
              </emma:interpretation>
              <emma:interpretation id="interp146" emma:lang="en-IN" emma:confidence="0">
                <emma:literal>=</emma:literal>
              </emma:interpretation>
              <emma:interpretation id="interp147" emma:lang="en-IN" emma:confidence="0">
                <emma:literal>T</emma:literal>
              </emma:interpretation>
              <emma:interpretation id="interp148" emma:lang="en-IN" emma:confidence="0">
                <emma:literal>*</emma:literal>
              </emma:interpretation>
              <emma:interpretation id="interp149" emma:lang="en-IN" emma:confidence="0">
                <emma:literal>j</emma:literal>
              </emma:interpretation>
            </emma:one-of>
          </emma:emma>
        </inkml:annotationXML>
        <inkml:trace contextRef="#ctx0" brushRef="#br0" timeOffset="106802.788">-8364 11184 360,'-22'1'489,"1"2"40,-1-3 19,0 1-63,-2 2-202,-1 2-108,-2-2-42,0 3-11,0 2 6,-3 1 31,3 3 39,0 0 23,0 7 8,2-3 3,7 1-9,4 3-31,3 0-43,6 1-33,1-1-28,8 1-24,1-1-17,3 2-12,4-3-11,3 1-6,2 0-9,1-4-4,4 3-16,0-2-30,1-4-80,6 2-118,0-5-84,4-1-146,2-3-141,6-1-123,2-4-4,3-2 72,3-2 65,3-2 133</inkml:trace>
        <inkml:trace contextRef="#ctx0" brushRef="#br0" timeOffset="106386.4925">-8066 11243 256,'0'-5'459,"3"1"45,-3-1 30,0-1-26,0 4-134,0-2-54,0 1-16,0 1-9,0 2-11,2-3-22,1 6-53,-3-3-70,0 7-44,2 0-11,1 2-4,-3 7 4,0-4 7,0 4 1,0 3-12,-3-6-14,1 4-19,2-2-9,-3 2-12,1-4-9,-1-1-10,3-1-3,-4 2-2,3-2-2,1-4-5,0 2-20,0-4-63,0-3-113,0 3-93,0-5-126,1 0-147,3-5-98,-1 2-57,2-9 44,-5 4 62,5-8 106,4 1 140</inkml:trace>
        <inkml:trace contextRef="#ctx0" brushRef="#br0" timeOffset="106566.6216">-7890 11136 396,'9'-15'481,"-4"6"34,-2-2 18,2 2-95,-3 4-188,1-2-112,-3 5-58,0-2-34,3 0-18,-3 1-17,5 1-35,1 2-83,-3 0-113,-1 0-104,1 2-111,-6 1-54,-2 1-7,-1-3 65,-2 4 99</inkml:trace>
      </inkml:traceGroup>
      <inkml:traceGroup>
        <inkml:annotationXML>
          <emma:emma xmlns:emma="http://www.w3.org/2003/04/emma" version="1.0">
            <emma:interpretation id="{FF2B61C4-5E96-4F59-B5A2-284DAD38F2EE}" emma:medium="tactile" emma:mode="ink">
              <msink:context xmlns:msink="http://schemas.microsoft.com/ink/2010/main" type="line" rotatedBoundingBox="-6236,14833 22066,15640 22040,16567 -6262,15759"/>
            </emma:interpretation>
          </emma:emma>
        </inkml:annotationXML>
        <inkml:traceGroup>
          <inkml:annotationXML>
            <emma:emma xmlns:emma="http://www.w3.org/2003/04/emma" version="1.0">
              <emma:interpretation id="{71E5DB63-C932-4C76-90E2-5EE5C58570B7}" emma:medium="tactile" emma:mode="ink">
                <msink:context xmlns:msink="http://schemas.microsoft.com/ink/2010/main" type="inkWord" rotatedBoundingBox="-5996,15114 -5861,15450 -6111,15551 -6247,15214"/>
              </emma:interpretation>
              <emma:one-of disjunction-type="recognition" id="oneOf30">
                <emma:interpretation id="interp150" emma:lang="en-IN" emma:confidence="0">
                  <emma:literal>`</emma:literal>
                </emma:interpretation>
                <emma:interpretation id="interp151" emma:lang="en-IN" emma:confidence="0">
                  <emma:literal>.</emma:literal>
                </emma:interpretation>
                <emma:interpretation id="interp152" emma:lang="en-IN" emma:confidence="0">
                  <emma:literal>,</emma:literal>
                </emma:interpretation>
                <emma:interpretation id="interp153" emma:lang="en-IN" emma:confidence="0">
                  <emma:literal>7</emma:literal>
                </emma:interpretation>
                <emma:interpretation id="interp154" emma:lang="en-IN" emma:confidence="0">
                  <emma:literal>1</emma:literal>
                </emma:interpretation>
              </emma:one-of>
            </emma:emma>
          </inkml:annotationXML>
          <inkml:trace contextRef="#ctx0" brushRef="#br0" timeOffset="107065.978">-7261 11234 287,'44'-15'634,"-9"2"93,-8 4 52,-9 0 28,1 1-234,-6 0-179,2 1-162,-8 6-85,1-3-51,1 8-21,3-3-31,-2 5-17,3 3-7,-3 0-1,5 6 6,-1 2 0,-1 0 8,-3 3 4,2 0-2,1 1-4,-7 2-4,2-2-10,-6 1-5,1 1-5,-6-3-7,1-1-7,-6-1-18,-4-1-66,2-2-110,-4-1-84,1-2-139,-1-1-156,3-2-140,0-3-18,3-5 65,5-1 59,6 0 130</inkml:trace>
        </inkml:traceGroup>
        <inkml:traceGroup>
          <inkml:annotationXML>
            <emma:emma xmlns:emma="http://www.w3.org/2003/04/emma" version="1.0">
              <emma:interpretation id="{CF7F42A2-472F-4E71-84A1-246C341E3069}" emma:medium="tactile" emma:mode="ink">
                <msink:context xmlns:msink="http://schemas.microsoft.com/ink/2010/main" type="inkWord" rotatedBoundingBox="-5428,14973 1094,14983 1093,15439 -5429,15429"/>
              </emma:interpretation>
              <emma:one-of disjunction-type="recognition" id="oneOf31">
                <emma:interpretation id="interp155" emma:lang="en-IN" emma:confidence="0">
                  <emma:literal>reserve</emma:literal>
                </emma:interpretation>
                <emma:interpretation id="interp156" emma:lang="en-IN" emma:confidence="0">
                  <emma:literal>represents</emma:literal>
                </emma:interpretation>
                <emma:interpretation id="interp157" emma:lang="en-IN" emma:confidence="0">
                  <emma:literal>reinsure</emma:literal>
                </emma:interpretation>
                <emma:interpretation id="interp158" emma:lang="en-IN" emma:confidence="0">
                  <emma:literal>reassure</emma:literal>
                </emma:interpretation>
                <emma:interpretation id="interp159" emma:lang="en-IN" emma:confidence="0">
                  <emma:literal>represent</emma:literal>
                </emma:interpretation>
              </emma:one-of>
            </emma:emma>
          </inkml:annotationXML>
          <inkml:trace contextRef="#ctx0" brushRef="#br0" timeOffset="113681.0286">-2646 11212 60,'-13'-3'85,"-4"-2"-34,3 3-23,-1 0-15,-1-1-2,-3-2-2,-1 2 2,-2 2-4,-1-3-4,-4 0-2,-5 0-10,-4 0-25,1 3-41,-7-5-23</inkml:trace>
          <inkml:trace contextRef="#ctx0" brushRef="#br0" timeOffset="108488.9924">-4792 11345 202,'3'-6'484,"-3"1"47,2-3 23,3 1 14,3-1-233,6 3-155,6-3-86,7-3-40,8 3-23,0 0-13,6 0-9,2-3-4,-1 2-5,6 0-12,-5-2-8,-1 2-11,5-1-16,-10-2-10,5 4-8,-5-5 5,-3-1 8,-2 6 12,-9-5 29,-2 2 27,-6 5 20,-2-1 27,-4-1 68,-3 4 88,1-1 50,0 0 18,-7 2 5,1 3-19,-1 0-49,-1 3-81,1 2-55,-7 1-25,0 5-7,4-2-7,-2 3-9,1-1-10,1 2-6,1 1-3,2-1-7,0 0-7,2-1-14,-2 0-69,0-2-114,0 0-90,3 0-126,1-2-152,-2 0-152,-2-2-20,0-1 64,3-4 61,5 2 114</inkml:trace>
          <inkml:trace contextRef="#ctx0" brushRef="#br0" timeOffset="109033.3817">-3698 11247 7,'12'-4'293,"-2"-1"30,-2 1 26,1-4-14,-1 1-62,2 0-47,-1-3-21,-1 0-4,0 2-11,-3 0-23,4-4-32,-1 0-20,-3 1-12,-1-1 14,1 2 39,-4 0 31,-1 1 26,0-1 14,-1 0 0,-4 4-18,-2-3-36,0 2-26,0 3-31,-1-1-26,-2 3-16,-7 2-24,-1 2-23,-1 3-13,-3-1-7,0 5 0,-3 2-7,10 1-1,-5 2 2,7-1 0,6 0 0,3 1-1,4-1-1,4 2 3,3-2-1,6-1 0,2 0-1,4-2-1,-1 0-23,1-1-88,2-1-94,0-3-67,-1-2-58,2 1-82,-2 1-67,2-2 15,-4-2 41,-4-1 28,-1 4 42,-5-4 76,1 2 92,-4-2 83,-3 0 75,-2 1 62,0-1 56,3 0 56,0 0 54,-3 0 39,5 0 19,-1 0 0,-3 0-18,8 0-43,-1-1-46,2 1-44,7-2-35,0-2-20,5 3-11,-2-2-2,2 3-1,-2-5-2,-2 5-3,-1-4-3,-3 4-7,-6 0-6,-1 4-7,-1-4-4,0 5-5,-6-2 2,0 2 1,-6-2-3,0 5 1,-1-3 2,-1 1-1,-4-1-1,3-1 2,3 0 1,-1 1 2,2-2 7,2 1 13,1-4 35,-1 1 47,3-1 44,3 0 22,-1 0 9</inkml:trace>
          <inkml:trace contextRef="#ctx0" brushRef="#br0" timeOffset="107591.3511">-6443 11254 239,'27'-11'527,"-5"2"61,-5 1 31,-4-1 21,-4 4-238,-3-1-152,1 4-104,-2-2-57,-3 4-28,1 2-14,-3 2-15,-3 4-4,1-1-6,-3 6 2,2-1-6,-2-4-11,0 9-3,1-6-4,-1 5 0,-1-4-5,4 0-2,-6-3-24,4 0-39,-1 2-30,3-5-17,-1 0-15,0-1-8,1-4 1,2 3 23,-3-8 18,1 3 14,2-7 11,0 1 16,2-3 23,1-2 15,-1-1 18,4-3 22,1 0 18,2-4 10,2 1 12,-2 3 17,4 2 14,-3-1-5,4 1-6,-1 2-2,4 1-8,0 2-12,3-2-12,0 7-13,2-4-9,1 5-5,-1 2-6,-5-3-6,-2 8-2,-1-3 2,-3 5-2,-2-1 0,-9 5 4,0-4-2,-9 5 4,-4 1 7,-4-3 6,-5 2 15,-1-2 18,-2-1 34,-2 1 31,3-1 26,-1-4 14,3 4 0,7-3-15,-2-4-28,5 5-35,6-5-32,-3 3-22,3 0-10,6 2-4,-2-1 2,4-1 3,4 1 3,3 6 3,1-3-3,7-3 3,4 6-4,0-5-3,4 5-7,2-2-2,0-1-12,0-1-73,-1 3-118,3-3-107,-2-2-176,-4 2-203,3-3-97,-3 1 12,2 2 87,-3-6 86,0-1 171</inkml:trace>
          <inkml:trace contextRef="#ctx0" brushRef="#br0" timeOffset="108181.7748">-5708 11376 207,'-9'-3'476,"1"-1"42,0 3 23,-2-4 13,4 2-232,1 3-135,2-4-70,3 1-38,3 1-20,8-1-9,5-2-13,6 1-11,7-1-10,6-1-2,5 1-5,2 1-7,0-4 1,2 3-5,0-2 4,-6 1-2,-1-5 0,-3 2 2,-5-1 0,-4-2 3,-3-1 4,-9-2 11,1 4 34,-13-1 36,-1 0 62,-1 0 45,-8 1 35,-1 2 6,-5 2-22,0 2-34,-4-2-61,-1 6-48,-3 1-37,1 5-20,-5-1-6,2 3-10,1 5-1,2 0-1,6-3 0,2 3-3,4 0 1,2-2 4,8 2 0,5-2 1,3 0 4,6-3 0,4 1 3,9-1-1,8-2 4,4-4 1,10 2 4,1-3-1,11-3-2,-3 2-1,3-4-1,1-1-1,-5-3-4,-6 2-2,1-6 1,-5 1 0,-7-5-3,0-3 0,-4 2-2,-4-2 1,-7-2 1,-3 2 9,-9 1 4,-3 3 12,-6 0 19,-4 0 12,-4 4 6,-1 1-1,-3 0-4,-1 5-9,-1 1-17,-3 3-13,-1 2-9,-2 4-7,-6 4-5,0-1-2,3 9 1,1-3-3,1 6 0,4-3 0,1 6 1,7-1 1,3 2-2,2-2 3,2-1 1,3 1 2,3 2-2,1-5 0,3 2-1,-2 0 2,0-1-14,1-3-70,-2 1-135,-1-3-108,-1-2-168,-4-1-169,-3 1-132,-5-7-11,-3 3 93,-2-1 89,1-3 157</inkml:trace>
          <inkml:trace contextRef="#ctx0" brushRef="#br0" timeOffset="117146.0282">-3377 11271 18,'-5'-4'208,"2"4"26,-1-1-19,3 1-20,-6-3-11,5-1-2,-1 3 9,1 1 12,2-4 9,0 4-1,-3-2-10,3 1-22,-4 1-27,4-4-30,0 3-30,0-2-24,4 1-15,-4-1-7,3 0-4,-1 2 1,3-4 0,2 2 0,1 0-6,2-1-4,7 2-6,5-1-7,1 1-4,4 2 2,3 0-2,1 0 0,-4 0 3,-1 5 4,-4 1 3,-7 5 5,1-2 9,-11 2 6,-5 6 6,-4-2 10,-6-2 8,-2 2 3,-3-3 1,-7 2-2,6 2-5,-3-7-13,-3 2-10,9-2-4,-1-2 9,1-3 13,6 1 18,2-2 15,5-3 7,4 0 1,4-4-19,5-3-19,3 2-23,9-7-17,2 4-12,3-4-6,-2-4-1,6 2-3,-4-2-3,2 0 4,4 0 1,-10-3-4,1 6 2,-5-2 2,0 1 8,-9 1 15,-2 1 8,0 5 10,-6-1 6,0 2 1,-1 3-9,-4 0-7,-4 3-10,-2 3-7,-9 1-8,1 8-1,-1-7-4,-5 8-4,6-3 3,-1 1-4,3 1 0,2 0 0,2 0 1,3 2 0,-2-5-2,7 2 0,7-2 1,-2-1 0,5 0 1,4-4-1,6 0-1,2-2 3,4 1-3,5-3-1,2 0 0,3-3-3,-1 1-2,7-2 0,-7-4 3,6 0 0,-1 0 1,-1-4-1,-2 0 4,1-3-4,-6 3 2,-2-1 0,-6 0 0,-2 1 3,-5 3 1,-4-2 1,-3 6 3,2-3 5,-10 3 0,4 2-1,-1 0-1,-5 3 3,0 3-5,-5 1-3,-1 4 0,4 0 1,-7 1-4,1 3 2,0-2-5,-1 2 5,3 3-2,-3-3-2,-3 1 2,4-2-1,1 0-16,-1 2-53,-4-5-123,5 1-105,1-1-135,4 0-167,-5-4-163,6 1-37,-3-5 69,4 0 79,4 0 122</inkml:trace>
          <inkml:trace contextRef="#ctx0" brushRef="#br0" timeOffset="117511.2894">-2204 11125 263,'4'-6'438,"2"-1"34,1-1 17,-2 4-51,-3-1-203,1 0-109,0 2-60,3 0-36,-3 1-16,2 2-7,-3 2-3,9 1-3,-1 2 2,2 3 4,2 1 6,-1 3 8,1 0 12,-4 4 1,1-1 7,-2 1 3,-2 0-2,1-3-4,-1 4-6,-2-2-2,0-2-3,-2 0 0,2-2 2,-3-2 5,6 2 15,-1-3 25,-5-3 40,3 2 71,1-6 61,1 2 35,2-3 7,2 0-14,4-4-33,7-3-69,3-2-61,6 0-46,-3-5-25,6 1-16,1-2-9,1-5-5,-1 1-6,-3 3-3,0-4-1,-5 4-1,-2 1-2,-3 0-6,-7 4-50,-2 4-107,-1-1-107,-4 4-131,-6-1-162,5 2-157,-7 3-52,0 3 56,0-1 79,0 5 118,5 1 154</inkml:trace>
          <inkml:trace contextRef="#ctx0" brushRef="#br0" timeOffset="117946.5956">-1399 11287 4,'14'6'367,"-6"-5"39,6-1 23,2-1 22,5-5-123,9 1-113,3-3-57,1 1-27,5-2-15,1-2-13,0 2-23,2-3-20,-5 0-15,2-2-13,-4-1-3,2 1-3,-3-5-4,-7 3 12,0-1 30,-5 2 35,-9 1 43,0 2 42,-7 1 26,-3 2 2,-12 0-23,-2 3-33,-9 1-44,-11 2-43,-9 3-32,-9 7-15,-8-2-2,-8 3-2,-3 4 4,-1 3-4,6 3 3,0 1-3,8 3-3,6 1-3,12-2-4,10 0 0,7 2-1,20-5 1,14 2 1,19 0 0,13-1 1,19-3 3,7 1 0,19-5-1,7 0-3,7-1 1,3 0-2,1-3-2,-3 3 5,-3-6 9,-9 6 8,-5-7 3,-7 0 2,-11 1 3,-9 2-3,-13-6-8,-9 1-10,-8 0-2,2 1-3,-11-1 2,-3 1-1,-6-3 2,-1 0 3,-4 3-3,-4-3 3,-4 0-6,-1 0-18,-5 0-103,-5 2-126,-12-2-205,-4 0-233,-13 0-121,-7 0-52,-11 0 68,-12 0 106,-6 0 198</inkml:trace>
        </inkml:traceGroup>
        <inkml:traceGroup>
          <inkml:annotationXML>
            <emma:emma xmlns:emma="http://www.w3.org/2003/04/emma" version="1.0">
              <emma:interpretation id="{D3B8DC48-A49B-4597-8190-FA4F90CA0E6A}" emma:medium="tactile" emma:mode="ink">
                <msink:context xmlns:msink="http://schemas.microsoft.com/ink/2010/main" type="inkWord" rotatedBoundingBox="2845,15612 4354,15655 4343,16062 2834,16019"/>
              </emma:interpretation>
              <emma:one-of disjunction-type="recognition" id="oneOf32">
                <emma:interpretation id="interp160" emma:lang="en-IN" emma:confidence="0">
                  <emma:literal>w</emma:literal>
                </emma:interpretation>
                <emma:interpretation id="interp161" emma:lang="en-IN" emma:confidence="0">
                  <emma:literal>4</emma:literal>
                </emma:interpretation>
                <emma:interpretation id="interp162" emma:lang="en-IN" emma:confidence="0">
                  <emma:literal>A</emma:literal>
                </emma:interpretation>
                <emma:interpretation id="interp163" emma:lang="en-IN" emma:confidence="0">
                  <emma:literal>W</emma:literal>
                </emma:interpretation>
                <emma:interpretation id="interp164" emma:lang="en-IN" emma:confidence="0">
                  <emma:literal>£</emma:literal>
                </emma:interpretation>
              </emma:one-of>
            </emma:emma>
          </inkml:annotationXML>
          <inkml:trace contextRef="#ctx0" brushRef="#br0" timeOffset="67130.4339">2052 11755 216,'-33'3'466,"4"0"41,1-3 27,0 0-17,3 1-187,6-1-112,0 0-36,5 0-12,1 0-9,5 0-5,1 0-18,6 0-33,1 4-38,8-4-27,5 1-18,9-1-10,10 2 3,8 2-6,13-3-7,6 2-33,6-3-51,5 1-39,-1 2-67,3 1-111,1-4-113,-3 1-110,-6 1-24,-4 0-3,-6 1 40,-9 1 102</inkml:trace>
          <inkml:trace contextRef="#ctx0" brushRef="#br0" timeOffset="67304.5569">2384 11925 189,'-49'9'493,"2"1"48,2-1 27,10-1 9,4 3-222,4-4-157,9 1-86,6-4-30,7 0-6,6 0 5,7-1-2,12 1-4,2-3-10,15-2-31,2 1-59,10-4-45,3 1-69,7-1-126,4 0-130,1-3-117,3-1-29,-6 0-6,2-6 41,-6 6 114</inkml:trace>
          <inkml:trace contextRef="#ctx0" brushRef="#br0" timeOffset="67530.7179">3276 11700 216,'13'-5'599,"-3"-2"98,-4 3 50,-1 1 23,-3-2-223,1 3-193,0 2-163,2 0-50,-2 4-11,4 2 10,-4 3 10,0 0 12,-3 21 125,-3-14-189,-21 24 40,6-16-88,-4-4-7,-11 4-12,6 2-17,-10-3-20,0 0-66,2-1-121,-2 0-115,7-2-108,4-2-165,0-3-179,6 2-45,7-6 70,5-3 82,16 1 93,5-8 159</inkml:trace>
        </inkml:traceGroup>
        <inkml:traceGroup>
          <inkml:annotationXML>
            <emma:emma xmlns:emma="http://www.w3.org/2003/04/emma" version="1.0">
              <emma:interpretation id="{E09D9AC3-769D-4275-8804-AD26761D969A}" emma:medium="tactile" emma:mode="ink">
                <msink:context xmlns:msink="http://schemas.microsoft.com/ink/2010/main" type="inkWord" rotatedBoundingBox="5451,15488 9063,15591 9049,16065 5438,15962"/>
              </emma:interpretation>
              <emma:one-of disjunction-type="recognition" id="oneOf33">
                <emma:interpretation id="interp165" emma:lang="en-IN" emma:confidence="0">
                  <emma:literal>a-c</emma:literal>
                </emma:interpretation>
                <emma:interpretation id="interp166" emma:lang="en-IN" emma:confidence="0">
                  <emma:literal>a-a</emma:literal>
                </emma:interpretation>
                <emma:interpretation id="interp167" emma:lang="en-IN" emma:confidence="0">
                  <emma:literal>ane</emma:literal>
                </emma:interpretation>
                <emma:interpretation id="interp168" emma:lang="en-IN" emma:confidence="0">
                  <emma:literal>ac</emma:literal>
                </emma:interpretation>
                <emma:interpretation id="interp169" emma:lang="en-IN" emma:confidence="0">
                  <emma:literal>arc</emma:literal>
                </emma:interpretation>
              </emma:one-of>
            </emma:emma>
          </inkml:annotationXML>
          <inkml:trace contextRef="#ctx0" brushRef="#br0" timeOffset="68892.684">5240 11678 212,'0'-4'443,"-5"-1"42,-1 1 24,4 0-37,-9 0-156,3 0-112,-2 0-38,-2 0-3,-4 1 14,-2 0 7,-3 2 5,-1 1-9,-7 0-23,0 1-24,-6 5-13,-6-1-7,-5 6-3,-1-3 8,-4 7 1,1-2-7,-1 3-14,3 3-13,0-3-9,8 2-17,-1 1-12,9-4-10,4 1-7,3 0-9,5-3-4,7 1-5,8-2-1,2 0 1,9-1-1,2-4 2,7-2 0,2 0 3,11 0 3,-1-5 2,6 0 1,4-2-4,5-3 0,0-2-5,4-1-4,1-3-3,-1-1-3,-2-2 3,-1 1 1,-3-1 15,-5 0 11,-2 2 17,-8 1 17,1-1 13,-5 4 12,-8 1-2,-1-1-6,-4 4-14,-1-2-18,-1 5-15,-4-3-20,-2 4-11,0 4-7,-2 0-4,-6 0-1,3 7 3,-3-3 2,4 3 2,-3-1 0,6 1 1,1 4 0,1-3 2,7 4-3,0-1 0,2-1-1,6 2 0,0-1 0,5-1-2,-4 0 0,4-2-10,0 0-32,2-1-64,1-3-146,-2 3-131,10-4-169,-5 1-188,7-7-125,3 2-15,2-3 100,2-3 108,1 2 156</inkml:trace>
          <inkml:trace contextRef="#ctx0" brushRef="#br0" timeOffset="69236.9469">5993 11818 300,'-16'-2'681,"-5"-2"104,1 1 52,1 0 32,5 1-228,1 0-206,5 0-174,-3 2-90,9-3-48,-4 3-23,9 0-21,2 0-18,14 0-8,7 0-5,9 0 7,18 0-2,11 3 2,8-3-7,8 0-7,4 0-10,-4 2-10,-6-2-2,-2 2-5,-6-2-8,-12 2-2,-5-2-3,-11 3 1,-4-3-1,-5 0 5,9 3 14,-25-3-5,-2 0 3,-3 0-1,0 0-5,-6 0-1,1 0-9,-1-3-18,-2 3-46,0 0-131,-2 0-145,2 0-131,-5 0-191,5-3-169,-3 1-53,3 0 75,3 0 119,4-3 119</inkml:trace>
          <inkml:trace contextRef="#ctx0" brushRef="#br0" timeOffset="69559.1575">7974 11676 348,'21'-7'699,"-16"-1"89,-5-8 915,0 9-1057,-2-1-231,-3 1-143,-3 4-70,-3-1-39,3-1-18,-5 2-40,-1 3-37,-7 0-27,-8 3-16,-2 2-11,-2 2 1,-6 1 1,-2 6 8,-1-2 3,0 3 4,4 1 1,-1 0-6,2 1 1,7 2-3,1-1-6,6 1-5,7-3 0,5 3-2,10-3-2,2 0-2,6-4 0,5 2-4,3-1 0,9-2-7,-2 0-24,7-5-44,3 1-121,7-2-139,3-3-134,4 1-190,2-3-166,10-3-54,-4-1 64,6-1 114,-4-2 117,3 0 188</inkml:trace>
        </inkml:traceGroup>
        <inkml:traceGroup>
          <inkml:annotationXML>
            <emma:emma xmlns:emma="http://www.w3.org/2003/04/emma" version="1.0">
              <emma:interpretation id="{F076D82B-4070-4722-8548-52A43BA71D26}" emma:medium="tactile" emma:mode="ink">
                <msink:context xmlns:msink="http://schemas.microsoft.com/ink/2010/main" type="inkWord" rotatedBoundingBox="10333,15688 11085,15709 11080,15873 10329,15852"/>
              </emma:interpretation>
              <emma:one-of disjunction-type="recognition" id="oneOf34">
                <emma:interpretation id="interp170" emma:lang="en-IN" emma:confidence="0">
                  <emma:literal>=</emma:literal>
                </emma:interpretation>
                <emma:interpretation id="interp171" emma:lang="en-IN" emma:confidence="0">
                  <emma:literal>#</emma:literal>
                </emma:interpretation>
                <emma:interpretation id="interp172" emma:lang="en-IN" emma:confidence="0">
                  <emma:literal>+</emma:literal>
                </emma:interpretation>
                <emma:interpretation id="interp173" emma:lang="en-IN" emma:confidence="0">
                  <emma:literal>F</emma:literal>
                </emma:interpretation>
                <emma:interpretation id="interp174" emma:lang="en-IN" emma:confidence="0">
                  <emma:literal>~</emma:literal>
                </emma:interpretation>
              </emma:one-of>
            </emma:emma>
          </inkml:annotationXML>
          <inkml:trace contextRef="#ctx0" brushRef="#br0" timeOffset="69962.442">9439 11851 402,'-34'5'725,"12"-2"94,1 2 35,5-1 19,3-2-248,2-2-272,6 0-145,3 1-70,7-1-27,5 0-16,15 0-10,7 0-19,10 0-20,9 0-41,6 0-103,2 0-145,4-1-126,-1 1-202,2-6-192,-1 5-81,-2-3 35,-3 1 112,-4-4 104,-7 2 191</inkml:trace>
          <inkml:trace contextRef="#ctx0" brushRef="#br0" timeOffset="69770.3076">9442 11740 179,'-11'-4'704,"1"3"121,2-5 63,-3 1 31,6 2-124,-3 3-312,8-4-229,0 3-121,3-2-63,7 3-34,36-1-43,-12 2-124,3-1-126,6 3-99,4-3-165,-1 1-178,4 3-96,-3-4 40,-6 3 90,-2 1 85,-13-3 155</inkml:trace>
        </inkml:traceGroup>
        <inkml:traceGroup>
          <inkml:annotationXML>
            <emma:emma xmlns:emma="http://www.w3.org/2003/04/emma" version="1.0">
              <emma:interpretation id="{2CA2F723-1D7C-4AF3-AF85-34BDEDFC9CA5}" emma:medium="tactile" emma:mode="ink">
                <msink:context xmlns:msink="http://schemas.microsoft.com/ink/2010/main" type="inkWord" rotatedBoundingBox="12373,15539 15119,15617 15106,16056 12361,15978"/>
              </emma:interpretation>
              <emma:one-of disjunction-type="recognition" id="oneOf35">
                <emma:interpretation id="interp175" emma:lang="en-IN" emma:confidence="0">
                  <emma:literal>mps</emma:literal>
                </emma:interpretation>
                <emma:interpretation id="interp176" emma:lang="en-IN" emma:confidence="0">
                  <emma:literal>ms</emma:literal>
                </emma:interpretation>
                <emma:interpretation id="interp177" emma:lang="en-IN" emma:confidence="0">
                  <emma:literal>mp</emma:literal>
                </emma:interpretation>
                <emma:interpretation id="interp178" emma:lang="en-IN" emma:confidence="0">
                  <emma:literal>mss</emma:literal>
                </emma:interpretation>
                <emma:interpretation id="interp179" emma:lang="en-IN" emma:confidence="0">
                  <emma:literal>mo</emma:literal>
                </emma:interpretation>
              </emma:one-of>
            </emma:emma>
          </inkml:annotationXML>
          <inkml:trace contextRef="#ctx0" brushRef="#br0" timeOffset="71168.4657">13429 11748 356,'19'-8'588,"2"-3"75,11-6 883,-22 9-929,1 4-145,-5-1-79,2 0-54,-3 0-71,-2 4-78,2 1-67,-5 0-48,7 0-22,-7 1-10,0 4-5,0 2 5,-7 2 5,2 1 6,1 2-4,-8 3-10,-1 0-7,1 1-4,-1 0-8,-2 3-5,-4 0-3,5-2-5,-6 2-2,6 0-5,-7-1 2,5-1-1,-2 2-2,2-3 0,0 0 0,3-1-3,-1-1 1,3-2 0,-2-1-17,3-2-29,2-2-55,4 0-111,-4-2-144,3-3-100,5-2-154,0 0-143,1-2-82,4-3 41,3-2 102,5 0 82,3-5 161</inkml:trace>
          <inkml:trace contextRef="#ctx0" brushRef="#br0" timeOffset="71464.6971">13689 11717 215,'0'-8'531,"-5"-4"65,3 3 35,2-1 18,0 1-218,7 1-137,6 0-82,1 1-26,8 0 2,3 3 14,5 0 7,1 3-10,5 1-17,0 1-18,4 6-19,-5 0-20,-3-2-16,-5 7-8,-1-2-4,-5 2-17,-8 1-15,-2 2-8,-9-6-11,-4 6-13,-3-3-6,-8 1-9,-6-1-2,-7 0-2,-7-4-6,-11 1-2,-5 1-12,-11-4-43,-4 1-143,-6 0-143,2-6-231,-1 3-225,-1-3-113,1-1-20,3-1 108,5-3 126,3 3 221</inkml:trace>
          <inkml:trace contextRef="#ctx0" brushRef="#br0" timeOffset="70861.2487">11731 11700 429,'-6'-5'617,"4"0"61,-2 0 30,-3 4-52,2-2-234,4 3-187,-6-3-123,1 6-53,-2 0-2,-8 3 15,0 4 11,-5-1 17,2 3 10,-5-1 0,0 0-18,1 1-26,-1 2-10,5-2-13,-2 2-9,-3-3-11,6-1-4,1 2-7,1-3 0,3-2 0,1 0 1,3-2 15,1-2 22,0 1 27,6-4 13,2 0 8,0 0 2,5-4-12,5-3-26,2 4-27,9-8-15,5 1-11,6-2-9,3 0 2,12-2-2,3 1 0,1-2-2,4 4 1,-4 0-2,-1 3-1,-7-3 0,-1 7-2,-5 0-3,-4 3-3,-2 1 2,-6 1-1,-4 3-1,-5 3 2,-3 1 7,-3 0 1,-10 3 5,0 0 1,-2 1 2,-9 2-2,1-2 2,-6 0-4,0 1 0,-3-1-2,-2 0 0,-3-4 1,3 3 1,0-1 1,0-6 1,4 3 0,-4-2 2,6-4 2,-4 1 1,5-2 0,1-2-1,-1 1 2,4-4-1,0-1-5,7 1-3,6-5-1,2-2-1,8 0-4,8-4-2,8 1 6,6-1 1,3 4 1,9-6-2,0 5 1,-1-1 0,4 2 0,-7 0-1,2 5 0,-2-2-1,-4 4-2,1 0-4,-6 0-1,-1 5 1,-5 0 1,-3 3 6,-1 2 6,-6-1 8,0 3 10,-4 2 7,-8-1 4,1 7 2,-5-3 1,-2 2-2,-2 1-6,2-2-3,-7 1-10,6 3-7,-2-5-5,1 4-4,-1-2 0,0 1-5,3-4 0,-2 1-17,2-4-53,2-1-127,1 2-124,2-4-113,6-1-170,2-1-163,1-1-57,5-2 66,4 0 94,9-2 98,-5-2 163</inkml:trace>
        </inkml:traceGroup>
        <inkml:traceGroup>
          <inkml:annotationXML>
            <emma:emma xmlns:emma="http://www.w3.org/2003/04/emma" version="1.0">
              <emma:interpretation id="{3F8778BF-A3BB-4159-88DD-9B95DC8AA023}" emma:medium="tactile" emma:mode="ink">
                <msink:context xmlns:msink="http://schemas.microsoft.com/ink/2010/main" type="inkWord" rotatedBoundingBox="16970,15599 17783,15623 17772,16010 16959,15986"/>
              </emma:interpretation>
              <emma:one-of disjunction-type="recognition" id="oneOf36">
                <emma:interpretation id="interp180" emma:lang="en-IN" emma:confidence="0">
                  <emma:literal>is</emma:literal>
                </emma:interpretation>
                <emma:interpretation id="interp181" emma:lang="en-IN" emma:confidence="0">
                  <emma:literal>p</emma:literal>
                </emma:interpretation>
                <emma:interpretation id="interp182" emma:lang="en-IN" emma:confidence="0">
                  <emma:literal>P</emma:literal>
                </emma:interpretation>
                <emma:interpretation id="interp183" emma:lang="en-IN" emma:confidence="0">
                  <emma:literal>ps</emma:literal>
                </emma:interpretation>
                <emma:interpretation id="interp184" emma:lang="en-IN" emma:confidence="0">
                  <emma:literal>po</emma:literal>
                </emma:interpretation>
              </emma:one-of>
            </emma:emma>
          </inkml:annotationXML>
          <inkml:trace contextRef="#ctx0" brushRef="#br0" timeOffset="72117.7263">16225 11716 263,'0'-4'576,"2"-2"72,-2 2 40,0 2 21,0-3-216,0 5-127,0-2-93,0 2-56,0 0-31,-2 0-10,-4 2-9,1 3-33,-8 1-27,0 4-11,-3-2 5,2 4-4,-2 0-22,0 2-15,3 1-9,0-2-4,0 3-11,0 1-3,1-3-9,-1 1-4,3 3-4,-1-2-1,-2 0-5,5-2-3,0 0-6,2 0 0,-6-4-2,8 1 0,-4-3-5,3 3-31,0-7-81,-2 3-121,3-3-105,2-1-97,2 1-144,0-8-102,0 1-60,2-4 49,2 2 67,3-6 75,3 0 136</inkml:trace>
          <inkml:trace contextRef="#ctx0" brushRef="#br0" timeOffset="72358.9037">16261 11728 56,'32'-12'399,"-5"-2"42,2 2 21,4 3 13,1-3-157,3 4-120,-2 0-62,2 4-28,-1 0-7,0 1-4,-5 0-11,1 3-12,-5 6-6,-1-2 7,-5 0 5,-2 5 43,-9 1 27,-5-1 15,-5 3 4,-5-1 19,-5 2 3,-6-1-39,-2-1-26,-6 3-19,-1-2-17,-9-4-34,0 3-20,-1-3-15,-7 1-9,1-2-12,-3 0-96,3-2-95,2-1-85,5-1-158,5-1-183,9 0-112,4-4 29,11 2 61,10-2 66,7-3 150</inkml:trace>
        </inkml:traceGroup>
        <inkml:traceGroup>
          <inkml:annotationXML>
            <emma:emma xmlns:emma="http://www.w3.org/2003/04/emma" version="1.0">
              <emma:interpretation id="{0505A92B-C77E-44EA-A2CB-B68A8E18ABE9}" emma:medium="tactile" emma:mode="ink">
                <msink:context xmlns:msink="http://schemas.microsoft.com/ink/2010/main" type="inkWord" rotatedBoundingBox="18864,15591 22065,15682 22050,16201 18849,16109"/>
              </emma:interpretation>
              <emma:one-of disjunction-type="recognition" id="oneOf37">
                <emma:interpretation id="interp185" emma:lang="en-IN" emma:confidence="0">
                  <emma:literal>or</emma:literal>
                </emma:interpretation>
                <emma:interpretation id="interp186" emma:lang="en-IN" emma:confidence="0">
                  <emma:literal>ors</emma:literal>
                </emma:interpretation>
                <emma:interpretation id="interp187" emma:lang="en-IN" emma:confidence="0">
                  <emma:literal>ore</emma:literal>
                </emma:interpretation>
                <emma:interpretation id="interp188" emma:lang="en-IN" emma:confidence="0">
                  <emma:literal>ere</emma:literal>
                </emma:interpretation>
                <emma:interpretation id="interp189" emma:lang="en-IN" emma:confidence="0">
                  <emma:literal>Er,</emma:literal>
                </emma:interpretation>
              </emma:one-of>
            </emma:emma>
          </inkml:annotationXML>
          <inkml:trace contextRef="#ctx0" brushRef="#br0" timeOffset="72689.1532">18274 11704 291,'39'-4'612,"-9"-1"71,-4-2 45,-7 3 27,-5 1-191,1-2-150,-9 1-104,2 1-48,-3 2-30,1 1-25,-4-3-69,-2 3-58,-5 3-39,-3-3-22,-9 4-15,-7 0-4,-7 4 0,-3-2 2,-1 1 4,-5 5 0,1-4 1,-2 4 2,2 2-1,-2-2 2,2 2-6,4 2 0,-2-1 0,3-3 0,8 4 5,1-3-2,4 2 0,5-1-1,6-1-2,5 1 1,5-2-4,5 0 0,8 0-2,5-1-9,11-2-53,4-1-125,6 3-111,11-7-155,-4 4-187,9-5-151,-7-2-30,3-1 80,-1 0 88,-4 0 141</inkml:trace>
          <inkml:trace contextRef="#ctx0" brushRef="#br0" timeOffset="72934.3582">18149 11921 387,'-27'-5'759,"1"3"97,2-3 49,6 1 23,5 0-245,5 0-308,4 2-186,5-3-100,10 4-47,7-2-25,8 0-11,7 3-7,6 0-2,11 0 2,4 0-24,2 3-91,4 0-117,-1-3-97,2 1-166,-5 3-188,0-4-97,2 0 26,-7 0 84,4 0 75,-5 0 159</inkml:trace>
          <inkml:trace contextRef="#ctx0" brushRef="#br0" timeOffset="73847.3462">19432 12061 7,'-27'1'445,"-7"2"62,7-3 35,-3 0 17,4 0-94,0 0-146,2 1-28,3-1 19,2 0 23,0 0 17,4 0-1,1 0-40,1 0-82,4 0-70,1 4-51,-1-4-28,5 0-19,0 0-11,0 0-4,2 1-2,-1-1 4,3 0 1,-3 0 0,3 0 2,0 0 4,-2 0 2,2 0 4,0 0 4,0 0 3,2 0-1,-2 0-2,0 0-3,3 0-1,0 0 3,-1 2-4,2-2-1,3 0-3,1 0-2,5 4-6,6-4-3,2 1-4,8-1-6,9 3-5,4 1-4,13 0-4,9-1-5,11 2 0,9 2 0,5 0 3,9 0-2,7 1 0,-3 1-2,4-2 1,-5 2-4,-1-2 6,-6 0 3,-5 2 8,-6-4 5,-6 2 5,-6-2-1,-10 2-2,-7-5-4,-4 3-4,-12-4-8,-4 2-2,-5 1-1,-7-4-2,-2 4-3,-6-2 0,-1-2-4,-2 0-3,-3 0-8,-3 0-35,0 0-53,-5 0-66,-5-2-111,-6-2-212,-7 0-271,-12-4-217,-15 1-80,-15-1-5,-12-1 76,-8-5 192,-16 0 268</inkml:trace>
          <inkml:trace contextRef="#ctx0" brushRef="#br0" timeOffset="73318.9363">19487 11793 70,'13'-5'588,"-5"-2"125,1 0 65,-2 0 34,-6 2-108,6 1-176,-6 1-201,3 2-113,-3-2-62,-1 3-34,0 0-32,0 3-37,-1 1-21,-3 0-5,3 3 0,-7 2 0,1 1 2,3 2-4,-1 0-4,-3-1-2,6-1-4,-4 6-4,4-6-2,-1 2-2,1 0-3,2 0-3,-3-2 3,0-1 0,3-2-3,0 0 4,0-2 6,0-4 5,0 2-2,0-3 4,0-3 3,0 2-5,0-4-4,0-2-3,0-3-2,3 1-3,0-3 2,-1 0-1,9-7 3,-1 5 2,3-3 4,4 1 3,4-3 1,3 3-1,5 0-4,-2 2-2,7-1-6,0 4-3,3-1-12,-2 3-22,5 2-55,-5-1-120,4 4-101,-5-1-89,-1 3-129,-1 0-111,-9 2-90,-2 4 42,-9-2 61,-2 5 68,-7 1 124</inkml:trace>
        </inkml:traceGroup>
      </inkml:traceGroup>
    </inkml:traceGroup>
    <inkml:traceGroup>
      <inkml:annotationXML>
        <emma:emma xmlns:emma="http://www.w3.org/2003/04/emma" version="1.0">
          <emma:interpretation id="{D97343D8-EC0B-4790-B287-523790DEF08C}" emma:medium="tactile" emma:mode="ink">
            <msink:context xmlns:msink="http://schemas.microsoft.com/ink/2010/main" type="paragraph" rotatedBoundingBox="-7506,16474 2175,16168 2191,16671 -7490,16977" alignmentLevel="2"/>
          </emma:interpretation>
        </emma:emma>
      </inkml:annotationXML>
      <inkml:traceGroup>
        <inkml:annotationXML>
          <emma:emma xmlns:emma="http://www.w3.org/2003/04/emma" version="1.0">
            <emma:interpretation id="{8B8A8540-AB0D-4C8A-B1E9-648DFB5466FD}" emma:medium="tactile" emma:mode="ink">
              <msink:context xmlns:msink="http://schemas.microsoft.com/ink/2010/main" type="line" rotatedBoundingBox="-7506,16474 2175,16168 2191,16671 -7490,16977"/>
            </emma:interpretation>
          </emma:emma>
        </inkml:annotationXML>
        <inkml:traceGroup>
          <inkml:annotationXML>
            <emma:emma xmlns:emma="http://www.w3.org/2003/04/emma" version="1.0">
              <emma:interpretation id="{968FB23B-8DFD-433E-8DCF-02BF13A61389}" emma:medium="tactile" emma:mode="ink">
                <msink:context xmlns:msink="http://schemas.microsoft.com/ink/2010/main" type="inkWord" rotatedBoundingBox="-7505,16498 -5937,16449 -5922,16927 -7490,16977"/>
              </emma:interpretation>
              <emma:one-of disjunction-type="recognition" id="oneOf38">
                <emma:interpretation id="interp190" emma:lang="en-IN" emma:confidence="0">
                  <emma:literal>Cats</emma:literal>
                </emma:interpretation>
                <emma:interpretation id="interp191" emma:lang="en-IN" emma:confidence="0">
                  <emma:literal>Cans</emma:literal>
                </emma:interpretation>
                <emma:interpretation id="interp192" emma:lang="en-IN" emma:confidence="0">
                  <emma:literal>(in</emma:literal>
                </emma:interpretation>
                <emma:interpretation id="interp193" emma:lang="en-IN" emma:confidence="0">
                  <emma:literal>Cons</emma:literal>
                </emma:interpretation>
                <emma:interpretation id="interp194" emma:lang="en-IN" emma:confidence="0">
                  <emma:literal>ass</emma:literal>
                </emma:interpretation>
              </emma:one-of>
            </emma:emma>
          </inkml:annotationXML>
          <inkml:trace contextRef="#ctx0" brushRef="#br0" timeOffset="119390.6198">-8150 12517 14,'-5'0'420,"-4"-4"56,-1 3 33,-5-2 16,0 3-130,-5 0-166,0 0-103,-2 3-54,-4 2-25,3 3-15,-4 0-4,-3 4-2,3 1 0,0 4 1,2 1 1,6 1 3,3 4 1,2 2 0,4-1-4,7 1-6,3-1-6,3 0-7,7 1-6,7-1-3,5-2-3,-2 1-1,14-3 2,-3 0 1,8-3-20,6 0-45,4-2-121,0-2-142,3-4-127,0-1-67,4-5-15,-1 1 28,-1-3 111</inkml:trace>
          <inkml:trace contextRef="#ctx0" brushRef="#br0" timeOffset="118603.0613">-7654 12627 8,'0'-7'422,"-2"-1"62,-5 4 36,2-4 26,2 1-105,-4 1 167,0 1-326,6 2-9,-4 0-6,5 2-25,-4 1-59,1 0-70,-2 4-54,0 1-27,-4 4-14,-1 2-4,-2 4 3,2-2-6,2 2-2,-4 0 2,2 2-5,0 1-2,2-5 4,-1 3-1,1-1-2,-1-3-5,4 0 0,0 0-2,-1-5-24,4 3-97,-3-3-73,5-2-79,0 0-132,5-2-123,-3-3-80,6-3 0,0 1 24,4-6 54,2 4 118</inkml:trace>
          <inkml:trace contextRef="#ctx0" brushRef="#br0" timeOffset="118856.2401">-7572 12615 24,'15'-11'432,"-3"-1"61,-6-1 30,3 4 21,-2-2-131,-2 5-162,3-6-7,-8 8-176,2 0-16,-2 4-12,3 0-11,-1 4-10,5 6 40,-7 1-9,0 1 8,0 0 8,0 5 8,0-1 3,0 1-14,-4 6-10,-1-3-10,2 2-9,1-5-10,-1 3-9,-1 0-5,3 0-7,1-3-3,-4 1 0,3-4 0,1-2-2,-4 4 2,4-4-4,-5-4-13,5 4-54,0-5-62,0-1-132,0-3-156,-3 1-128,-2-4-53,0-4 15,-4 1 44,1 2 120</inkml:trace>
          <inkml:trace contextRef="#ctx0" brushRef="#br0" timeOffset="119696.8377">-7159 12582 310,'-10'-15'485,"-3"1"38,-1 2 20,3 0-25,1 1-222,-2 5-112,3-1-64,4 0-32,4 2-18,1 5-19,1 0-20,4 5-15,7 2-7,2 0-3,4 6 3,4 0 11,3 2 21,2 4 11,3 1 6,-3 0 3,0 7-1,-3-6-10,-3 3-24,-2-2-6,-4 2-10,-2-5-4,-11 5-2,-4-6-4,-1 2-1,-10-3-11,-9-1-45,-2-1-51,-1 1-127,-7-7-148,-1 2-138,1-3-69,0-8 10,10 3 29,5-6 113</inkml:trace>
        </inkml:traceGroup>
        <inkml:traceGroup>
          <inkml:annotationXML>
            <emma:emma xmlns:emma="http://www.w3.org/2003/04/emma" version="1.0">
              <emma:interpretation id="{5A7CD548-0636-4D49-97CD-1A74DC89442A}" emma:medium="tactile" emma:mode="ink">
                <msink:context xmlns:msink="http://schemas.microsoft.com/ink/2010/main" type="inkWord" rotatedBoundingBox="-5426,16425 -4172,16385 -4160,16773 -5414,16813"/>
              </emma:interpretation>
              <emma:one-of disjunction-type="recognition" id="oneOf39">
                <emma:interpretation id="interp195" emma:lang="en-IN" emma:confidence="0">
                  <emma:literal>SY</emma:literal>
                </emma:interpretation>
                <emma:interpretation id="interp196" emma:lang="en-IN" emma:confidence="0">
                  <emma:literal>ST</emma:literal>
                </emma:interpretation>
                <emma:interpretation id="interp197" emma:lang="en-IN" emma:confidence="0">
                  <emma:literal>Sr,</emma:literal>
                </emma:interpretation>
                <emma:interpretation id="interp198" emma:lang="en-IN" emma:confidence="0">
                  <emma:literal>sis</emma:literal>
                </emma:interpretation>
                <emma:interpretation id="interp199" emma:lang="en-IN" emma:confidence="0">
                  <emma:literal>Su,</emma:literal>
                </emma:interpretation>
              </emma:one-of>
            </emma:emma>
          </inkml:annotationXML>
          <inkml:trace contextRef="#ctx0" brushRef="#br0" timeOffset="120101.1239">-6058 12505 384,'17'-12'459,"-4"4"31,-4-4 24,-4 4-106,-5 0-157,0 1-96,0 2-51,-8 0-26,-4 1-20,-2 1-17,-1 3-12,-7 0-11,-3 3-3,2-1-5,-4 3-5,0 2 0,2 0 1,-1 2 0,6 2 0,0-2-2,5 3 3,-5 15 3,18-15-8,4 1 2,4-1 1,8 2 0,8 2 0,1-1-2,8-3-1,0 1-2,5 1 0,-1-1-2,0-3 0,-3 2 2,2-1-5,-7 1 4,-5-2 1,-4-3 0,-1 2-1,-9-2 1,-3 4 6,-5-5 1,-5 2 2,-6-1 6,-8 1 4,-6-1 1,-7 0 0,-3 1 1,-4-4-4,-3 2-3,3-1-5,-4-1-3,2-2-18,3 1-22,4-3-92,-1 0-135,6-5-166,6 3-87,9-5-32,6-1-2,11 1 76</inkml:trace>
          <inkml:trace contextRef="#ctx0" brushRef="#br0" timeOffset="120319.2793">-5754 12576 182,'41'-11'465,"-13"4"42,-6-1 22,-5-1 17,-7 5-223,5-3-144,-8 2-77,0 5-42,-1 0-20,-2 0-17,1 0-11,2 5-5,-2 2-2,3 1 0,2 0-3,-2 1 0,6 4 2,-1-1-4,4 0 2,-3 0-4,4 1 0,-1-2-12,1 0-39,-1 2-96,2-5-112,-3 0-138,0-4-79,0 1-32,-2-2 16,3-3 85</inkml:trace>
          <inkml:trace contextRef="#ctx0" brushRef="#br0" timeOffset="120537.4347">-5190 12572 203,'5'-10'477,"-2"3"46,-3-1 29,0 3 22,-3 1-226,1-1-141,2 2-76,0 2-42,0 1-27,0 0-21,0 4-14,0 0 3,0 4 12,0 0 12,0 4 4,0-1 2,0 1-4,-3 4-9,-1 0-19,2 3-11,-4-3-6,1 1-5,-4 0-2,3 0-2,-3-2-4,1-2-12,-4 2-46,2-2-40,2-2-100,-3-3-133,3-3-160,3 0-74,-3-2-4,8 0 16,0-3 88</inkml:trace>
        </inkml:traceGroup>
        <inkml:traceGroup>
          <inkml:annotationXML>
            <emma:emma xmlns:emma="http://www.w3.org/2003/04/emma" version="1.0">
              <emma:interpretation id="{6B903DEC-6E6E-4EFA-83CE-57E651C0B3B5}" emma:medium="tactile" emma:mode="ink">
                <msink:context xmlns:msink="http://schemas.microsoft.com/ink/2010/main" type="inkWord" rotatedBoundingBox="-3744,16355 2175,16168 2190,16612 -3730,16800"/>
              </emma:interpretation>
              <emma:one-of disjunction-type="recognition" id="oneOf40">
                <emma:interpretation id="interp200" emma:lang="en-IN" emma:confidence="0">
                  <emma:literal>roomers</emma:literal>
                </emma:interpretation>
                <emma:interpretation id="interp201" emma:lang="en-IN" emma:confidence="0">
                  <emma:literal>isomers</emma:literal>
                </emma:interpretation>
                <emma:interpretation id="interp202" emma:lang="en-IN" emma:confidence="0">
                  <emma:literal>money</emma:literal>
                </emma:interpretation>
                <emma:interpretation id="interp203" emma:lang="en-IN" emma:confidence="0">
                  <emma:literal>mere</emma:literal>
                </emma:interpretation>
                <emma:interpretation id="interp204" emma:lang="en-IN" emma:confidence="0">
                  <emma:literal>mimers</emma:literal>
                </emma:interpretation>
              </emma:one-of>
            </emma:emma>
          </inkml:annotationXML>
          <inkml:trace contextRef="#ctx0" brushRef="#br0" timeOffset="121130.856">-4753 12542 199,'26'-9'470,"1"1"41,-5 1 23,-8 1 13,-1 0-239,0 5-146,-2 1-74,0 0-41,-1 1-23,-5 6-9,2 1-5,-2 1-2,-1 3 2,-4 1-2,-4 2-2,-1-3-1,-2 5-3,2-4-1,-3 3-2,1-4-1,-1 0 8,3-2-3,-4 0-2,3-3 1,1-2 2,3 0 16,-1-2 17,-1-1 10,-1-2 9,4-2 4,-3-3-1,4-3-14,4-2-18,2 0-13,6-6-8,1 1-6,4-2-3,2-1 0,4 1-2,3 0 2,-5 5 3,1 2 0,-7-2 1,2 4 1,0 3-2,-4-1 0,3 6-3,4 0 0,-2 6-1,4-1 1,-5 3 2,1 0 2,-1 4-1,-3 1 2,-4-1-1,-2 0-1,0-1 0,-2 3 0,-6-6 2,0 5 0,0-2 1,-6-4 0,3-1 7,-2 2 19,-3-6-12,3-2 8,-4-2 8,4 1 2,-3-6-3,-2 1 0,6-5-2,-1 3-10,5-8-7,5 0-8,0 3-6,7-4-3,7-1-1,-3 4 1,5-1-1,-5 3 4,1-1 1,-2 6 0,0-1 0,-1 7 1,4-3 6,-1 4-7,-3 4 2,18 9-4,-19-5 2,-3 6-6,2-1 4,-4-1-1,-3 1 2,-5-1 0,0 2 2,-3 2-2,-4-4-17,1-1-42,-3 2-50,-1-1-129,-3-5-158,-6 1-128,2-3-48,-1-3 3,1 3 31,7-5 121</inkml:trace>
          <inkml:trace contextRef="#ctx0" brushRef="#br0" timeOffset="121669.2367">-3933 12486 389,'17'-4'475,"-4"0"32,-5 3 18,6 1-101,-6 1-186,-3 6-108,4-2-59,-9 3-31,0 0-16,-4 3-8,-1 1-7,0 0-1,-1-3-2,0 3-1,-2 1-4,1-4 0,1 0 2,1 2 0,0-4-1,-1-3 1,3 1 3,0 2 8,1-6 19,-1-1 27,1 0 12,2 0 9,0-1-2,0-7-6,5 0-19,3-3-29,6-1-12,4 0-8,1-2-3,6-3-4,2 2 2,3 2 2,-3 1-1,-5 0 0,-4 4-2,1 1 0,-2 2-1,-4 5-4,4 0 2,-4 4-1,-2 4 5,-3-3 0,0 7 0,-6-1 0,-2 1 2,-2 0 1,-3 1-3,2-4 0,-5 2 0,3 1-1,1-6 1,2 1 1,-4-2 2,4 2 0,2-6 25,0 2 46,0-2 28,0-1 18,0-4 141,2 0-152,6-7-44,-1 5-30,3-5-23,0 0-7,5-1-4,4 1-1,-1-1 3,1 3 1,-6 0 6,1 2 4,1 0-4,-5 6 1,0-3-2,2 8-5,-4-3-1,2 6-2,-1 0-1,-4-1-1,0 6 0,-5-1-1,0 1-2,0 0 0,-5-1-6,0 1-70,-4-1-68,1 1-92,-2-3-133,-4-1-138,1 3-120,1-7 7,2 0 29,1 1 72,6-2 125</inkml:trace>
          <inkml:trace contextRef="#ctx0" brushRef="#br0" timeOffset="122215.6233">-3340 12640 300,'17'-1'428,"0"-6"30,1 2 19,6-2-80,4-2-148,4 2-87,3-2-44,1 1-24,1-3-10,5 2-13,-2-3-18,-3-1-13,10 1-11,-3-1-1,-2-2 3,2-1 6,-6 1 9,-6 1 3,-5 0 20,-5-1 21,-5 3 16,-7 0 5,-7-8 141,-8 11-134,-7 3-24,-3 1-21,-7 4-15,-5 2-23,-8 3-14,0-1-6,-7 9-6,5-4-1,-3 4 0,4 0-1,6 1-2,3 2 0,9-3-5,6 3-2,7-3 2,5-1 0,22 9 3,-7-8 3,10-7 1,5 2-4,-1-3 0,9-3-2,3 2-2,3-3-3,1-3 2,4 2-4,3-3-1,0-4-4,-2 0-4,6-1 1,-6-5-2,4 1 2,3-2 3,-1-2 4,-3-3 3,-4 3 4,-4-3 6,-4 4 8,-8-1 51,-2 2 49,-11 3 38,2-1 26,-6 4 16,-5 1 5,4-1-42,-9 5-45,1 0-40,-2 1-25,-3 2-20,-2 2-17,0 6-9,0-3-2,-2 5 0,-3 1 1,-2 2 1,1 0 2,2 3 4,-4-2-5,0 34 9,8-34-11,3 2 0,-1-1 2,1-1-4,5-1 2,1-1-4,-1 1-3,7 0-31,5-4-101,4 0-125,8-3-106,3-1-168,4-1-183,1-1-93,-1-2 34,1-2 95,-5 2 84,1-3 162</inkml:trace>
          <inkml:trace contextRef="#ctx0" brushRef="#br0" timeOffset="123028.201">-1974 12482 255,'11'-5'315,"9"1"14,2-3-3,1 3-136,7-1-91,1-2-57,31-5-39,-34 7-22,72-13-47,-80 14 64,2 1 2,-1 2 5,0 1 7,-3 0 9,-3 0 8,5 0 21,-1 1 18,-1 2 28,-1 2 19,2 2 22,-6 1 14,7 1-10,-6 1-12,-1 0-21,-3 1-20,-5 0-28,4 0-20,-6 1-11,-3-4-1,0 0-6,-5 0 0,2 0-3,-1-4 4,3 0 7,-3 1 17,3-2 20,-6-3 6,7 0 8,-2-3-1,2-2-9,2 1-23,6-4-22,4 0-15,3-4-6,10 1-5,-1-1-6,10-5-4,-3 4-2,8-4-2,-2 5-1,2 0-1,-4 0 2,-5 1 5,-3 5-1,-5 0 3,-3 5 0,-3-2-2,-6 3 3,-1 3-1,-8-2-1,6 5 3,-7 0 0,2 1 1,-2 1-1,3 0-1,2-4-9,0 4-8,4-1-1,3-2-6,1 0-1,0-3-1,3 1 7,4-3 7,2 0 3,-4 0 8,6-3 0,1 1 5,-2-3 1,3-2 2,4-1 7,-2-1 8,3-2 11,1-1 16,3 0 26,0-3 43,0 2 43,-1 1 34,-2 1 29,-2-1 17,-6 2 1,-4 2-22,-2 2-38,-8-2-37,2 5-41,-3 2-29,-8 1-30,-1 0-20,-8 4-6,-7 4-4,-7 1-5,-5 1 4,-8 2 4,-1 3 0,-2 2-6,1-1-1,7 4 2,-1-1-3,8-3-4,6 1-3,9 0 0,8 0 1,11-2 0,10 0 2,14-2 0,17-1 3,15-2 0,17 1 1,12-2-2,12 0 0,3-1-2,8 0 1,-2-5-1,-1 6 1,-5-5 0,-1-1 0,-13 1 5,-11 0 3,-2-3 4,-14 6 7,-7-7 8,-11 1 12,-12-1 14,-5 3 14,-9-2 0,-3-1-2,-6 0-3,-4 0-10,-3 0-21,-1 0-15,-6 0-30,-3-1-87,-5-2-155,-7 3-173,-11 0-223,-11-1-175,-3-2-68,-15-2 30,-7 1 127,-11 0 156</inkml:trace>
        </inkml:traceGroup>
      </inkml:traceGroup>
    </inkml:traceGroup>
    <inkml:traceGroup>
      <inkml:annotationXML>
        <emma:emma xmlns:emma="http://www.w3.org/2003/04/emma" version="1.0">
          <emma:interpretation id="{0E5279EA-FD52-43D4-938E-999578B9958D}" emma:medium="tactile" emma:mode="ink">
            <msink:context xmlns:msink="http://schemas.microsoft.com/ink/2010/main" type="paragraph" rotatedBoundingBox="-7515,17620 25211,17012 25224,17741 -7501,18349" alignmentLevel="2"/>
          </emma:interpretation>
        </emma:emma>
      </inkml:annotationXML>
      <inkml:traceGroup>
        <inkml:annotationXML>
          <emma:emma xmlns:emma="http://www.w3.org/2003/04/emma" version="1.0">
            <emma:interpretation id="{D555530C-1E9A-4423-A94D-6F31D336571E}" emma:medium="tactile" emma:mode="ink">
              <msink:context xmlns:msink="http://schemas.microsoft.com/ink/2010/main" type="line" rotatedBoundingBox="-7515,17620 25211,17012 25224,17741 -7501,18349"/>
            </emma:interpretation>
          </emma:emma>
        </inkml:annotationXML>
        <inkml:traceGroup>
          <inkml:annotationXML>
            <emma:emma xmlns:emma="http://www.w3.org/2003/04/emma" version="1.0">
              <emma:interpretation id="{15935326-5208-474F-9EFC-D54821CAEC2D}" emma:medium="tactile" emma:mode="ink">
                <msink:context xmlns:msink="http://schemas.microsoft.com/ink/2010/main" type="inkWord" rotatedBoundingBox="-7513,17751 -4919,17692 -4908,18147 -7503,18205"/>
              </emma:interpretation>
              <emma:one-of disjunction-type="recognition" id="oneOf41">
                <emma:interpretation id="interp205" emma:lang="en-IN" emma:confidence="0">
                  <emma:literal>can</emma:literal>
                </emma:interpretation>
                <emma:interpretation id="interp206" emma:lang="en-IN" emma:confidence="0">
                  <emma:literal>call</emma:literal>
                </emma:interpretation>
                <emma:interpretation id="interp207" emma:lang="en-IN" emma:confidence="0">
                  <emma:literal>cuss</emma:literal>
                </emma:interpretation>
                <emma:interpretation id="interp208" emma:lang="en-IN" emma:confidence="0">
                  <emma:literal>Cuss</emma:literal>
                </emma:interpretation>
                <emma:interpretation id="interp209" emma:lang="en-IN" emma:confidence="0">
                  <emma:literal>Cass</emma:literal>
                </emma:interpretation>
              </emma:one-of>
            </emma:emma>
          </inkml:annotationXML>
          <inkml:trace contextRef="#ctx0" brushRef="#br0" timeOffset="124458.2159">-8213 13772 285,'-25'2'482,"5"-2"39,-2 3 20,0 1-29,1 4-227,-6 1-133,0 4-71,2 0-38,1 6-22,-1-3-11,3 4-6,5 1-3,2-1-1,7 5-1,-1-5-1,8 3 0,6 1 2,3-3 0,7 3 0,5-2 0,4 1 2,3-3-2,8-3-2,4 3-20,4-3-92,8-4-123,1-1-152,7-5-81,3-3-40,3-4-2,9 0 76</inkml:trace>
          <inkml:trace contextRef="#ctx0" brushRef="#br0" timeOffset="123702.6789">-7470 13854 253,'-5'-4'552,"2"1"60,-2-1 35,-2-1 23,1 1-241,2 0-161,1 1-116,1 3-57,-1 0-35,1 0-21,-1 3-17,-2 5-10,0 0-2,-4 4-8,2 0 2,2-1-1,4 7 0,-3-1 0,1-4 1,3 4-1,0 2 4,3-3-3,1-1-1,-4 1-17,5-3-68,3-1-70,1-4-139,1 1-144,0-4-133,3-2-53,7-3 27,2 0 53,0-5 128</inkml:trace>
          <inkml:trace contextRef="#ctx0" brushRef="#br0" timeOffset="123932.8421">-7076 13858 252,'13'-8'627,"-8"1"93,-1-2 53,-8 2 24,1 3-226,1-1-201,-1 0-174,3 3-92,0-2-52,-4 8-23,3-4-16,-4 4-8,1 4-4,-1-1 0,0 2 2,5 3-3,-3 0 4,3-1-2,-3 5 2,3-3-2,3 0-4,-3 0 2,3-1-1,2 0 3,0 2 2,0-1-68,4-6-89,-4 2-86,7-2-145,-2-2-146,6-1-140,3-4-10,3-4 53,3-1 63,-1 2 135</inkml:trace>
          <inkml:trace contextRef="#ctx0" brushRef="#br0" timeOffset="124172.0121">-6665 13777 435,'6'-11'721,"2"5"80,-3-5 39,-5 6 12,3-2-273,-3 2-276,0 2-145,0 2-80,0 2-39,-3 6-20,-2 1-9,0 4-5,-4-2-1,1 8-4,0-4 0,3 6 1,-4 0-2,4 0-3,0 0 1,2 1 4,-1-3 3,8 0-2,-4 0-35,5 32-636,-5-37 202,-2-1-164,-5-3-82,-3-1 38,-15 1-490</inkml:trace>
          <inkml:trace contextRef="#ctx0" brushRef="#br0" timeOffset="124721.4022">-6187 13879 346,'59'-9'683,"-14"-2"81,-10 2 45,-6 2 20,-6 2-261,-6 1-240,-3 1-167,-1 3-80,-4 3-44,-3 2-17,1 6-10,-7-2-1,0 3-4,-7 3 0,1 2 1,-6 3 0,-2-3 3,-2 3-5,2 0 4,-1-4-1,1 4 1,1-3-11,-4 0-70,4-4-87,1-1-65,5 0-108,-1-4-144,3 0-140,1-2-39,8-5 28,1-1 33,8-1 88,6-5 135</inkml:trace>
        </inkml:traceGroup>
        <inkml:traceGroup>
          <inkml:annotationXML>
            <emma:emma xmlns:emma="http://www.w3.org/2003/04/emma" version="1.0">
              <emma:interpretation id="{761C3E48-E607-4C96-8457-FAADD8CD19A1}" emma:medium="tactile" emma:mode="ink">
                <msink:context xmlns:msink="http://schemas.microsoft.com/ink/2010/main" type="inkWord" rotatedBoundingBox="-4654,17635 3819,17408 3832,17883 -4641,18110"/>
              </emma:interpretation>
              <emma:one-of disjunction-type="recognition" id="oneOf42">
                <emma:interpretation id="interp210" emma:lang="en-IN" emma:confidence="0">
                  <emma:literal>Tramlines.</emma:literal>
                </emma:interpretation>
                <emma:interpretation id="interp211" emma:lang="en-IN" emma:confidence="0">
                  <emma:literal>Trainers.</emma:literal>
                </emma:interpretation>
                <emma:interpretation id="interp212" emma:lang="en-IN" emma:confidence="0">
                  <emma:literal>Tramlines</emma:literal>
                </emma:interpretation>
                <emma:interpretation id="interp213" emma:lang="en-IN" emma:confidence="0">
                  <emma:literal>Trannies.</emma:literal>
                </emma:interpretation>
                <emma:interpretation id="interp214" emma:lang="en-IN" emma:confidence="0">
                  <emma:literal>Tramlines,</emma:literal>
                </emma:interpretation>
              </emma:one-of>
            </emma:emma>
          </inkml:annotationXML>
          <inkml:trace contextRef="#ctx0" brushRef="#br0" timeOffset="124925.5471">-5659 13827 38,'0'-4'454,"-5"-6"65,5 3 31,0-1 19,0 1-129,1 0-195,6 1-115,3 0-61,9-2-35,6 4-13,7 0-8,8-3-6,7 6 0,3-3-4,6 4-2,-6 0-9,6 4-15,-7-3-36,-1 2-87,-2 2-103,-3-1-110,-7-1-98,-4 2-46,-7 0 7,-7-1 70,-4-1 94</inkml:trace>
          <inkml:trace contextRef="#ctx0" brushRef="#br0" timeOffset="125127.6906">-5217 13811 95,'-19'0'450,"-3"2"52,0-2 25,6 2 16,-3 1-175,6 2-167,-4-1-96,3 3-48,1 2-27,0-1-13,1 6-5,2-1-6,-2 0 0,5 2-6,-6 4 0,4-3-1,-2 4 1,1 0-2,1 0-1,-1-3 1,2 0-12,-1-1-56,4 0-97,-3-4-108,3-2-134,1-1-69,-1-4-24,5 1 36,5-5 86</inkml:trace>
          <inkml:trace contextRef="#ctx0" brushRef="#br0" timeOffset="125450.9202">-5027 13906 185,'26'-10'468,"-2"4"43,-4-1 25,2 5 10,-4-1-224,4-1-156,0 4-79,5 4-42,0-1-22,3 2-14,-3 3-5,0 1 1,0 4-1,-4-1 1,3 0-2,-10 1 1,3 2-1,-6 4 2,-4-6-1,-1-1 8,-3-2 9,-1 1 21,1-5 44,-5 2 77,0-4 89,1-1 66,3 0 38,-4-1 7,0-2-24,-4-2-72,4-1-82,0-1-65,4-1-52,-1-5-26,4 0-19,8-2-11,3 0-7,4-2-6,0-5-7,5 4-14,0 2-35,0-4-94,0 2-131,-2 3-89,-2-1-139,-1 4-136,0 0-124,-5 2 9,1-1 85,-1 1 68,3 3 134</inkml:trace>
          <inkml:trace contextRef="#ctx0" brushRef="#br0" timeOffset="125803.1689">-3668 13769 224,'17'-5'460,"-9"-2"43,-6-1 28,-4 7-25,-6-3-185,-5 1-141,-6 6-70,-3-3-38,-8 5-17,-2 3-6,-1 1-1,-3 2 1,1 1-2,0-3-4,6 4-8,-1-1-9,8-1-10,3 1-4,3 0-6,2-5-2,6-1-4,3 2 0,5-1 4,0-3-1,8 0 3,-1 1 6,10-5 11,5 0 6,3-3 6,3-2 1,6 4-1,1-8-2,1 6 10,-10-4 24,1 6 19,-5-4 18,-7 3 4,-1-2-2,1 4-14,-8 0-34,4 4-28,3 3-14,-11-3-14,2 3-2,0 2 0,-1 0 1,-3 0-1,-1 3-3,-1 1-37,1-1-70,-4-4-50,4 4-78,4-5-129,-4 1-140,-4-7-85,4 2-1,-5 0 17,5-3 56,0 0 122</inkml:trace>
          <inkml:trace contextRef="#ctx0" brushRef="#br0" timeOffset="126811.8852">-3369 13827 70,'16'-4'456,"-5"-1"57,-1 2 30,2 1 16,-7 2-152,4 2-182,-1 1-106,-3 2-55,0 2-29,0 2-17,-1-1-8,-4 3-4,1 1-2,-2-3-2,-3 3 2,2-3 3,-4 2 2,1-2 5,0-1-2,0-1 5,1-1-1,1-1-1,1 1-1,-1-5 16,1 3 41,2-4 46,0 0 27,2 0 17,1 0 10,-1-5-17,6 2-39,4-1-51,3-6-26,5 3-18,4-1-11,1-1-2,4 1-4,4-4-2,3 2-1,-6 0-1,3 2 2,1-4-3,1 4 3,-3-5 0,0 2 3,4-1-2,-3 0-2,2 1 6,1-1 20,-1 0 44,-3 0 43,-5 0 32,-2 1 23,-6 3 14,-3 1-11,-6 2-36,-1 1-37,-1-1-30,-3 1-24,-1 4-18,-4 0-14,-4 0-7,-4 4-5,-2 1-5,-2 4 0,-1 2 5,3-3-2,-4 7-1,6-3 1,-1 4 1,4-4 0,5 5-2,2-3 1,5 1 2,3 1 0,3-3 2,4 2-2,-2 1 2,2-6 1,1 6-3,3-7 0,-6 1 0,5 1 1,-7 0 0,1-3-2,-6-1 2,2 1-1,-5-4-1,2-1-7,-2 2-15,-5-4-22,0 2-26,0-3-33,-5 0-32,-2-3-24,6 2-28,-6-3-21,5-3-8,4-1 11,5 2 17,3-8 30,7 6 34,4-8 38,1 3 36,5-3 24,0-1 14,3 0 11,2 1 27,-2-3 30,-1 6 44,5-4 45,-7 2 32,3 1 18,-2-1-10,3 2-15,1-2-41,-2 7-39,3-3-28,-6 2-17,0 1-16,-5 4-7,-7-1-3,2 0-8,-5 2-7,-2 1-5,0 2 1,-2 2-1,4 3-2,-7-1 2,0 4 2,0 0 4,-1 3 0,-4 1 5,-4 0 3,4 0 2,-1-3 1,-3 3 1,2-3 0,-1 2-4,-2-2-2,5-1-4,0-1 1,0-1-3,0 2 0,0-5-3,5 1-1,-5 1 1,5-1-3,0-1-22,4-2-62,7-1-90,1 0-80,2-1-52,3-2-57,-4-1-52,1 3-3,-3-3 43,1 0 44,-3-2 36,-6 5 43,-1-4 68,1 0 74,-1-1 67,-5 2 59,1 2 44,-3-4 50,0 5 43,0-2 26,0 1 8,0-3-1,0 5-12,0-3-23,-3 3-30,1-3-33,2 3-24,0 0-19,5-1-15,-3 1-9,1 0-8,-3 0-3,3 0-4,-3 0-1,2 0-4,1 0 1,-3 0 0,0 0 2,2 0-2,-2 0-1,0 0 3,0 0 0,0 0-1,0 0 2,0 0-2,0 0-8,0 0-43,0 0-112,0-3-133,-2 1-130,2-1-67,-5 0-29,-3-3-377</inkml:trace>
          <inkml:trace contextRef="#ctx0" brushRef="#br0" timeOffset="127036.0437">-1669 13559 70,'1'-2'427,"3"0"47,-4-1 25,1 3 12,-1-2-169,4 2-159,-1-3-109,-3 3-83,2 0-91,-2 0-86,3 0-100,-3 0-109,0 0-42,0 0 6,0 0 48,0 3 71</inkml:trace>
          <inkml:trace contextRef="#ctx0" brushRef="#br0" timeOffset="75038.4091">1747 13884 352,'10'-5'683,"3"2"88,-2 0 50,-9 2 21,4-4 89,-6 3-747,0-2-92,0 3-52,0 1-26,2 0-21,1 0-29,2 1-92,3 3-77,5-2-90,3 3-151,1-4-186,6 5-82,4-6 38,0 5 50,10-5 77,0 0 148</inkml:trace>
          <inkml:trace contextRef="#ctx0" brushRef="#br0" timeOffset="75041.4145">2805 13903 379,'8'-4'566,"-3"-1"49,-5 2 29,-2-3-37,-3 1-235,-3 4-175,0-5-92,0 5-56,3-3-45,0 3-49,2-1-38,3 2-73,0-4-138,0 4-175,0 0-70,3-1-18,-3-2 3,0 0 56</inkml:trace>
          <inkml:trace contextRef="#ctx0" brushRef="#br0" timeOffset="75204.5288">2314 13543 320,'-34'-5'557,"4"1"9,-4 0-22,0-2-82,1 1-386,4 4-262,0-1-177,3-2-101,4 3-26,1 1 58,3 0 81</inkml:trace>
          <inkml:trace contextRef="#ctx0" brushRef="#br0" timeOffset="127354.2779">-1229 13579 164,'12'-4'492,"-7"3"65,0-1 36,2 0 19,-2-1-204,-4-1-153,6 3-91,-5 1-59,1-3-29,0 3-4,3 3 6,-1-2-1,-2 6 10,2-3 27,-3 2 29,4 2 14,-4 3 8,1 0 2,-3 2-7,-3 2-25,1-1-25,-4 3-26,4-1-21,-3 1-13,-3 2-10,2-3-9,3 3-12,-2-3-3,2-2-4,3-2-5,0 3-3,3-4 0,2-1-1,0 2 0,4-7-6,-1 3-11,2-2-60,7-1-113,0-1-96,6 0-115,2-4-151,-6 0-140,-1-4-55,-4 1 54,-2 2 61,-4-4 102,-3-1 145</inkml:trace>
          <inkml:trace contextRef="#ctx0" brushRef="#br0" timeOffset="128127.8488">-1094 13761 118,'-9'-9'435,"-4"1"47,4-4 22,1 4 15,3-14-17,7 13-408,6 1-47,4-1-19,1 2-15,1 0-10,1 2-3,7-2-1,-1 1 1,5 2 3,-3 2 1,2-1 5,-3 2 5,-3-3 6,3 4 5,-6 0 0,3 0 2,-6 4 0,1-4 0,-4 1 2,2 2 18,1 1 17,-5-2 14,-3 4 20,4 1 19,-7-2 14,4 2-3,-1 3-10,-5-4-10,2 2-16,1 0-15,1-4-16,-4 3-15,1-2-7,3-1-8,-4 0-6,0-1-3,0-2-3,0-1-4,3 3 18,-3-3 26,5 0 11,-3 0 3,5-3 2,3-1 0,6 0-21,0-5-33,5 2-43,5-2-89,-3-2-86,4 0-52,3 1-27,4 1-9,-7-2 23,1 7 74,-2-1 79,-5 4 48,1 1 25,-8 0 17,-4 4 7,2 0 7,-7 4 5,-2 1 0,-1-1 0,1 4 1,-3-2-1,0-3 1,0 2 3,2-2 3,4 2 8,-4-2 17,3 1 26,7-7 29,-4 6 36,7-7 55,6 0 31,2 0 22,7 0-2,6-7-7,1 6-19,5-7-41,-2 1-26,4-2-21,-2 2-22,5-2-18,-3-3-16,1 0-17,0-1-11,2 1-4,-6 0 1,-3 0 7,-6 3 7,-1-2 15,-10 3 11,-7 1 4,-1 2-1,-4 1-5,-9 0-12,-9 3-8,-7 2-20,-11 3-7,-5 0-11,-7 1-4,0 2-4,2 5-4,5-4-2,2 3 3,3 1-2,7-3 2,10 3 0,5 1 0,7-1 1,9-3 0,11 3 2,10-1 2,14-2 3,9 2-4,12-3 4,9-3-1,6 3 0,7-1-2,4-2 2,-2 3-3,1-4 4,-3-1 1,-5 2 1,-1 0 0,-13-4 1,-6 5 1,-9-4 0,-9 1 1,-8-3-1,-9 1 1,-4 3 0,-8-4 1,-2 0-2,-3 0 0,-2 0-2,-2 2 0,-3-2-10,1-2-42,-6 2-128,0-5-155,-7 0-232,-2-1-239,-11 2-120,-7-3-26,-10 0 91,-16-4 137,-11 5 222</inkml:trace>
        </inkml:traceGroup>
        <inkml:traceGroup>
          <inkml:annotationXML>
            <emma:emma xmlns:emma="http://www.w3.org/2003/04/emma" version="1.0">
              <emma:interpretation id="{CB0DF5F8-BDC2-4B58-AF23-BBA4C2D84BDB}" emma:medium="tactile" emma:mode="ink">
                <msink:context xmlns:msink="http://schemas.microsoft.com/ink/2010/main" type="inkWord" rotatedBoundingBox="5253,17448 6769,17762 6676,18211 5160,17897"/>
              </emma:interpretation>
              <emma:one-of disjunction-type="recognition" id="oneOf43">
                <emma:interpretation id="interp215" emma:lang="en-IN" emma:confidence="0">
                  <emma:literal>Pan</emma:literal>
                </emma:interpretation>
                <emma:interpretation id="interp216" emma:lang="en-IN" emma:confidence="0">
                  <emma:literal>ST</emma:literal>
                </emma:interpretation>
                <emma:interpretation id="interp217" emma:lang="en-IN" emma:confidence="0">
                  <emma:literal>Pa</emma:literal>
                </emma:interpretation>
                <emma:interpretation id="interp218" emma:lang="en-IN" emma:confidence="0">
                  <emma:literal>Par</emma:literal>
                </emma:interpretation>
                <emma:interpretation id="interp219" emma:lang="en-IN" emma:confidence="0">
                  <emma:literal>*a</emma:literal>
                </emma:interpretation>
              </emma:one-of>
            </emma:emma>
          </inkml:annotationXML>
          <inkml:trace contextRef="#ctx0" brushRef="#br0" timeOffset="79855.0869">4712 13694 18,'-45'5'340,"5"-3"31,7 3 21,0-4 1,11 2-115,4-3-75,4 0-35,8 0-9,-1 0-8,10 0-8,5 0-32,2-3-31,11 2-30,8-2-19,12-1-11,8-1-7,10 1-1,11 1 7,6-2 7,1 3 1,-5 2 6,-5 0-6,-7 0 2,-6 4-7,-9 2-3,-11-2 3,-12 5 5,-9-1 9,-13 6 3,-13-2 7,-12 3 1,-12 0 6,-14 1 0,-12 0 2,-6 0 16,-6-3 26,-6 1 31,0-2 27,0 1 45,-2-7 18,6 1-2,2 0-18,2-3-24,8-4-24,8 0-30,6-6-18,11 1-16,13-2-12,11-1-12,12-4-15,16-2-18,8-3-12,16 3-4,9-2-6,11-1-2,6 5 0,6 0-2,-6-2-1,-2 6 2,-9 1 0,-8 3 2,-6 0-4,-8 4 1,-10 4-4,-3 0-4,-8 0 0,-8 3-11,-3 0-12,-3 1-17,-2 0-37,-5 0-95,-3-1-122,6 0-76,-1-1-130,6 2-134,5-4-121,2-1 11,6-1 81,8-2 59,6 0 129</inkml:trace>
          <inkml:trace contextRef="#ctx0" brushRef="#br0" timeOffset="77589.2204">4422 13687 15,'3'-9'364,"-1"-1"55,1 1 42,0 1 38,-3-4-132,2 1-111,9-19 520,-3 22-439,-3-3 16,-5 5 6,1-1-23,3 0-39,-1 2-85,-3 1-57,0-1-35,0 3-19,-3 1-24,-1 1-17,3 0-11,-2 1-7,-5 3 1,-2 6 5,-3-1 8,-5 4 5,-1 3 2,-2 5-1,7-2-4,-5 1-10,4 0-8,2 4-7,2-4-7,2 1-4,1 2-8,3-3-5,-3 0-3,3-1-1,2-2-4,-1-2 0,3 3-3,-4-6-3,2-2-5,-2-1-15,2 0-24,-2-1-35,0-4-59,2 1-131,-2-3-122,2-2-114,1-2-135,-1-3-112,0-2-67,3 1 63,-2-4 93,2 0 111,2-5 147</inkml:trace>
          <inkml:trace contextRef="#ctx0" brushRef="#br0" timeOffset="78127.6012">4281 13668 178,'13'-13'452,"1"1"39,5 1 25,-1-1 13,3 1-225,1 0-131,10 3-65,-1-3-24,6 3-3,-2 0 4,2 4 1,-3-1 6,-4 5 11,60 12 444,-76-5-379,-4 5-2,-5-3-9,-2 3-23,-3-1-18,-18 18 69,2-17-112,-5 1-12,-3-2-6,-3 1-10,-5 0-4,2 0-7,-4-4-2,-3 3-2,3-4-3,4 0-3,-1-2-9,2-2-1,1 2 4,5-2 2,2-3 5,4 1 5,1-1 5,4-1 1,6 1-2,-2 0-3,3 0-6,2-3-4,0 3 0,3 0-7,0 0-8,3 0-1,0 0-2,2 0 3,3 0-2,1 3-4,4-2 4,3 2-1,2 1 1,6 4-6,2-1 5,3-1 4,6 6-2,8-2 5,10 2-1,7 4 1,7-1-3,2 3-3,6-3 1,81 22 5,-79-21-9,-5 3-3,-1-1 0,-4-2 1,-3-3 1,-4 1-4,-9-2 4,44 9 2,-57-13 0,-4-1-1,-8 0 1,-4-2 1,-3-3-1,-6 3 5,-6-2 6,1 0 7,0-2 2,-5-1 1,-2 4 4,-1-4-4,0 0-7,0-4-3,-1 4-11,-4-1-17,-1 1-35,4-3-85,-6 0-142,3-2-121,-1 3-184,-1-6-199,1 4-79,1-4 22,3-3 112,2 0 103,2-2 182</inkml:trace>
        </inkml:traceGroup>
        <inkml:traceGroup>
          <inkml:annotationXML>
            <emma:emma xmlns:emma="http://www.w3.org/2003/04/emma" version="1.0">
              <emma:interpretation id="{64E04EBD-9A2D-4A3A-AB5F-8F5A79D816C1}" emma:medium="tactile" emma:mode="ink">
                <msink:context xmlns:msink="http://schemas.microsoft.com/ink/2010/main" type="inkWord" rotatedBoundingBox="6903,17380 10138,17286 10148,17612 6912,17706"/>
              </emma:interpretation>
              <emma:one-of disjunction-type="recognition" id="oneOf44">
                <emma:interpretation id="interp220" emma:lang="en-IN" emma:confidence="0">
                  <emma:literal>a-c</emma:literal>
                </emma:interpretation>
                <emma:interpretation id="interp221" emma:lang="en-IN" emma:confidence="0">
                  <emma:literal>ane</emma:literal>
                </emma:interpretation>
                <emma:interpretation id="interp222" emma:lang="en-IN" emma:confidence="0">
                  <emma:literal>a-a</emma:literal>
                </emma:interpretation>
                <emma:interpretation id="interp223" emma:lang="en-IN" emma:confidence="0">
                  <emma:literal>ac</emma:literal>
                </emma:interpretation>
                <emma:interpretation id="interp224" emma:lang="en-IN" emma:confidence="0">
                  <emma:literal>a-I</emma:literal>
                </emma:interpretation>
              </emma:one-of>
            </emma:emma>
          </inkml:annotationXML>
          <inkml:trace contextRef="#ctx0" brushRef="#br0" timeOffset="81209.4372">7475 13554 195,'3'-4'498,"-9"-1"59,1-2 44,3 3 64,-4 0-148,6 0-83,6 1-50,-4-1-30,6 3-30,3-5-51,7 6-84,4-1-77,10-3-45,7 4-31,3 0-18,4 0-31,2 0-72,5 0-124,-5 0-95,4 4-148,-6-4-162,4 0-133,-3 0-16,-3-4 78,-3 4 68,-1 0 137</inkml:trace>
          <inkml:trace contextRef="#ctx0" brushRef="#br0" timeOffset="81504.6476">8893 13396 151,'13'-8'470,"-8"0"49,-2-3 34,-3 4 34,-3 2-134,0-2-61,-2-1-20,0 1-11,-5 5-1,-1-2-21,-2 1-60,-4 3-89,-2 0-57,-7 5-31,0-1-23,-3 3-8,-4 3-12,2 0-13,1 4-11,-4-2-8,8 3-5,1 1-6,-3 0-4,14 1-6,1 0-1,7 0-2,14 2-3,4-1 3,9-3 1,5-1-2,6 0-2,2-1 0,1 2-26,4-7-59,1 3-123,0-3-117,2-2-130,2-1-174,5-2-157,0-3-36,3 0 72,-1-3 91,2-2 115</inkml:trace>
          <inkml:trace contextRef="#ctx0" brushRef="#br0" timeOffset="81008.2935">6596 13478 272,'13'-7'356,"-4"-2"32,-1 4 28,0-2-88,0 0-67,0-1-42,-1 2-24,-1 2-12,-4-4-9,-2 5 4,0-5 29,-2 4 42,-4-2 34,1-2 20,-3 8-4,-5-5-28,0 2-44,-4 3-56,-6 0-41,-6 0-26,-9 4-17,-4 7-10,-8-4-5,-4 5-4,-2 3-8,-2-1-8,3 4 1,2 0-7,4 2-4,2 0-8,9-1-3,1 0-8,8-3-9,10 1-5,3-5-4,8 3-1,4-4-4,12 0 1,4-4 1,8-2-2,6-1 1,8-1 2,6-6-2,8 3 1,5-4 0,2-4-1,2 1 1,-1-2-1,2-1 0,-3-1-1,-4-1-2,-4-3 0,-4-1 2,-5 3-1,-4-2 1,-2 3 5,-6-4 1,-5 6 0,-7-1 4,-1 3 8,-5-1 3,3 1 2,-9 4 4,4-1-2,-4 3-5,1 2-4,-3 0-6,-3 2-3,1 3-1,-4 0 0,6 6-1,-2 1 2,-1 0-2,6-2 1,-1 6-4,4-4-1,1 3 2,4-2-5,-1 2-2,2-3-9,4 0-14,2 2-27,1-3-54,2-3-126,-2 0-141,9 0-111,-1-1-158,5-3-160,2-4-59,-1 2 70,3-4 111,1 2 104,-4-4 164</inkml:trace>
        </inkml:traceGroup>
        <inkml:traceGroup>
          <inkml:annotationXML>
            <emma:emma xmlns:emma="http://www.w3.org/2003/04/emma" version="1.0">
              <emma:interpretation id="{200C39ED-AC88-43AE-B242-30A8483BD659}" emma:medium="tactile" emma:mode="ink">
                <msink:context xmlns:msink="http://schemas.microsoft.com/ink/2010/main" type="inkWord" rotatedBoundingBox="11411,17157 12571,17279 12529,17671 11370,17549"/>
              </emma:interpretation>
              <emma:one-of disjunction-type="recognition" id="oneOf45">
                <emma:interpretation id="interp225" emma:lang="en-IN" emma:confidence="0">
                  <emma:literal>is</emma:literal>
                </emma:interpretation>
                <emma:interpretation id="interp226" emma:lang="en-IN" emma:confidence="0">
                  <emma:literal>Is</emma:literal>
                </emma:interpretation>
                <emma:interpretation id="interp227" emma:lang="en-IN" emma:confidence="0">
                  <emma:literal>'s</emma:literal>
                </emma:interpretation>
                <emma:interpretation id="interp228" emma:lang="en-IN" emma:confidence="0">
                  <emma:literal>ss</emma:literal>
                </emma:interpretation>
                <emma:interpretation id="interp229" emma:lang="en-IN" emma:confidence="0">
                  <emma:literal>ws</emma:literal>
                </emma:interpretation>
              </emma:one-of>
            </emma:emma>
          </inkml:annotationXML>
          <inkml:trace contextRef="#ctx0" brushRef="#br0" timeOffset="81791.8505">10430 13362 263,'23'-8'558,"-6"-4"63,-4 3 38,2 0 75,-6 2-180,1 0-115,-4 2-83,1 1-45,-1 0-32,-4 4-62,4 0-72,-6 1-57,2 4-26,-4 1-13,-1 2-4,0 1-8,1 3-7,-4 2-7,1-4-6,0 5-6,-3-1-5,3 1-1,-3-2-2,-1 2-2,-3-2-7,3-1-28,-4 0-83,0-4-140,0 2-105,2-2-176,-5-5-188,3 2-95,4-5 20,-3 0 105,7-1 88,5-4 166</inkml:trace>
          <inkml:trace contextRef="#ctx0" brushRef="#br0" timeOffset="82231.1631">11112 13305 81,'37'-4'459,"-8"0"60,-3-2 34,-9 1 24,-1 5-120,-1-7-115,-4 6-38,-1-2-19,1 0-5,-10 2-14,6 1-42,-6 0-67,-1 0-59,-1 1-34,-7 2-19,-5 1-2,-3 3-3,-2-2-3,2 1-6,-1 2-7,-3 0-11,6-2-10,1 4-1,0-4-4,5 4 0,3-3 1,5 2 1,2 3 4,9-2 4,2 2 2,1-4-3,7 4 0,5-2 0,1 3-5,-1-4-3,1 3-1,2 0 1,-3-2-2,3 2 0,-4 0 3,-1-1 0,-3-1 0,-3 2-2,-2-3 2,-3 1 0,-4-1 0,1-2 0,-4 2 3,-4-1 4,-2-3 0,-5 2 7,-4 0 3,-4 0 7,-8-3 10,-5 0 10,-3 0 8,-4 0 3,-4-1 2,3 1-2,-1-3-8,-4-1-7,6 3-11,-1-3-9,2 0-6,6 0-5,-3 0-6,4-3-13,4 3-44,0-1-122,2-3-121,3-3-167,-2 3-205,7-3-137,3-1-34,0 1 78,8-1 102,-2-1 152</inkml:trace>
        </inkml:traceGroup>
        <inkml:traceGroup>
          <inkml:annotationXML>
            <emma:emma xmlns:emma="http://www.w3.org/2003/04/emma" version="1.0">
              <emma:interpretation id="{377435D4-AEFC-40D9-9869-B0B04988ED1E}" emma:medium="tactile" emma:mode="ink">
                <msink:context xmlns:msink="http://schemas.microsoft.com/ink/2010/main" type="inkWord" rotatedBoundingBox="14277,17269 17884,17202 17891,17564 14284,17631"/>
              </emma:interpretation>
              <emma:one-of disjunction-type="recognition" id="oneOf46">
                <emma:interpretation id="interp230" emma:lang="en-IN" emma:confidence="0">
                  <emma:literal>arise</emma:literal>
                </emma:interpretation>
                <emma:interpretation id="interp231" emma:lang="en-IN" emma:confidence="0">
                  <emma:literal>avise</emma:literal>
                </emma:interpretation>
                <emma:interpretation id="interp232" emma:lang="en-IN" emma:confidence="0">
                  <emma:literal>arsine</emma:literal>
                </emma:interpretation>
                <emma:interpretation id="interp233" emma:lang="en-IN" emma:confidence="0">
                  <emma:literal>asinine</emma:literal>
                </emma:interpretation>
                <emma:interpretation id="interp234" emma:lang="en-IN" emma:confidence="0">
                  <emma:literal>airside</emma:literal>
                </emma:interpretation>
              </emma:one-of>
            </emma:emma>
          </inkml:annotationXML>
          <inkml:trace contextRef="#ctx0" brushRef="#br0" timeOffset="83298.9197">13815 13369 70,'29'-7'434,"-5"2"48,-3 0 28,-1-2 18,-4 3-152,-4-2-140,1 4-49,-2 0 4,-1 0 20,-5-1 8,3 1-2,-5 2-21,2-2-41,-2 4-41,-1 0-25,1 1-6,0 3 9,-6 4 12,0 2 12,-2 0-3,-3 3-8,0 4-12,1 3-15,-4-2-15,2 1-15,-3-1-7,4 1-15,2-2-5,-2 0-11,2-2-4,1-4 1,3 2 1,-4-7-3,4 3-4,-1-3 2,3-1-1,-2-3 1,2 3 2,0-3 0,0-4 4,0 0 0,2 0 0,-2-4 1,0 1-3,-2-5-8,2 1-3,-6-1 2,1-6-1,-5 4-1,-1-4-1,-3 0 7,-7 2-2,-5-2 0,-7 2 0,-4 0 2,-5 2-1,0 2 2,4 0 5,-4 5 0,2-2 2,0 3-1,4 2 1,0 0-2,8 2-4,1 3 1,1-2-4,9 5 2,1 2-1,3-2 1,3 3 0,5-3-2,5 4 1,2-3-1,9 1 4,2-1 1,1 0 1,12 1 4,3-5 0,8 3 2,6 0-3,7-1-1,1-3-2,9 0-3,-1 2-5,0-5-13,4 3-30,-4-4-68,1 0-114,-3-4-90,0 3-58,2-5-65,-1 2-61,-2-4-10,-5 0 58,4 1 55,-5-5 43,-7 1 70,-1 2 102,-6-6 107,-5 3 102,-1 1 94,-6-1 69,-6 0 55,1 1 21,-9 0-2,-2 2 1,-3-1 20,0 1 29,1 2 22,-4-1 17,1 2 13,-2-1-16,3 4-57,-1-1-74,-3 3-61,2-3-52,-2 4-41,0 0-30,3 4-23,-2-1-8,6 2-3,-7 4 1,1-2-2,3 2 0,-3 1 9,-1 2-4,-1-3-4,-3 2-2,3-1 2,-6-2-1,3 3-8,-6-3-11,-1 1-56,-2-2-119,0-2-111,3 0-129,-2-3-171,-1 1-161,1-3-35,0-3 71,4-1 83,0-1 115</inkml:trace>
          <inkml:trace contextRef="#ctx0" brushRef="#br0" timeOffset="83427.0111">14815 13322 139,'5'-9'254,"0"5"-33,1-4-38,-4 4-160,-2-2-164,4 5-83,0-3-10,4 4 24</inkml:trace>
          <inkml:trace contextRef="#ctx0" brushRef="#br0" timeOffset="83748.2413">15154 13313 129,'24'1'300,"-4"2"55,-5 2 50,1-3-38,0 0-37,-3 1-33,-4 1-22,3-2-13,-6 4-20,2-2-9,0 3 2,-3 2 8,0-1 7,-2 3-23,0-3-30,-1 7-38,1-3-35,0 2-34,-3 0-28,-3 2-21,0-2-15,-2-1-8,5 1-3,-3-2-2,-2 0-5,3-2-1,2-1-1,0 0-4,-3-4 2,3 1 11,0-3 22,0-1 26,3 1 20,-1-1 8,6-4 2,3-1-9,4 1-19,2-5-27,4 0-20,6-3-8,1-2-7,5 0-1,1-2-5,3-1-2,-2 0-2,-1 2-13,-5-1-30,-3 1-77,-6 1-122,4 0-88,-6 4-91,0-6-122,-1 6-83,-1-3-27,0 4 28,-1 2 37,-1-2 69,6 2 117</inkml:trace>
          <inkml:trace contextRef="#ctx0" brushRef="#br0" timeOffset="83944.3786">16087 13313 383,'11'-3'471,"2"2"40,-5 1 21,-1 0-113,1 0-152,-5 0-93,-1 1-36,-2 2 20,0 1 43,-5 3 34,3 0 23,-4 0 5,1 1-17,-3 3-46,3 1-57,-3-4-43,0 3-27,2 3-25,-6-2-16,4-1-11,0-1-8,-1 0-10,1 2-43,-5-3-106,5-2-86,-2-2-103,-1-2-155,5 1-181,-6-3-60,3-2 48,2-3 60,3 1 84,4-2 152</inkml:trace>
          <inkml:trace contextRef="#ctx0" brushRef="#br0" timeOffset="84418.7151">16200 13303 120,'12'-12'449,"-10"4"45,6-3 23,-5 6 13,-1-3-191,-2 1-158,3 4-88,0-1-59,2-1-56,0 1-58,3 4-55,2-3-56,6 3-45,4 0-24,6 0 5,5 3 26,1-1 36,1 0 45,3 3 43,-3-1 33,1-1 39,0 2 35,-4-3 45,-3-1 47,-4 3 53,-5-1 59,-2-2 48,0-1 25,-7 3-5,3-3-18,-3 1-30,-4-1-32,-2 0-33,-3 3-22,-5-3 1,-1 3 9,-7-3 10,-5 1 13,2 3-2,-1-1-4,-4 1-15,3 0-28,2 0-27,2 3-31,3-2-13,3 2-8,3 0-4,2 0 2,6 3-4,0-1 4,5-1-1,5 3-6,1 0-1,5-3-6,-1 6-5,3-2-7,1-1-7,3 2-3,-3-1-3,4-1-4,-2 1 1,-2 0 1,-3 0-1,-1-4 0,-2 5 0,-3-7 5,-3 4-1,-6-2-2,0-3 3,-4 2 0,-4-2 0,-8-1-1,-3 1 1,-9-2-3,-6-1 0,-7 0 0,1 1-2,-2-3-3,-4 0-8,5 0-37,2 0-84,1 0-96,5-3-73,5 1-135,3-3-126,12 0-111,1-1 1,8-1 51,11 0 50,3-2 122</inkml:trace>
          <inkml:trace contextRef="#ctx0" brushRef="#br0" timeOffset="84656.8841">17222 13380 187,'38'-7'466,"-3"-4"43,-6 7 29,-3-2 45,-5 0-125,-4 2-46,-1 0-15,-6 1-6,-2-1-12,0 2-35,-3 2-105,1 0-100,-4 2-59,-2 2-34,-2 2-18,-1-1-7,0 3-6,-2 0-4,4 3-4,-3-1-1,1-2-4,1 3-2,-4 1 1,1-4-1,4-1-29,-6 2-78,2-2-113,4-2-83,-2 2-93,-1-5-142,0 0-115,2-2-49,-4-2 51,4-3 45,2 1 74,0-1 133</inkml:trace>
          <inkml:trace contextRef="#ctx0" brushRef="#br0" timeOffset="84794.9809">17544 13279 93,'18'-12'427,"-2"-3"49,5-7 534,-13 11-678,0 2-157,-4 2-82,1 0-46,0 4-39,3-4-58,0 3-79,2 3-78,3-3-68,1 2-74,4 2-67,-1 0 6,4 0 47,5 2 64</inkml:trace>
          <inkml:trace contextRef="#ctx0" brushRef="#br0" timeOffset="85420.4244">18021 13205 390,'9'3'477,"-1"-3"38,3 0 22,-9 2-111,3-2-152,1 3-108,-6-3-61,2 0-25,-2 1 9,3 2 14,-1 2 14,-2-1 30,0 3 30,-2 1 21,-1 3 3,3-3-8,-2 4-17,2-1-31,-6 0-27,1 0-29,5 1-20,-2 0-22,-4 0-10,4-1-6,-1-2-9,3-1-4,3 0-10,-1 3 0,4-4 5,-1-3 15,3 0 6,5 0 6,2 3 8,5-7 2,1 1 0,10-1-10,1 0-8,3 0-7,2-1-8,1 1 0,-1 0 2,-3-4-2,21 4 13,-36 0-17,5 5-5,-16-3-8,-6 3 0,1-1 2,2 4 2,-2-4 3,-6 5 2,-2-2 3,0 0 0,-6 1 1,1 1 0,-1-2 0,-2 0-4,0 0-3,-1-2 0,-2-2-2,0 1 0,1-3-3,-1 5 0,0-5 1,3 3-10,-1-4-19,1 0-34,2-4-62,1 3-97,2-5-93,3 5-53,7-6-39,6 0-59,8-1-42,5-2 17,6 0 30,5 0 13,4-2 17,2-1 75,7 1 99,-2-3 109,4 4 105,-1-2 101,-1-1 96,-1 2 97,1 0 75,-10 2 27,2 4 7,-7-1 26,-1-2 27,-6 5 3,1-2-19,-7 1-5,-1 1-11,-1 1-56,-4 2-71,-1-3-69,-4 4-55,0 0-35,-2 4-30,0 0-19,0 0-5,-3 3-2,-2 2 0,-3 1-9,-4-1-2,2 3-5,-5-3-7,1 2-7,-3 1-4,0-1-1,-6 3-4,5-2-6,-5-4-23,-2 4-52,3-5-103,-3 2-126,8-2-98,1-3-147,3 1-128,1 0-99,7-3 22,2-2 87,7 0 73,5 0 143</inkml:trace>
          <inkml:trace contextRef="#ctx0" brushRef="#br0" timeOffset="85742.6536">19275 13457 47,'21'0'409,"-3"0"51,3 0 23,-1-5 21,3 5-140,6-2-142,1-3-79,4 1-30,3 1-10,1-1 3,4-1 9,0-2 19,-1 2 29,0-2 16,0 0 23,39-12 201,-9 0-75,-40 11-190,-3-4-12,-5 2 1,-2-1-9,-8 1-3,-2 1-6,-6 2-8,-9 0-18,0 2-24,-9-2-10,-3 3-8,-4 1-7,-7 3-6,-3 0-9,1 6-1,-2-1-5,-2 2-4,4 0-1,3 1-3,0 1 0,2 1-4,7 1 2,2 0-3,4 1 0,6 3 0,5-4-1,5 1-5,8-1-16,3 1-51,2 0-109,2-2-130,4-4-117,4 1-174,-3-2-168,4-3-59,2-1 58,-2-2 96,4 1 104,-1-4 167</inkml:trace>
        </inkml:traceGroup>
        <inkml:traceGroup>
          <inkml:annotationXML>
            <emma:emma xmlns:emma="http://www.w3.org/2003/04/emma" version="1.0">
              <emma:interpretation id="{9D247924-93AE-4C9A-AA6D-2F20700C176D}" emma:medium="tactile" emma:mode="ink">
                <msink:context xmlns:msink="http://schemas.microsoft.com/ink/2010/main" type="inkWord" rotatedBoundingBox="22091,17195 23417,17171 23424,17539 22098,17564"/>
              </emma:interpretation>
              <emma:one-of disjunction-type="recognition" id="oneOf47">
                <emma:interpretation id="interp235" emma:lang="en-IN" emma:confidence="0">
                  <emma:literal>S</emma:literal>
                </emma:interpretation>
                <emma:interpretation id="interp236" emma:lang="en-IN" emma:confidence="0">
                  <emma:literal>s</emma:literal>
                </emma:interpretation>
                <emma:interpretation id="interp237" emma:lang="en-IN" emma:confidence="0">
                  <emma:literal>5</emma:literal>
                </emma:interpretation>
                <emma:interpretation id="interp238" emma:lang="en-IN" emma:confidence="0">
                  <emma:literal>B</emma:literal>
                </emma:interpretation>
                <emma:interpretation id="interp239" emma:lang="en-IN" emma:confidence="0">
                  <emma:literal>4</emma:literal>
                </emma:interpretation>
              </emma:one-of>
            </emma:emma>
          </inkml:annotationXML>
          <inkml:trace contextRef="#ctx0" brushRef="#br0" timeOffset="86150.9444">21287 13268 210,'8'-4'488,"-2"-1"45,-6-1 25,0 5 12,0-2-239,0 3-144,-6-3-68,-2 6-16,-2 0 12,-2 2 16,-4-2 31,-2 4 31,0-2 6,-1 2-11,1 4-25,1-4-23,1 1-31,0 0-35,3-2-22,0 1-15,6 0-9,1-2 6,1-1 5,2 4 12,3-6 20,3 3 14,2-4 9,8 2-2,8-2-8,4-1-12,8 3-20,2 1-12,3-4-9,4 0-7,0 4-4,-4-4 0,1 4-3,-6-1-6,-4 0-6,-3 2-1,-5-2 0,-3 5-2,-4-1-1,-4 1 5,-6 0 3,1-1 2,-5 2 1,-5 0 7,1-2 1,-4 0-2,-2 1 0,-3 1 0,0-6-1,-6 5-3,1-4-3,-3 0-4,-4-1-3,-4 1-12,-2-4-41,1 1-94,-7-2-140,3 1-96,9-4-160,-1 1-155,5-1-115,5 0 16,8 0 93,7-3 80,5 2 145</inkml:trace>
        </inkml:traceGroup>
        <inkml:traceGroup>
          <inkml:annotationXML>
            <emma:emma xmlns:emma="http://www.w3.org/2003/04/emma" version="1.0">
              <emma:interpretation id="{F916A3BC-7642-4C98-A719-EC8E7438F2AE}" emma:medium="tactile" emma:mode="ink">
                <msink:context xmlns:msink="http://schemas.microsoft.com/ink/2010/main" type="inkWord" rotatedBoundingBox="22915,17200 23374,17084 23463,17433 23004,17550"/>
              </emma:interpretation>
              <emma:one-of disjunction-type="recognition" id="oneOf48">
                <emma:interpretation id="interp240" emma:lang="en-IN" emma:confidence="0">
                  <emma:literal>y</emma:literal>
                </emma:interpretation>
                <emma:interpretation id="interp241" emma:lang="en-IN" emma:confidence="0">
                  <emma:literal>&lt;</emma:literal>
                </emma:interpretation>
                <emma:interpretation id="interp242" emma:lang="en-IN" emma:confidence="0">
                  <emma:literal>&gt;</emma:literal>
                </emma:interpretation>
                <emma:interpretation id="interp243" emma:lang="en-IN" emma:confidence="0">
                  <emma:literal>X</emma:literal>
                </emma:interpretation>
                <emma:interpretation id="interp244" emma:lang="en-IN" emma:confidence="0">
                  <emma:literal>x</emma:literal>
                </emma:interpretation>
              </emma:one-of>
            </emma:emma>
          </inkml:annotationXML>
          <inkml:trace contextRef="#ctx0" brushRef="#br0" timeOffset="86631.3372">21982 13201 81,'5'0'330,"-4"-3"70,2 3 63,1 0-38,-3 0-60,2 0-40,1 0-14,-4 0 3,0 0 5,0 0-1,0 0-7,0 0-23,0 0-48,1 0-69,-1 0-60,3 3-41,-1-1-25,1 3-14,5 0-10,-3-1-2,0 3-6,0 2 0,3-1 0,0 3 0,0 1-4,1-1-2,-1 0 1,5 0-6,-2 1-12,-1-2-74,3 2-110,-2-2-85,-1-1-128,3-2-146,-5-2-146,0 2-24,-4-3 62,1 0 58,-2-1 110</inkml:trace>
          <inkml:trace contextRef="#ctx0" brushRef="#br0" timeOffset="86902.5287">22367 13305 182,'9'-7'476,"-1"3"52,-3 1 32,2-2 39,-6 5-161,4-3-64,-5-1-24,3 4-11,-3-1-12,0 1-18,-3 0-45,1 1-71,-1 3-50,-5 3-24,3-3-8,-3 3-4,-4 1-9,2 0-12,-3 4-9,-3 0-11,0-1-11,-2 2-15,1 2-13,-4 1-9,3-2-6,-3 1-6,2-2 0,0 1-2,-2 0-3,2-1 0,1 1-1,2-2 0,-2 1-3,6-5-16,-1 1-36,0-1-88,2-1-143,1-3-118,5 4-190,-3-7-201,0 2-77,0-3 23,3-3 115,2-1 98,6-1 185</inkml:trace>
        </inkml:traceGroup>
        <inkml:traceGroup>
          <inkml:annotationXML>
            <emma:emma xmlns:emma="http://www.w3.org/2003/04/emma" version="1.0">
              <emma:interpretation id="{A78F09B3-D9C7-4A74-B1EB-DFF2C6E02A8A}" emma:medium="tactile" emma:mode="ink">
                <msink:context xmlns:msink="http://schemas.microsoft.com/ink/2010/main" type="inkWord" rotatedBoundingBox="24108,17332 25216,17312 25223,17698 24115,17719"/>
              </emma:interpretation>
              <emma:one-of disjunction-type="recognition" id="oneOf49">
                <emma:interpretation id="interp245" emma:lang="en-IN" emma:confidence="0">
                  <emma:literal>is</emma:literal>
                </emma:interpretation>
                <emma:interpretation id="interp246" emma:lang="en-IN" emma:confidence="0">
                  <emma:literal>m</emma:literal>
                </emma:interpretation>
                <emma:interpretation id="interp247" emma:lang="en-IN" emma:confidence="0">
                  <emma:literal>by</emma:literal>
                </emma:interpretation>
                <emma:interpretation id="interp248" emma:lang="en-IN" emma:confidence="0">
                  <emma:literal>ms</emma:literal>
                </emma:interpretation>
                <emma:interpretation id="interp249" emma:lang="en-IN" emma:confidence="0">
                  <emma:literal>mss</emma:literal>
                </emma:interpretation>
              </emma:one-of>
            </emma:emma>
          </inkml:annotationXML>
          <inkml:trace contextRef="#ctx0" brushRef="#br0" timeOffset="87627.1979">23445 13362 300,'0'-1'580,"6"-3"57,-4 1 27,3 1 16,-2 0-260,0-2-196,-1 3-105,-2 2-46,-2 3 3,-1-2 14,-5 3 23,-2 0 8,-3 6 16,-3-1 3,0-2-17,-1 4-15,-4 0-13,0 2-6,0-2-13,-1 1-10,-2 2-7,3-5-14,-2 3-12,-1-1-13,7-4-3,-1 4-6,-1-5-3,6 0-1,0-2 0,3-1 4,6 1 15,-3-3 26,2 1 25,5-3 19,0 0 11,0 0 2,5-3-13,6-1-25,5-1-24,4-5-21,9 1-11,9 1-10,4-5-2,8 1-2,1-2-1,3 4 0,3 0 2,-8 1 0,-2 0 1,-2 2-3,-10 2 0,-1 1 0,-9 1 0,1 3-3,-5 0 1,-5 0 0,-3 4 0,0 4-2,-5-1 2,-7 2 2,-2 2 0,-4 1 1,-6 0 0,-2 3 1,-8-3 0,0 6-1,-5-6-4,1 0 0,-4 0 0,2 0 3,-1-3 0,1-1 3,1-1 2,2 0 1,2 0 2,3-3-4,1-3 1,8 5-3,-1-6 3,3 0 0,0 0-2,3 0-1,4-6 1,2 2 3,4 0-5,6-3 1,5-4-2,7 3 0,6-6-2,6 3-5,10-4 2,3-1-1,7 3-1,2-5 0,-1 4 1,-1 1 2,-4 1 0,-1 3 2,-7 2 0,-6 0 0,-3 3 2,-4-1-3,-4 5 3,-5-3 0,-2 6 0,-4 2 0,-2-1-5,-5 3 5,-4 2-2,-5 3 2,-4 0 0,-6 2 2,-2-1 3,-8 5-2,0 1 1,-1-4-2,-7 3-1,-5-3 3,0 4-4,-4-1 1,-7-2-9,-3-1-40,-10 0-108,-1-1-163,-9-2-205,-4-1-248,-8 1-123,-5-5-31,-5-3 73,-6-4 138,-10 0 194</inkml:trace>
        </inkml:traceGroup>
      </inkml:traceGroup>
    </inkml:traceGroup>
    <inkml:traceGroup>
      <inkml:annotationXML>
        <emma:emma xmlns:emma="http://www.w3.org/2003/04/emma" version="1.0">
          <emma:interpretation id="{89B016BE-39F9-43B9-B940-7D1AD3CB1D40}" emma:medium="tactile" emma:mode="ink">
            <msink:context xmlns:msink="http://schemas.microsoft.com/ink/2010/main" type="paragraph" rotatedBoundingBox="-5292,18564 28118,18196 28127,19004 -5283,19372" alignmentLevel="3"/>
          </emma:interpretation>
        </emma:emma>
      </inkml:annotationXML>
      <inkml:traceGroup>
        <inkml:annotationXML>
          <emma:emma xmlns:emma="http://www.w3.org/2003/04/emma" version="1.0">
            <emma:interpretation id="{CDA1D8B1-4DAB-453D-BE36-88E78FE52B66}" emma:medium="tactile" emma:mode="ink">
              <msink:context xmlns:msink="http://schemas.microsoft.com/ink/2010/main" type="inkBullet" rotatedBoundingBox="-5287,19044 -5139,19043 -5139,19064 -5286,19066"/>
            </emma:interpretation>
            <emma:one-of disjunction-type="recognition" id="oneOf50">
              <emma:interpretation id="interp250" emma:lang="en-IN" emma:confidence="0">
                <emma:literal>-</emma:literal>
              </emma:interpretation>
            </emma:one-of>
          </emma:emma>
        </inkml:annotationXML>
        <inkml:trace contextRef="#ctx0" brushRef="#br0" timeOffset="128761.4034">-6301 15085 40,'5'0'457,"-5"-1"67,0 1 33,0-2 16,0-2-134,-4 4-193,4-1-121,0 1-74,-1-3-42,1 3-48,1 0-82,6-4-109,3 4-92,3-1-114,9-2-57,4 3-3,9-3 59,-2 2 95</inkml:trace>
      </inkml:traceGroup>
      <inkml:traceGroup>
        <inkml:annotationXML>
          <emma:emma xmlns:emma="http://www.w3.org/2003/04/emma" version="1.0">
            <emma:interpretation id="{D0ADA6A5-CD14-4987-82D9-A077AE779E87}" emma:medium="tactile" emma:mode="ink">
              <msink:context xmlns:msink="http://schemas.microsoft.com/ink/2010/main" type="line" rotatedBoundingBox="-4799,18559 28118,18196 28127,19004 -4790,19367"/>
            </emma:interpretation>
          </emma:emma>
        </inkml:annotationXML>
        <inkml:traceGroup>
          <inkml:annotationXML>
            <emma:emma xmlns:emma="http://www.w3.org/2003/04/emma" version="1.0">
              <emma:interpretation id="{2C2C3D07-2833-42E6-B288-E6A317CF5FC6}" emma:medium="tactile" emma:mode="ink">
                <msink:context xmlns:msink="http://schemas.microsoft.com/ink/2010/main" type="inkWord" rotatedBoundingBox="-4797,18810 -4474,18806 -4471,19046 -4794,19049"/>
              </emma:interpretation>
              <emma:one-of disjunction-type="recognition" id="oneOf51">
                <emma:interpretation id="interp251" emma:lang="en-IN" emma:confidence="0">
                  <emma:literal>X</emma:literal>
                </emma:interpretation>
                <emma:interpretation id="interp252" emma:lang="en-IN" emma:confidence="0">
                  <emma:literal>x</emma:literal>
                </emma:interpretation>
                <emma:interpretation id="interp253" emma:lang="en-IN" emma:confidence="0">
                  <emma:literal>i</emma:literal>
                </emma:interpretation>
                <emma:interpretation id="interp254" emma:lang="en-IN" emma:confidence="0">
                  <emma:literal>T</emma:literal>
                </emma:interpretation>
                <emma:interpretation id="interp255" emma:lang="en-IN" emma:confidence="0">
                  <emma:literal>¢</emma:literal>
                </emma:interpretation>
              </emma:one-of>
            </emma:emma>
          </inkml:annotationXML>
          <inkml:trace contextRef="#ctx0" brushRef="#br0" timeOffset="129092.6395">-5717 14878 156,'-10'-4'465,"-3"-4"46,-1 3 23,-1-2 13,5 2-212,-3 1-160,4 0-101,4 1-108,0-1-118,5 3-104,5-3-91,4 4-93,9 0-42,4 0 37,10 0 80</inkml:trace>
          <inkml:trace contextRef="#ctx0" brushRef="#br0" timeOffset="128927.5238">-5552 15066 348,'12'0'472,"-7"-3"34,0 2 18,2 1-85,-7-4-181,5 3-119,-5 1-60,1-3-37,3 3-28,-1-4-51,2 3-86,0-2-101,4 0-100,-6 2-106,-1-3-44,-2 3 10,-2-4 62,-5 3 90</inkml:trace>
        </inkml:traceGroup>
        <inkml:traceGroup>
          <inkml:annotationXML>
            <emma:emma xmlns:emma="http://www.w3.org/2003/04/emma" version="1.0">
              <emma:interpretation id="{C8CDE323-78DF-47C3-B6B3-1C1AE8A2E32E}" emma:medium="tactile" emma:mode="ink">
                <msink:context xmlns:msink="http://schemas.microsoft.com/ink/2010/main" type="inkWord" rotatedBoundingBox="-3371,18731 -2448,18721 -2444,19090 -3366,19101"/>
              </emma:interpretation>
              <emma:one-of disjunction-type="recognition" id="oneOf52">
                <emma:interpretation id="interp256" emma:lang="en-IN" emma:confidence="0">
                  <emma:literal>m</emma:literal>
                </emma:interpretation>
                <emma:interpretation id="interp257" emma:lang="en-IN" emma:confidence="0">
                  <emma:literal>R</emma:literal>
                </emma:interpretation>
                <emma:interpretation id="interp258" emma:lang="en-IN" emma:confidence="0">
                  <emma:literal>M</emma:literal>
                </emma:interpretation>
                <emma:interpretation id="interp259" emma:lang="en-IN" emma:confidence="0">
                  <emma:literal>r</emma:literal>
                </emma:interpretation>
                <emma:interpretation id="interp260" emma:lang="en-IN" emma:confidence="0">
                  <emma:literal>z</emma:literal>
                </emma:interpretation>
              </emma:one-of>
            </emma:emma>
          </inkml:annotationXML>
          <inkml:trace contextRef="#ctx0" brushRef="#br0" timeOffset="129791.1344">-4384 14846 62,'20'-1'508,"-6"-3"86,-6-4 46,-3 1 25,-1 3-133,1 0-188,0 0-149,-5 0-86,3 4-40,-1-3-27,1 6-15,-1 0-13,1 2-1,6-1 0,-4 7 12,3 1 22,0-3 16,-2 6 7,2-3 5,-6 5-1,4-3-12,-4 2-17,1-3-15,-3 2-8,0-3-8,0 0-3,-3 1 0,1-3-2,-1 0-4,0-3 0,1 0-10,-3-2-55,2 0-74,-3-4-53,3-1-43,1 0-49,-1 0-51,3-4-4,-5 0 11,2-1 1,-1-3-4,4-1 25,0-3 45,0-1 62,4 1 82,-1-3 81,2-1 81,0 0 84,4 3 70,-4-3 47,0 2 12,6-2-1,-2 4-26,1-3-47,3-1-52,4 4-44,0 0-29,3 3-21,2-4-9,0 6-3,3-1-5,-3 1 0,1 5-7,3-3-3,-3 5-3,2 0-7,-3 5-3,0-3-3,-7 5 1,-1 1-1,-3-1 1,-9 3 6,-4 2 10,-3-3 8,-10 2 3,-3 0 6,-6 1 7,-3 0 9,-3-4 3,0 0-1,-2-1 1,5 0 0,-3 1 2,5-4 6,3-1 13,7 2 16,-2-5 9,7 5 10,1-5-6,1 3-10,3-3-25,-2 0-20,5 0-16,2 1-14,2 2-6,1-2-6,6 3-1,4 0-1,6 4 2,1-4-4,7 7 0,0-2 0,3 2-2,2-2 0,3 2 2,2 0 5,5 1-2,-1-2 1,2 0 1,-2 2-3,-1-5-1,0 2-2,-1 2 4,-2-3-4,-4-1 2,-4-2 5,1-1-8,-4 1-3,-5-2-11,0 1-46,-6 0-76,-2-3-62,-6-1-99,5 0-144,-9 0-162,2-1-43,-5-3 25,0 0 33,2 0 90</inkml:trace>
        </inkml:traceGroup>
        <inkml:traceGroup>
          <inkml:annotationXML>
            <emma:emma xmlns:emma="http://www.w3.org/2003/04/emma" version="1.0">
              <emma:interpretation id="{1FE926E7-BC81-4173-B39B-EA2CCAA5F82D}" emma:medium="tactile" emma:mode="ink">
                <msink:context xmlns:msink="http://schemas.microsoft.com/ink/2010/main" type="inkWord" rotatedBoundingBox="-1904,18746 -1069,18737 -1066,19004 -1901,19013"/>
              </emma:interpretation>
              <emma:one-of disjunction-type="recognition" id="oneOf53">
                <emma:interpretation id="interp261" emma:lang="en-IN" emma:confidence="0">
                  <emma:literal>is</emma:literal>
                </emma:interpretation>
                <emma:interpretation id="interp262" emma:lang="en-IN" emma:confidence="0">
                  <emma:literal>Is</emma:literal>
                </emma:interpretation>
                <emma:interpretation id="interp263" emma:lang="en-IN" emma:confidence="0">
                  <emma:literal>so</emma:literal>
                </emma:interpretation>
                <emma:interpretation id="interp264" emma:lang="en-IN" emma:confidence="0">
                  <emma:literal>'s</emma:literal>
                </emma:interpretation>
                <emma:interpretation id="interp265" emma:lang="en-IN" emma:confidence="0">
                  <emma:literal>s</emma:literal>
                </emma:interpretation>
              </emma:one-of>
            </emma:emma>
          </inkml:annotationXML>
          <inkml:trace contextRef="#ctx0" brushRef="#br0" timeOffset="130045.3166">-2879 14859 90,'16'-6'468,"-4"-5"66,-5 2 40,1 2 31,-3-1-147,2 3-174,-2-1-106,-5 5-63,3-3-37,2 4-28,-3 4-20,2 0-12,-1 0-4,-1 4-1,1 3-1,-1 1-1,-2-3-2,-2 3 0,-1 0-3,-2 1-3,-1-1 1,-2 0-3,-5 1-26,-1-1-37,1-4-48,-1 0-114,1-1-131,1-2-147,2 2-51,3-6-5,6-1 25,6 0 103</inkml:trace>
          <inkml:trace contextRef="#ctx0" brushRef="#br0" timeOffset="130361.5663">-2421 14814 310,'27'-8'488,"-1"0"37,-8-1 25,-1 1-30,-4 3-198,-6-2-118,1 4-70,-1-2-32,-2 3-22,0 2-20,-1 0-30,-4 0-10,1 2-8,3 3-8,-4 3-1,1-1-3,6 3 0,-2-2-4,3 7 4,6-3 0,-1 3 0,1-2 1,3 2 1,1-1 0,-1 1 0,-2-2-2,2-3-1,-4 5 0,-3-3 1,2 0 0,-3-4 1,-4 4 7,-2-5 31,-3-1 48,0 1 45,-3-2 45,-9 0 28,2 0 11,-4-3-19,-11 1-44,2-1-43,-9 1-47,-4-3-31,-2-3-64,-3 1-119,3-1-97,-6-1-183,4-1-210,3-3-106,-4-1-14,6 1 79,1 0 77,7-4 173</inkml:trace>
        </inkml:traceGroup>
        <inkml:traceGroup>
          <inkml:annotationXML>
            <emma:emma xmlns:emma="http://www.w3.org/2003/04/emma" version="1.0">
              <emma:interpretation id="{9024DAC4-C630-45CC-A888-618D10E1F985}" emma:medium="tactile" emma:mode="ink">
                <msink:context xmlns:msink="http://schemas.microsoft.com/ink/2010/main" type="inkWord" rotatedBoundingBox="19,18534 9177,18444 9183,19058 25,19148"/>
              </emma:interpretation>
              <emma:one-of disjunction-type="recognition" id="oneOf54">
                <emma:interpretation id="interp266" emma:lang="en-IN" emma:confidence="0">
                  <emma:literal>ensnarement-I</emma:literal>
                </emma:interpretation>
                <emma:interpretation id="interp267" emma:lang="en-IN" emma:confidence="0">
                  <emma:literal>enragement-I</emma:literal>
                </emma:interpretation>
                <emma:interpretation id="interp268" emma:lang="en-IN" emma:confidence="0">
                  <emma:literal>envisagement-I</emma:literal>
                </emma:interpretation>
                <emma:interpretation id="interp269" emma:lang="en-IN" emma:confidence="0">
                  <emma:literal>envire-semester</emma:literal>
                </emma:interpretation>
                <emma:interpretation id="interp270" emma:lang="en-IN" emma:confidence="0">
                  <emma:literal>envire-semen</emma:literal>
                </emma:interpretation>
              </emma:one-of>
            </emma:emma>
          </inkml:annotationXML>
          <inkml:trace contextRef="#ctx0" brushRef="#br0" timeOffset="132324.0814">2018 14647 66,'4'0'430,"-1"0"48,-1 0 28,1 0 13,-1 2-164,1-2-157,0 5-93,3 0-47,-5 3-29,3-3-10,-1 7-5,2 0-3,-5-1 2,0 2 0,3 3 3,-3-5-2,2 1-2,1 0-6,-3-2 1,2 0-1,-2-2-3,0 0 3,3-1 1,1-2 7,-4 2 18,1-7 62,3 3 116,-4-3 62,2 0 34,4-3 11,-1 3-8,4-8-61,-1 0-110,-1-3-62,6 3-32,4-5-19,2 1-7,1-2-5,-2-1-7,6 1-4,-2-2-6,-1 5-4,0-1-82,-1-1-113,0 3-94,-2 3-145,-1 0-153,-3-1-138,-1 4 0,-4-1 74,1 5 70,1-3 136</inkml:trace>
          <inkml:trace contextRef="#ctx0" brushRef="#br0" timeOffset="132893.5202">2765 14667 21,'13'0'407,"-11"-3"59,4 3 36,-6-3 21,0 1-137,-6 2-146,-1 0-97,-10 0-53,-1 5-32,-9-2-17,-30 7 12,23-2-31,5-1-4,-4 5 0,6-4-4,0 0-2,2 3-2,6-2-4,3-2-3,2 0 0,7 0-1,-1 1-2,5-3 0,6-1 0,2 1 1,5-2 0,7-3 1,1 3-2,11-6 0,-2 0 2,1 1-2,6-3 0,-5-2 0,4-1 4,-6 1 17,-3 2 44,-2-1 70,-2 3 67,-5-1 33,-3-1 17,-4 1-9,-3 4-40,-5 0-67,-5 4-69,-2-3-31,-6 4-24,3 1-7,-2 0-4,-1-1-4,6 2 2,-2 1 1,1-1 5,5 0 0,1-1-5,4-2 2,1 1-2,2-1-2,7 0-3,1-3-2,2 2 4,6-3-1,2 0 1,2 0 0,2-3 1,0 2 2,-3-3 0,2 0 0,5-3 2,-1-1 3,0-1-4,-1-1 0,4-2-1,-1 3 3,0-3-3,-1 0 2,-1-2 2,-3 5 11,-2-2 26,-7 3 18,-1 3 7,-3 0 2,-4 2 0,-5 3-7,3 0-26,-4 0-18,-3 5-9,-1 2-1,-1 1-2,-4 0 0,-4 5-5,1 1 0,-6-1-3,2-1 1,-1 3 0,3-3-2,-3 3 1,1-3-8,2-3-58,-4 2-116,2-3-87,7 0-124,0-1-153,0-3-167,-1 0-32,4 0 65,-3-3 62,5-1 111</inkml:trace>
          <inkml:trace contextRef="#ctx0" brushRef="#br0" timeOffset="133231.7602">3477 14810 178,'10'0'389,"4"-3"34,-2 2 16,-2-3-57,10 1-133,-2 3-95,4-1-44,0-4-13,1 3-5,4 0-2,0-1-5,2-2-12,-1 0-12,3 3-11,-4-3-11,-1 0-10,5 0-6,-1-2-4,-1-1-3,-1 1-3,-4 1 0,-3-2 3,-2-3 4,-6 4 20,1-2 14,-7 1 10,-7 0 6,-4 0 2,-6 3-4,-7 2-20,-1 0-14,-9 1-9,-2 2-7,1 5-5,-7-2-4,1 2 2,2 3-2,0 3 1,5-2 1,-1 3-1,4 0 2,2 1-4,5-3-2,7 2-1,-1 0-4,5 0 0,5-2 0,6-1-2,-3-1-35,11 1-43,2-2-59,5 0-121,2-2-117,0-2-134,-2 1-46,0-4-1,2 0 38,0 0 107</inkml:trace>
          <inkml:trace contextRef="#ctx0" brushRef="#br0" timeOffset="133775.1544">4158 14736 288,'7'-4'372,"1"3"18,0 1 12,-2 0-126,0 1-104,-4 4-56,-2 1-15,-2-2 6,-4 6 6,0-3-1,-2 3-6,0 2-8,1-5-20,-1 2-24,-4 2-13,2-2-13,1-2-9,4 2-8,-7-5-9,11 0 3,-4 3-3,-2-2 0,7-4 3,-2 1 6,2-2 4,0 0 4,2 0 1,1-3-2,6-2 1,-1-2-9,2 3-3,7-4-2,-2 0-2,7 0 0,3-3-1,-1 2 4,1 0 0,-1 1 1,1 3 1,-8-2 0,1 4-1,-8 1-3,4-1-1,-1 3-3,-1 3-1,-2-1 0,2 3-2,-2-2 2,1 1 0,3 1 1,-1 1 1,1-2 2,3-3 0,3 4-2,5-2-1,2 1 0,3-3 3,0 2 11,2-3 24,4 0 24,-4-3 23,3 2 19,-2-3 22,-1 0 33,0-1 26,-5 1 2,4-4 3,-6-2 2,-2 3 5,-4 0-23,1-1-30,-5 2-8,-3 0-11,-2 1-16,-5 4-31,3-3-22,-4 1-18,-1 6-19,-6 1-10,-1-3-7,-4 4-2,1 1 2,-1 3-2,-6-2 0,1 3 0,-1-3-2,1 6-1,-16 4-61,16-9-104,3 4-118,2-4-83,2 0-138,3-1-133,3-2-102,3 2 22,8-3 69,0 0 58,4 1 128</inkml:trace>
          <inkml:trace contextRef="#ctx0" brushRef="#br0" timeOffset="88354.7439">7043 14602 287,'-12'0'508,"-1"-3"41,5 1 26,0-1-9,3 3-232,0-1-131,5-2-70,0 3-33,5-1-16,8-3-17,8 4-17,6-2-19,10 2-17,6 0-36,12 0-38,2 2-41,4 2-98,5-3-120,-6 2-127,-4-3-71,-2 1-20,-7 4 12,-2-2 83,-12 1 110</inkml:trace>
          <inkml:trace contextRef="#ctx0" brushRef="#br0" timeOffset="88540.8754">7273 14732 227,'-31'5'515,"7"-1"48,5-2 28,3 4 14,5-5-241,4 2-154,1-3-78,9 1-31,5 3-18,13-4-7,5 0-5,9 0-14,10 0-20,3 1-40,7-1-50,-1 0-41,4 0-66,-5 0-108,0 0-113,-5 0-120,-3-1-36,-7-3-6,-1 3 43,-6-2 95</inkml:trace>
          <inkml:trace contextRef="#ctx0" brushRef="#br0" timeOffset="88804.0691">7919 14525 233,'8'-9'495,"0"-1"49,0 1 23,2 0 15,9 2-240,-4 2-132,4-2-73,-4 4-35,1 2-18,1 1-3,-1 1 0,2 6 5,-2 1 10,0 3 23,-3 6 14,-7-1 0,2 4-5,-5 1-25,-3 2-18,-3-1-32,2-1-26,-6 0-10,2 1-26,-3-2-66,2-4-79,0 3-53,-1-6-87,4 2-119,3-1-102,3-6-68,2 0 3,8 0 15,4-5 68,9 1 110</inkml:trace>
          <inkml:trace contextRef="#ctx0" brushRef="#br0" timeOffset="131802.7052">-990 14932 291,'6'3'337,"-4"-3"38,2 0-19,-3 0-57,-1 0-47,4 0-38,-1 0-31,-3 0-25,2 0-27,4 0-27,4 0-24,7 0-17,2-3-12,4 3-12,7-3-9,4 2-10,0-3-6,4 1-7,3 2-2,41-8 0,-42 3-5,-3-1 0,2 0 2,-4-1 0,-3 1 1,-1 0 4,-5-3 5,-4 0 20,-5 2 14,-7-4 15,2 2 19,-10 1 15,1 1 7,-8 0 6,2 3 1,-6-3 0,-1 3-12,-2 0-14,-3 3-12,-2-1-20,-1 1-20,-4 4-16,0 1-7,-3-1-2,1 5-2,-2 1-4,0-1 3,3-1-1,1 5 0,0-2 1,4 1-1,6 2 0,7-4-5,0 2 3,5 0 0,5-3 0,3 0-4,6 1 0,1-1 4,7-2 3,5 0 1,8-1-4,3-1 3,3-2 0,3 3-1,-1-4-4,3 0 2,1 0 0,-2-4 0,0 3 0,2-3 2,-3 1 0,-2-5 0,5 1 1,-6 0-3,-3-1 4,-2-1-2,-5 1 2,-4 0-1,-1-3 2,-5 2 4,-5-2 11,-3 2 12,-1 2 24,-4-5 12,-3 4 8,-3 0-1,-2 1-2,0 2-6,-2-2-22,-3 2-10,-2 3-8,-1-3-7,-2 2-9,-3 2-5,-1-2-1,-4 0-4,-3 3 0,6-1-1,-5 1-2,5 1 1,-2-1-5,4 3 0,-1-3 3,3 3-1,0 1 4,6-2 0,-3 3 0,8 0 5,0 0-4,5 0-7,3 2 4,6-2 3,4 3-2,3-3 1,0 3-2,3 3 6,1-5 0,-5 4-5,2 2 4,0-4-4,-2 2 2,-6 0-4,-1-3-1,-5 3-8,-2-1 3,-5-1 6,-1 0 3,-5-3 3,-5 0-2,-2 2 11,-3-3-3,0 0-2,2 0-3,-3-3 0,5 2 2,1-3 0,1 0-3,6 0-4,1-3-4,7 2-2,4-4-14,7-1-26,8-3-28,8 1-23,10-1-16,0-3-9,7 2 8,-1 0 23,5-2 29,-5 2 24,-1 2 22,-1-4 10,-3 2 2,-2 4 4,-6-1 2,-5-1-1,-3 3-1,-8 1 1,-1 1 0,-4 0-2,-1 3-2,-1 0 1,-4 0 3,1 3 0,-4 2 0,0 2 3,-2 1-1,-3 0-4,0 4 0,0-4 1,0 3-3,0-2 3,0 2 1,0-5-4,2 4 3,1-3 0,2-2 3,7 0 1,1 0-3,6 0 4,-2-5-1,6 0 3,2 0-2,2-3 5,0 1 1,-3-3-1,3-2 4,-2 2 0,-3-5 6,0 3-6,-4-4 5,-1-1-4,-4 0 1,1-3-2,-6 2-4,-6 0-3,-2 1-1,-2-3 1,-6 3-3,-4 1-3,-1 4-1,2-5-13,-2 4-46,1 3-56,6-1-44,-3 1-46,6 1-67,-1 4-60,8-4-12,1 4 15,7 0 18,3 0 28,7 0 62,3 0 66,2 0 59,3 0 41,-3 0 35,0 0 37,0 0 48,-1 0 49,0 0 54,-4 0 37,-1 0 25,-2 0-1,-2 0-25,1 4-37,-4-4-43,-4 1-35,1 6-23,-2-4-17,-7 2-9,1 3-3,-1-1-2,-2 3-5,0 0-4,-2 0-5,2 2-5,0 0-4,0-2-5,0-2-4,-3 3 0,1-2 0,2 1 1,0-1-3,-4-2 2,1 1-1,3-3-10,-2-2-18,-1 2-63,1-2-128,-4-3-133,4 0-113,-5-3-50,1-2-19,-1 2 48,0-2 118</inkml:trace>
          <inkml:trace contextRef="#ctx0" brushRef="#br0" timeOffset="131960.818">1575 14618 296,'-5'-9'465,"5"-2"33,-4 3 20,4 1-50,-3 2-214,3 1-123,-2 0-67,2 3-51,0-1-53,2 2-51,5 0-70,-1 2-83,9-2-98,-1 1-68,-1 3-16,2 0 19,6 1 54</inkml:trace>
          <inkml:trace contextRef="#ctx0" brushRef="#br0" timeOffset="134259.4944">5220 14881 325,'9'0'423,"-3"-3"32,3 1 20,2 2-100,0-2-131,5 2-82,1-3-41,3 1-22,2 2-12,8-3-9,1 2-3,-1-3 7,2 2 14,3-3 18,0 4 14,-3-6 6,4 3 2,2 0-5,-2-5 2,1 6-7,-2-5-4,0-3 6,-1 2 5,-6 0-4,3-2-15,-4-1-8,-2 3 1,-3-1-8,-9 3-10,1-2-2,-4 2-4,-5 2-10,-5-2-16,-2 6-14,-6-3-16,-6 2-14,-8 2-7,-3 0-4,-4 2-2,-6 2 0,0 4 5,-5-3-4,-2 7 2,5-5 1,-4 4-2,6-1-2,0 2 0,1 3 0,10-4 0,-1 5-2,10-5 2,2 5 0,6-3 0,10 0-2,7-1 1,12 3 1,12-2 3,6 0 0,17-1-1,11 3 2,11-3 1,6 1-2,11-1 1,-2-2-2,4 2 0,-2-2 1,-4 0 1,-3-2 2,-10 0-2,-7 0 3,-4-4 6,-11 1 11,-2 1 7,-13-1 16,-1-2 10,-11-2 4,-3 3-3,-5-2-5,-2-2-12,-5 1-15,-2-1-10,1 4-6,-3-4-18,-9 0-92,5 0-195,-14-4-308,-3 3-214,-17-5-115,-20-2-47,-17 0 56,-32-8 180,-25-3 297</inkml:trace>
        </inkml:traceGroup>
        <inkml:traceGroup>
          <inkml:annotationXML>
            <emma:emma xmlns:emma="http://www.w3.org/2003/04/emma" version="1.0">
              <emma:interpretation id="{480666FC-CE9A-42AB-B6EA-D94E81B8EB80}" emma:medium="tactile" emma:mode="ink">
                <msink:context xmlns:msink="http://schemas.microsoft.com/ink/2010/main" type="inkWord" rotatedBoundingBox="10454,18288 12022,18526 11969,18875 10401,18637"/>
              </emma:interpretation>
              <emma:one-of disjunction-type="recognition" id="oneOf55">
                <emma:interpretation id="interp271" emma:lang="en-IN" emma:confidence="0">
                  <emma:literal>E</emma:literal>
                </emma:interpretation>
                <emma:interpretation id="interp272" emma:lang="en-IN" emma:confidence="0">
                  <emma:literal>m</emma:literal>
                </emma:interpretation>
                <emma:interpretation id="interp273" emma:lang="en-IN" emma:confidence="0">
                  <emma:literal>=</emma:literal>
                </emma:interpretation>
                <emma:interpretation id="interp274" emma:lang="en-IN" emma:confidence="0">
                  <emma:literal>M</emma:literal>
                </emma:interpretation>
                <emma:interpretation id="interp275" emma:lang="en-IN" emma:confidence="0">
                  <emma:literal>B</emma:literal>
                </emma:interpretation>
              </emma:one-of>
            </emma:emma>
          </inkml:annotationXML>
          <inkml:trace contextRef="#ctx0" brushRef="#br0" timeOffset="89488.6627">9410 14516 230,'34'-7'532,"-10"-2"64,-7 3 30,-1 0 18,-6 1-250,1 3-159,-4 2-114,-4 0-62,0 2-34,-6 3-9,0 4-5,-4 0 5,-1 3-3,-3 2-1,1-2 4,-1 0-4,1 2-2,-1-1-1,5 1-2,-2-2-2,0-3-4,3 0 1,0 1 3,-1-5-5,4 2 3,2 0 2,-3-6 1,0 2-1,3-3-1,0 0 0,3-3-1,0-5-3,-1 1-1,6-1-4,-3-4-3,7-1 2,1-2-4,3-2 3,5-1 2,0-1 3,1 0 3,6 4-1,-3-1 2,6 2 1,3 0-2,4 1 4,7 3-3,-2-1 7,7 6-2,-3-2 1,-1 0 3,-3 7-3,-4-5 1,-7 5-9,-6 1 2,-4 3-4,-3-4-1,-4 7-3,-7 0 4,-8 1 4,-8 3-2,-10 1 5,-11-1-1,-4 0 4,-3 1-2,-9 0 1,-1-3 2,-1 0 6,4-2 8,1 0 9,1 0 12,7-2 13,3-1 6,3 0 6,7 0 0,6-2-4,2-1-11,1 3-12,4-4-11,1 3-10,2-3-7,5 4-1,5-3 8,6 5 4,5-1 4,4 2 4,9-2-1,7 3-3,6-1-6,6 2-7,10 0-6,3 1-3,10 2 1,4-4-3,-1 3-5,4 3 7,-1-6-3,-1 4-3,-4-1 1,-1-2-2,-7 1-1,-5-1-1,-4 0-2,-6 0 4,-5-2 0,-6 0 1,-4-2 5,-4 1 0,-9-5 11,0 5 4,-5-5 5,-3-1 8,-3 4-1,-2-2 2,0-2-6,-3 0-8,1 0-13,-6-2-73,0-2-109,0 3-102,0-5-185,-3 1-193,-2-2-93,0 0 8,-3-1 78,2-1 85,6-3 174</inkml:trace>
        </inkml:traceGroup>
        <inkml:traceGroup>
          <inkml:annotationXML>
            <emma:emma xmlns:emma="http://www.w3.org/2003/04/emma" version="1.0">
              <emma:interpretation id="{86BF8D16-CA74-493E-921C-9B2970280C82}" emma:medium="tactile" emma:mode="ink">
                <msink:context xmlns:msink="http://schemas.microsoft.com/ink/2010/main" type="inkWord" rotatedBoundingBox="13777,18374 19820,18289 19825,18638 13782,18723"/>
              </emma:interpretation>
              <emma:one-of disjunction-type="recognition" id="oneOf56">
                <emma:interpretation id="interp276" emma:lang="en-IN" emma:confidence="0">
                  <emma:literal>sanitises</emma:literal>
                </emma:interpretation>
                <emma:interpretation id="interp277" emma:lang="en-IN" emma:confidence="0">
                  <emma:literal>satinises</emma:literal>
                </emma:interpretation>
                <emma:interpretation id="interp278" emma:lang="en-IN" emma:confidence="0">
                  <emma:literal>satirises</emma:literal>
                </emma:interpretation>
                <emma:interpretation id="interp279" emma:lang="en-IN" emma:confidence="0">
                  <emma:literal>satisfies</emma:literal>
                </emma:interpretation>
                <emma:interpretation id="interp280" emma:lang="en-IN" emma:confidence="0">
                  <emma:literal>susses</emma:literal>
                </emma:interpretation>
              </emma:one-of>
            </emma:emma>
          </inkml:annotationXML>
          <inkml:trace contextRef="#ctx0" brushRef="#br0" timeOffset="90268.2167">13408 14401 15,'2'-1'375,"-2"-2"44,0 0 31,0 1 33,-2-2-124,-4 4-119,1-3-68,-5 3-35,-1 0-26,-4 0-25,-5 3-24,-4-3-11,-2 4-6,-3-2 0,2 4-1,-2-1 2,0 2-4,6 1-4,-1 0-6,4 0-5,5 2-8,1-1-6,4 1-2,7 1-2,3 1 1,6-3 1,4 3 2,6-1-3,5 1-3,1 0 0,4-4-1,6 6-6,-2-3 0,1-3 0,3 1 0,-2 1 1,-5-1-2,2 0 1,-5 1 0,-3-4-1,-7 5 1,-1-7 1,-2 3 0,-3-3 2,-6 0 7,-2 3 18,-2-3 32,-9-1 34,-2 1 37,-8-3 19,-4 2 16,-9 1-4,-8-4-18,-1 1-23,-7-1-26,2 0-18,-5 0-17,5 0-12,-2 0-14,7-1-17,1 1-19,4-4-73,4 1-103,2 2-76,5-3-124,6-2-140,0 2-142,10-1-29,11-2 51,8 3 47,8-3 108</inkml:trace>
          <inkml:trace contextRef="#ctx0" brushRef="#br0" timeOffset="90890.6566">14010 14539 153,'28'-6'449,"-10"2"44,-5 0 25,-10-1 16,-6 3-204,-7 0-140,-6 2-65,-5 0-25,-4 4 1,-3 1 8,-4-1 4,-1 4 3,5-1 2,-4 0-13,3 1-22,7-1-23,1 4-17,0-5-10,8 4-11,1-6-3,4 3 7,6 0 7,2-2 15,6 0 14,2-4 6,10 2 9,3-1-5,6-2-6,5 0-14,2-2-15,0-1-9,-1 2-15,1-4 0,-2-2-9,-5 2 3,2 0 20,-8 0 29,-3 1 22,-5 3 8,-1-5 7,-3 5-4,-3 1-24,-1 0-32,-5 0-24,0 1-6,-3 1-6,-2 2 3,0-3-3,-2 3 3,3-1 3,-1-1-3,2 3 0,6-3 0,2 1 0,-1-3-1,11 0 0,3 2 1,4-2 0,4-2 2,6 2-2,1-3 0,3 1 0,6-3-2,2 0 1,3 1-1,1-3 0,3 1 2,4-5-1,0 1 1,-1-2-3,-3 0 2,-1 0 6,-7 3 16,-2 0 28,-14-1 28,-1 3 21,-6 3 14,0-1-1,-11 2-14,2-1-26,-4 4-26,-4-3-20,-3 6-14,-8 1-4,0-1-2,-5 4 1,0 2-3,-4-1 3,1 3 1,-5-2 1,6 3 0,-4 0 0,6-4 2,4 6-1,-3-3-1,8 1-4,4-4 2,0 4 0,4-3-3,8 0 1,1 2-1,3 0-1,3-4-3,5 1-10,5 0-25,1-1-66,7 0-144,-2-3-114,4 1-189,1-2-194,-5-3-108,2 1-6,-6-2 108,-6 1 98,-4-3 176</inkml:trace>
          <inkml:trace contextRef="#ctx0" brushRef="#br0" timeOffset="91187.869">15102 14593 187,'2'-4'464,"1"-3"40,5-4 19,5 6 12,5-5-233,6 2-140,4-1-73,5-1-33,0 2-9,7 3 7,-4-2 23,-3 0 31,4 2 29,-10 0 20,2 3 5,-8 0-11,-3 2-23,-2 0-28,0 2-24,-6 0-15,1 6 3,-10-4 12,4 5 5,-5-1 3,-5 3-6,4 1-2,-7-4-16,3 3-19,-3-3-11,0 3-16,0-3-3,0-1-6,3 0-25,0-2-75,0-3-90,-1 3-64,6-5-140,0 0-154,0 0-128,8-3 0,3-1 46,2-1 42,5 0 130</inkml:trace>
          <inkml:trace contextRef="#ctx0" brushRef="#br0" timeOffset="91983.435">15956 14454 58,'13'-5'399,"-2"-1"42,-5 2 19,2 0 14,-3 0-170,1 1-142,-4-1-75,3 3-41,-2-2-21,2 3-10,3-3 0,-3 2 6,3 1 7,0 0 11,0 0 5,0 0 6,0 0-3,-7 0-9,4 0-7,2 1-5,-7 2-9,0 0-2,-4-2 5,0 3-1,-1-1 1,-6 2-1,1 1 3,-1-2-1,1 4-3,-1-1-3,3-2-1,1 5-2,1-3-1,6 2-4,0 3 0,6-3-1,1-1 1,1 4-2,5 0 1,3-1 0,0-1 2,-2 1-4,2-3 3,0 1 0,-3 1-2,0-3-3,-3-2 0,1 1 1,-3-1-2,-7 0-1,-1 0 4,-4-4-1,-4 2 2,-8-2-1,-2 2 1,-5 1 1,-1-4-2,-1 0 1,4 0-2,-2-4 0,4 1 2,2 2-5,7-2 1,-1 2 1,6-6 0,10 2-3,6 1-3,3-4 4,15 1-2,5 0-4,8 1 1,6-2-1,2 0 4,1 1-1,3 0-1,-2-4 3,5 4-1,-2-1 2,0 0 0,-2-1 0,-4 0 2,1 2 1,-7-3 4,2 4 1,-5-4 6,-3 1 18,-3 1 27,-4 1 36,-6-4 20,-6 4 33,0-1 30,-5 3 5,-1-2-8,-4 0-17,-1 2-14,-5 1-23,1 1-31,-2 0-23,-1 1-14,7-2-14,-7 4-13,1-3-9,-1 3-6,4-2-4,-4 2-3,1 0-4,-1 0-4,0 0-1,0 0-1,0 0-2,0 0 0,0 0-2,0 0 3,0 2 2,0 1 1,0-1 1,-1 0 3,1 0 2,-4 4-1,4-2 1,-1 1 0,1 2-2,-7 0-2,7-2 3,-4 6 1,-5-1 4,5 2 4,-6 0 4,-1-2 3,-4 4 0,-1-2-2,0 0 0,-5 4-3,7-5-1,-5 0-4,-2 1-1,6 0-2,-1-1 0,7 1-2,-4-2 3,2-1-2,1-2 2,2 2-1,3-1-1,-1-1-1,1-3-6,5 0-5,-2 0-32,2 3-86,-3-6-95,0 5-65,3-5-100,0 2-143,-5-3-140,-3 1-8,-5-2 49,0 1 40,1 0 87</inkml:trace>
          <inkml:trace contextRef="#ctx0" brushRef="#br0" timeOffset="92383.719">16561 14621 357,'-5'-5'497,"10"0"40,3 0 18,3 1-57,6-1-224,6 2-130,6-1-66,8-1-36,4 3-19,3 1-6,5-4-8,0 5-5,2-3-3,2 0-2,-5 3-4,5-1-7,-10 1-5,1 0-5,1 0-5,-7-4-8,1 4 2,-3 0 2,0 0 5,-4-3 6,-2-1 4,-4 1 10,-5-2 12,0 2 6,-4-1 13,-4-1 31,0 3 56,-5-3 97,3 2 65,-3 0 48,-3 2 20,-3-3-11,4 4-48,-4-1-92,3 1-76,-2 0-50,-3 1-34,3 3-16,-1-3-9,-2 5 0,0-5 0,-2 5 0,-1-1-2,0-1 0,1 4 1,-1-5-2,-5 4-11,1-2-62,-7 1-123,1-1-95,0-4-134,-4 1-171,0 2-154,3-4-27,-2 0 78,3 0 70,5 0 122</inkml:trace>
          <inkml:trace contextRef="#ctx0" brushRef="#br0" timeOffset="93013.1641">17735 14521 169,'8'0'423,"0"0"36,0 4 21,-3-4-35,0 0-162,-2 0-132,2 1-64,-1 2-26,0 0-6,7 2 0,-5-3-1,6-1-1,0 3-1,4 0-7,2-1-9,3-2-4,1 3-1,4-4 0,3 2-2,1-2-4,-1-2-4,3 2 2,-4-4 1,4 0 1,-5 1 4,5-2 15,-5-2 9,1-1 11,-6-1-1,-1-1 8,-3 1 20,2 0 26,-3-3 42,-8 2 24,4 1 26,-7 2 10,-1 0-17,-3 0-38,-2 2-49,-5 2-41,-3 3-30,-2-4-23,-6 8-13,-5-4-3,1 3-4,2 2-4,-3 1 3,7 1 0,-2-2 3,4 2-2,3-2 0,6 3 2,1-1-1,4-3 0,6 3 0,4-2 1,1 0 1,8-1-1,5-1-2,3-1 2,1 0 0,4 1-1,0-6-1,-1 1 5,4 0-2,0-3 1,-5 1-1,0-4 0,-1 1-2,1-2 1,-5-1-1,2-1-1,-3-1 2,-2 0 9,-3 4 13,-7-6 18,-1 6 10,-5-1 12,-3 2 8,1 3-7,-4-1-11,1 1-21,-2 1-15,-1 3-10,-4 0-9,2 3-4,-4 1-1,1 3 3,0 0 0,2 3-1,1-1 2,2 5 1,2-1 0,4 5 1,-4-3 0,6-1-1,-3 3 4,-1-1-3,3 0 0,-6 0 2,-1-1-1,0-1 1,-4-2-2,0-2-1,0 0 3,-6-1-3,-1-2-7,-2 0-31,-8-2-97,0-1-137,2-3-111,-5 2-175,0-3-191,5-3-86,-1 2 31,8-2 109,7 2 90,10-4 169</inkml:trace>
        </inkml:traceGroup>
        <inkml:traceGroup>
          <inkml:annotationXML>
            <emma:emma xmlns:emma="http://www.w3.org/2003/04/emma" version="1.0">
              <emma:interpretation id="{E0BEB07F-AC9A-40C5-A71A-1630BE2C4B64}" emma:medium="tactile" emma:mode="ink">
                <msink:context xmlns:msink="http://schemas.microsoft.com/ink/2010/main" type="inkWord" rotatedBoundingBox="20742,18327 22085,18312 22088,18547 20745,18562"/>
              </emma:interpretation>
              <emma:one-of disjunction-type="recognition" id="oneOf57">
                <emma:interpretation id="interp281" emma:lang="en-IN" emma:confidence="0">
                  <emma:literal>the</emma:literal>
                </emma:interpretation>
                <emma:interpretation id="interp282" emma:lang="en-IN" emma:confidence="0">
                  <emma:literal>one</emma:literal>
                </emma:interpretation>
                <emma:interpretation id="interp283" emma:lang="en-IN" emma:confidence="0">
                  <emma:literal>are</emma:literal>
                </emma:interpretation>
                <emma:interpretation id="interp284" emma:lang="en-IN" emma:confidence="0">
                  <emma:literal>tie</emma:literal>
                </emma:interpretation>
                <emma:interpretation id="interp285" emma:lang="en-IN" emma:confidence="0">
                  <emma:literal>ire</emma:literal>
                </emma:interpretation>
              </emma:one-of>
            </emma:emma>
          </inkml:annotationXML>
          <inkml:trace contextRef="#ctx0" brushRef="#br0" timeOffset="93842.7518">19779 14476 12,'-15'-2'440,"3"-3"61,4 1 33,0 1 17,4-2-108,3 3-189,2 1-105,6-4-52,-1 2-27,7-1-13,8 1-16,0 0-11,8 2-8,0-3-11,1 1-3,4 3-3,-1-4-2,1 3-2,-3-2 1,-3 0-2,1 2-2,0-6 1,-6 7-1,1-4-1,-2 0 1,-4 3 1,3-5 2,-5 4 1,-3-2 16,-1-1 34,-2 5 35,-4-2 28,2-1 13,-6 3 3,1-2-10,-1 4-20,-2 1-24,-2-1-17,-3 3 8,-6-1 19,3 4 10,-5-3 0,1 2-8,4 4-1,-2-3-20,2 0-17,0 2-13,6-4-2,2 4 1,0-2 1,2 0 4,3-1 3,8-3 1,3 4-4,4-4-4,6 1-4,3-3-4,5 0-8,1-2-4,2 0-2,1 0-6,1-2-1,-2-3-4,1 1-1,1-4-1,1 2-1,-5-4 1,-1 1-1,0 1 5,-6-4 6,-5 5 5,-2-4 14,-8 4 13,-5 0 13,3 2 4,-10 2 2,4-1-7,-5 3-15,-5 1-20,-3 0-10,-4 1-7,-3 3-7,-4-1 0,4 5-1,-4 0 5,6 0-2,1 2-2,7-1 0,2 2 0,9 1-6,4 0-13,2 0-31,9-3-74,3 0-131,2 0-104,4-1-155,1-1-170,3-3-118,3 0-5,-2 2 92,2-5 82,1 6 146</inkml:trace>
          <inkml:trace contextRef="#ctx0" brushRef="#br0" timeOffset="93304.3698">19748 14397 253,'34'-9'522,"-8"2"50,-5-1 29,-9 1 76,1 3-148,-5-1-92,0 1-47,-3 1-27,3-2 264,-6 5-458,-2 0-72,-5 0-38,0 5-21,-3 1-13,-1-2 0,-3 2 1,-1 4-4,4-1-3,-2 0-4,3 2 0,-2 1-4,2-1 0,3 4 0,2-3-1,3 2-2,0 0-4,6 0 3,-1-2-4,3-1-3,2-2-10,3 2-23,3 0-53,1-4-120,4 1-109,3-4-92,-1 0-146,1-1-133,-5-2-75,2-1 46,-5 0 73,-3 0 74,-2-1 142</inkml:trace>
        </inkml:traceGroup>
        <inkml:traceGroup>
          <inkml:annotationXML>
            <emma:emma xmlns:emma="http://www.w3.org/2003/04/emma" version="1.0">
              <emma:interpretation id="{B256C01B-C421-44E0-B21B-42485056546C}" emma:medium="tactile" emma:mode="ink">
                <msink:context xmlns:msink="http://schemas.microsoft.com/ink/2010/main" type="inkWord" rotatedBoundingBox="23112,18287 25507,18474 25482,18791 23088,18603"/>
              </emma:interpretation>
              <emma:one-of disjunction-type="recognition" id="oneOf58">
                <emma:interpretation id="interp286" emma:lang="en-IN" emma:confidence="0">
                  <emma:literal>transitive</emma:literal>
                </emma:interpretation>
                <emma:interpretation id="interp287" emma:lang="en-IN" emma:confidence="0">
                  <emma:literal>transit-re</emma:literal>
                </emma:interpretation>
                <emma:interpretation id="interp288" emma:lang="en-IN" emma:confidence="0">
                  <emma:literal>transit-re,</emma:literal>
                </emma:interpretation>
                <emma:interpretation id="interp289" emma:lang="en-IN" emma:confidence="0">
                  <emma:literal>transit-reg</emma:literal>
                </emma:interpretation>
                <emma:interpretation id="interp290" emma:lang="en-IN" emma:confidence="0">
                  <emma:literal>trans-tire</emma:literal>
                </emma:interpretation>
              </emma:one-of>
            </emma:emma>
          </inkml:annotationXML>
          <inkml:trace contextRef="#ctx0" brushRef="#br0" timeOffset="94732.3839">22232 14525 200,'-37'-4'493,"7"3"50,4-1 27,5 0 17,5-1-219,6 1-124,2 0-61,8 2-26,5-3-2,8 1-3,3 2-13,10 0-25,6 0-32,3 0-24,7 0-23,1 0-16,4 2-35,-1 1-56,1-3-52,-1 2-44,-1-2-78,-1 2-113,-3-2-84,-4 0-50,-6 0-40,-6-2-5,-4 2 56,0 0 101</inkml:trace>
          <inkml:trace contextRef="#ctx0" brushRef="#br0" timeOffset="94482.2058">22232 14394 230,'16'-6'322,"-3"1"42,1 3-4,2-3-28,0-2-35,2 4-30,0-1-19,1-1 9,-1 4 18,-1-2 25,-4-1 14,3 0 18,-3 4 3,-3-4-21,1 1-47,-2 3-66,-2 0-47,-2 0-41,-1-1-34,0 1-31,-3 1-18,-1 2-6,-1 1-5,-3 0 1,0 3 3,-4-1 4,3 4 6,-6-1 1,3 0 5,-2 1-6,0-1 0,2 5-2,0-1-5,0 0-2,3 3-8,2-3 1,3 1-4,0 0 0,3 1-4,2 1-2,6-2 0,-1 1-4,3-3-1,5 0 2,2 2-1,6-2-3,0-1-19,7-1-40,1-2-82,0 3-149,3-6-115,1 2-177,-1 0-163,-3-6-97,-4 2 7,1-3 113,-2 3 93,-4-6 168</inkml:trace>
          <inkml:trace contextRef="#ctx0" brushRef="#br0" timeOffset="95016.5861">22871 14488 192,'6'-3'401,"0"1"45,2 0 33,0-1-59,4 1-109,-3 0-96,1 2-66,1 0-40,-1 0-31,3 2-24,-1 0-18,3 3-15,-6 0-3,1 1-3,1 4 0,-1-3 2,-4 2-2,-1 0-2,-3 2 1,-2-3-1,-2 2-2,-1-2 3,-2-3 6,2 2 12,-5 0 14,3-2 24,0-2 32,1 1 49,0-2 53,-1 1 48,2-1 31,3-2 8,0 0-20,0-2-41,0-1-58,3-2-54,2 1-50,8-1-30,0-2-19,3 0-16,8-1-24,-1-3-41,7-1-82,4 1-106,-1 2-73,1-2-54,0 2-64,-2-1-76,-2 3-30,-4 0-32,-2 0 6,-5 3 20,-3 0 61,2 0 106</inkml:trace>
          <inkml:trace contextRef="#ctx0" brushRef="#br0" timeOffset="95393.9125">23719 14462 354,'0'-1'446,"0"-3"35,-5 2 25,1 1-104,-4 1-140,-5-4-91,-3 4-50,-7 0-24,-6 4-6,-1-3 2,-2 1 8,-2 3 11,-1-1 13,1 3 4,0-2-5,2 2-18,2 0-16,4-2-17,2 2-24,5-2-14,6 2-12,-1-3-2,4 1 5,5-4 8,2 5 17,3-5 14,8 3 7,2-1 6,9-3-3,2 0-10,1 0-16,9 0-16,-2 0-9,3-3-8,1-1-4,1 3-5,-7-2 1,-1 0 5,-2 2 2,-6-3 5,-1 3 0,-5 1 1,-3-2 0,-1 2-7,0 0-2,-3 2-11,0-1-5,-2 3-2,0 0 4,-3 4 3,0-5-3,0 5 2,2 0 2,-2-1-1,0 0 0,0 0-9,-2-1-27,2 0-73,0-1-87,0 0-63,0 0-110,2 0-130,-2-3-126,-2 0-21,2-2 33,0 0 33,2 0 99</inkml:trace>
          <inkml:trace contextRef="#ctx0" brushRef="#br0" timeOffset="96112.6119">23888 14504 272,'8'-2'425,"1"0"33,-2-1 24,-1 0-89,-3 3-126,2 0-94,0 3-58,-2 0-25,2 1-14,-2 1-11,2 2-8,-2-2-5,-1 6-1,-2-3-1,-2 0-1,-1 3-2,-2 0 0,5-4-4,-3 1-1,-2 1-5,2-1-3,1-1-4,-1-3-8,-2 4-5,5-4-7,-3-2 0,3 3 0,0-5 24,-1 5 48,-3-5 56,4 0 38,0 1 19,0-2 11,4 1-20,-3-5-47,7 3-57,0-3-34,3 1-22,4-4-17,1 1-6,5 0 1,0 1 0,0-4-6,-2 4 0,5 0 2,-7 1-2,0 2 0,0-2-2,-4 3 3,0-2-3,0 4-3,-5 0 3,0 0-1,0 4-2,-3-1 0,-1 4-2,3-3 3,-7 0 2,0 4 2,0-1-2,-3-2 4,-1 3 5,0-1-2,-1 0 0,2-1-3,-2 2 0,0-1 2,2-3-5,1-3-2,-1 6-13,3-3-13,0-1-7,0-3-8,3 1-9,2-1-4,0-1 6,3 1 12,1-3 8,4-1 3,-2-3 9,5 6 9,-1-6 7,6 0 1,-4 1 3,4-2 6,3 1 2,-3-2 9,2 2 24,-4-1 26,-5 0 19,2 0 20,-3 5 20,0-4 4,-5 3-14,0 0-22,-3 1-15,0 2-26,-2-3-23,-3 4-8,0 0-15,0 0-3,-5 0-9,-1 4 1,-4 0 2,2-1-4,0 2 0,-2 2 1,-1 0 3,3 0 3,2-1-3,-1 4-1,1-4 1,-1 4 1,3-1 0,2 0 2,2 1 2,0-2 0,0 4 1,2-2 0,-2-1-2,3 1 2,-3-1-3,0 1 0,0-2 0,-3 0 2,1 1-2,-4-2 0,-2-1-2,-2 0-3,-3-1-18,0 0-33,-3-3-70,-5 2-91,4-3-69,-4 2-51,0-3-78,7 0-82,-1 0-40,2-4-38,4 0 3,4 1 21,2-2 73,11 1 106</inkml:trace>
          <inkml:trace contextRef="#ctx0" brushRef="#br0" timeOffset="96340.7769">24817 14604 77,'20'-5'441,"-3"5"56,-5-2 27,-2 2 16,-2 0-164,-3 0-164,-2 0-91,-1 2-40,-4 3-10,-1 2 10,-5-2 13,0 1 13,-2 2 5,1-1-2,-3-2-15,4 2-25,-1 1-19,-3-1-19,3 1-12,1-1-9,-2-3-5,2 0-2,0 3-6,0-3-31,3-3-46,2 2-47,-2 0-117,5-3-130,-3 0-135,-2-3-57,0-1 0,5 0 22,0-3 103</inkml:trace>
          <inkml:trace contextRef="#ctx0" brushRef="#br0" timeOffset="96691.0434">25054 14525 87,'13'-5'372,"0"-2"34,-2 3 13,-1 1-21,-2-1-168,0 2-127,0-1-68,0 3-42,-4-3-20,5 1-8,-1 2 1,-2 0 8,5 2 1,-1 1 12,3-3 5,-1 3 7,3 1 1,-1-2 7,-1 1 11,-2 1 15,-1-1 20,-2 1 22,-3-3 23,0 3 16,-2-3 7,-3 5 0,0-5-9,0 5-9,-3-1-1,-2-1 11,0 0 18,2 2 17,-7 2 25,2-4 20,0 3 13,-1 1-10,-3 0-20,3 1-15,-3-2-29,3 2-22,1 0-25,-2 1-14,-1-5-13,6 6-11,0-3-6,1 3-13,-3-1-5,7-5-11,0 6-3,3-4-2,2 1-3,0 0-9,6-2-22,5-1-71,2 2-98,0-3-70,7 2-83,1-2-140,1 1-117,-1-5-53,-4 1 29,2-1 35,-3 0 68,-2 0 133</inkml:trace>
          <inkml:trace contextRef="#ctx0" brushRef="#br0" timeOffset="97055.3684">25210 14664 65,'-5'-4'425,"2"1"46,3 2 27,3-2 12,2-1-158,3 0-157,5 1-84,-1 2-42,6-2-19,3 2-11,0-2-6,4 1-9,4 0-7,2 2-4,-2-3-7,1 3-1,-1 0-3,0-2-1,-3 2 4,-1 0-6,1-3-1,-5 3 2,0-1 2,-1 1-2,-2-3-4,-2 3 9,0-2 2,-6 2 2,1-3 10,-5 3 16,1 0 12,-5 0 3,2 0 2,0 0-5,-4 0-9,0 0-13,0 0-10,-4 3 0,0-1-3,-1 2 1,0 1 0,-3 0-2,0 0 0,0 0-6,-5 2-2,3 0-1,-1-3-3,-2 3 0,0-2 0,1 2-19,2-3-20,-1 0-26,-2 3-72,5-3-108,3-3-105,-3-1-110,0 3-47,3-3-12,4-3 55,2 3 98</inkml:trace>
          <inkml:trace contextRef="#ctx0" brushRef="#br0" timeOffset="97331.5637">25851 14638 7,'8'-1'389,"0"1"47,-3 0 24,0 0 13,-5 0-141,0 0-135,-1 1-80,-6 2-37,-1 1-7,2 0-6,-2 3 3,-4-3-6,3 0-10,-2 4-7,4-4-10,-1 3-9,3-3-7,-1 4-3,4-4 3,-1 2 3,0-2 8,3 0 10,0-2 23,3 1 21,0 0 38,-1-2 33,1 2 31,5-3 9,2 0-9,1 0-12,2-3-40,1 2-37,-1-2-41,6-2-27,-1 1-14,0 0-12,7-2-11,-4 1-40,5-3-80,3 1-69,0 0-57,1-1-102,2 1-126,-1-1-88,-6 1-30,-4 2 14,0 0 30,-5 0 85,-3 3 123</inkml:trace>
          <inkml:trace contextRef="#ctx0" brushRef="#br0" timeOffset="97864.0314">26291 14722 47,'3'3'306,"2"-3"31,5-3 15,1 3-39,2-1-70,4 1-52,4-3-14,0 0-4,0 1 7,5 0-8,-1 0-27,1-1-26,3 2-20,0-5-13,-4 5-1,6-3 5,-2-3 0,1 3 11,-1 0 16,0 0 18,-7 1 25,-1-2 22,-1-1 20,-6 5 4,-1-2-8,-5-1-24,0 4-38,-3-4-32,-5 4-31,-2 0-26,-9-4-20,-2 4-12,-8 0-2,-4 0-11,-1 4 3,-8-4 1,4 0-1,-4 7-2,-3-6 1,3 3 2,1 2-2,2-1-3,-1-1 2,6 3-1,4-3-3,-2 4 0,6-1-2,5 0 1,2-1-4,2 1-1,1 1 5,6 1-2,-1-2 2,8 1 1,-1 3 1,8-3 1,0 3-3,6-3 1,6 3-5,3 1-9,7-4-12,6 3-17,0 1-19,7 0-20,6 0-10,1-1-6,3 1 3,90 18 8,-57-10 18,-35-3 20,-22-6 16,-20-1 14,-2-1 6,-9-1 7,1-1 1,-3-3 2,0 0 3,0 0-2,0-4 11,0 4 14,0-4 21,0 3 22,0-6 27,0 3 25,0 0 19,0 0 4,0 0-5,0 0-12,0 0-20,0 0-21,0-4-26,0 4-14,0 0-15,0 0-14,0-4-15,0 0-31,0 1-76,0-1-117,0 1-95,0-2-124,0-2-174,0 1-143,0-1-15,0-2 68,0 2 71,0-5 109</inkml:trace>
        </inkml:traceGroup>
      </inkml:traceGroup>
    </inkml:traceGroup>
  </inkml:traceGroup>
</inkml:ink>
</file>

<file path=ppt/ink/ink1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8:06.15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545F07F-3E36-4888-94EF-88786B24DE59}" emma:medium="tactile" emma:mode="ink">
          <msink:context xmlns:msink="http://schemas.microsoft.com/ink/2010/main" type="writingRegion" rotatedBoundingBox="12390,15349 10929,17358 10309,16907 11769,14898"/>
        </emma:interpretation>
      </emma:emma>
    </inkml:annotationXML>
    <inkml:traceGroup>
      <inkml:annotationXML>
        <emma:emma xmlns:emma="http://www.w3.org/2003/04/emma" version="1.0">
          <emma:interpretation id="{5A75510C-F49D-447E-ADB8-104E2A072530}" emma:medium="tactile" emma:mode="ink">
            <msink:context xmlns:msink="http://schemas.microsoft.com/ink/2010/main" type="paragraph" rotatedBoundingBox="12390,15349 10929,17358 10309,16907 11769,14898" alignmentLevel="1"/>
          </emma:interpretation>
        </emma:emma>
      </inkml:annotationXML>
      <inkml:traceGroup>
        <inkml:annotationXML>
          <emma:emma xmlns:emma="http://www.w3.org/2003/04/emma" version="1.0">
            <emma:interpretation id="{7A40E1E1-798A-47FA-BEB9-714DDB42E3B9}" emma:medium="tactile" emma:mode="ink">
              <msink:context xmlns:msink="http://schemas.microsoft.com/ink/2010/main" type="line" rotatedBoundingBox="12390,15349 10929,17358 10308,16907 11769,14898"/>
            </emma:interpretation>
          </emma:emma>
        </inkml:annotationXML>
        <inkml:traceGroup>
          <inkml:annotationXML>
            <emma:emma xmlns:emma="http://www.w3.org/2003/04/emma" version="1.0">
              <emma:interpretation id="{862F7708-6BAB-4EAF-83F2-CC6D49E8427D}" emma:medium="tactile" emma:mode="ink">
                <msink:context xmlns:msink="http://schemas.microsoft.com/ink/2010/main" type="inkWord" rotatedBoundingBox="12390,15349 10929,17358 10308,16907 11769,14898"/>
              </emma:interpretation>
              <emma:one-of disjunction-type="recognition" id="oneOf0">
                <emma:interpretation id="interp0" emma:lang="en-IN" emma:confidence="0">
                  <emma:literal>j</emma:literal>
                </emma:interpretation>
                <emma:interpretation id="interp1" emma:lang="en-IN" emma:confidence="0">
                  <emma:literal>p</emma:literal>
                </emma:interpretation>
                <emma:interpretation id="interp2" emma:lang="en-IN" emma:confidence="0">
                  <emma:literal>J</emma:literal>
                </emma:interpretation>
                <emma:interpretation id="interp3" emma:lang="en-IN" emma:confidence="0">
                  <emma:literal>P</emma:literal>
                </emma:interpretation>
                <emma:interpretation id="interp4" emma:lang="en-IN" emma:confidence="0">
                  <emma:literal>*</emma:literal>
                </emma:interpretation>
              </emma:one-of>
            </emma:emma>
          </inkml:annotationXML>
          <inkml:trace contextRef="#ctx0" brushRef="#br0">39 46 174,'3'0'308,"-3"-4"30,2 1 0,-2 3-48,3-1-44,-3 1-30,0-3-15,-3 3-14,3 0-21,-2-3-34,2 3-32,-6-1-30,6 1-20,-5-4-15,3 4-3,2 0 4,-3 0 6,0 0 10,3 0 10,0-3 9,0 3 2,0-4-4,0 3-5,8-2 23,3 0-61,2 2-6,1-2-5,6 2-6,0 1-3,6 0 1,-4 0-2,7 0-2,28 0 7,-30 1-6,0 2-3,39 5 4,-52-1-5,-1-3-1,-5 3-1,-8 1 7,0-4-1,-5 3-1,-6-3 2,-2 0-1,-4 1 4,-6-2-6,-1 1 1,-2-1 0,-4-3-1,1 0 7,-1 0 9,-3 0 27,5-3 40,2 2 62,3-2 36,3-1 26,2-1 0,5 2-13,-1-1-30,7-3-51,1 3-36,4-4-23,4 1-12,6 3-11,5-4-13,3 2-7,1 2-6,3 0-1,-3 2-4,65-1-19,-66 6 14,8 6-4,-14 3 0,-7-5 3,-6 0 2,0 1 3,-4-1 0,-4-2 2,3 1-3,-5-1 2,4-1 2,-4 0-2,0-1-1,-3-3 6,0 2-2,1-2 2,-4-2-2,6 2 0,-1-4 4,1 1 3,2-1 7,3-1 6,6 2-1,-4-4 3,6-1-5,6 4-9,-4 0-3,6-3-6,29-8-1,-33 12-24,1 2-69,0 1-127,2-3-99,-6 3-168,-1 0-197,0 0-117,0 0-5,-5 3 89,2-3 81,3 1 156</inkml:trace>
          <inkml:trace contextRef="#ctx0" brushRef="#br0" timeOffset="-49860.7042">-1014 1715 122,'-3'0'276,"0"0"26,1 0-6,-1 0-53,3 3-39,0-3-12,0 0 2,0 0 6,0 0-2,0 0-10,3 0-30,-1 0-35,-2 0-34,3 0-26,-3 0-16,3 0-12,-3 0-7,0 0-3,0 0 6,0 0 2,0 0 12,0 0 10,0-3 13,0 3 10,-3 0 6,-2 0 4,0 0 13,-3 0 6,4-2 6,-8 2 3,4 0 7,0-2-2,2 0-11,-5 2-5,3-3 0,0 2-6,3 1-7,0-3-3,2 3-5,-2-4-11,3 4-16,2-4-11,-3 1-5,3-2-4,-3-1-6,6 5-3,0-3-5,4 1-3,6-1-6,1 3-4,1-2-3,2 0-3,4 2 1,0-2-3,0 3-2,3-3 1,-2 3-1,4 0-2,0 0-1,1 3 0,-5-3 3,2 3 0,-3-3 0,-1 1 0,-1 2-1,-5 1 1,2 0-1,-3-1-1,-2 1 2,-4-3-1,-1 5-1,-4-1 2,1-2-3,-3 2 8,-3 1-2,1-2 2,-6 0 0,-3 1-3,-2-1 2,0 1-7,-1 0 2,-5 0 0,-2-1 0,0-2 1,-2 1 3,-2 0 0,-1 1 0,-3-4-1,-1 1 1,-33-1 0,29 0-2,1-1-1,-1-2 0,4 2 1,4-5 1,-1 4-2,4-2 3,7-1 0,2 3 0,2-6 2,4 4 4,7-1 1,1-2 1,1 3 2,4-4 0,3 5-3,5-2-3,3-2-2,2 3 5,6-3-8,2 3 1,2 1 0,0 2-3,9-2 1,-1 0-8,0 2 7,9 1 0,-5-4-2,2 8 0,4-3 0,-4 2 1,-4 0-6,-1-2 4,-3 5 1,-5-1 1,-4-2-1,-2 1-1,-5 3 3,-2-2 0,-4-2-1,-4 5 2,-3-1-1,0-1 3,-5 0-1,-5 3-1,-3-5 4,2 3-2,-9-2-1,-2 2-2,-1-2 0,-6-1-2,-3 0-1,-5 0 2,4-1 2,-5 0 2,-1-2 4,-72 2 4,72-3-9,1-3 1,1 2-8,6-2 5,0 0 0,2-1 2,5 0-1,3 0-1,0-1 3,6-2-1,2 0 1,3 0-3,5 0 0,0 0 1,5 0-1,0 1 0,6-1 2,2 0-1,2 2 1,1-2-2,0 3 2,4-3-2,-2 6-4,5-2 3,4-1 0,-1 1-2,1 3 3,5 0-2,-3-3 2,3 6-1,2-3 1,-2 0-1,1 3-2,-5-2 0,-1 5 3,-1-5-1,-6 6-2,1-2 0,-6 1 3,1 2-3,-7-4 2,-1 3 0,-3-1 2,-5 1-1,-1 0 2,-7 0 0,-4 0-2,-2-3 3,-7 3-3,-3-3 3,-2 2-2,-7-1-1,2-1 0,-6-3 0,2 2 0,-2 0-1,2-3 1,1 0 3,0 0 0,-3-3-1,9 0 2,-3 2 0,2-3 2,4-1-6,4-1 1,3 2 2,2-3 1,3 3-4,5-3 0,3 0 2,4 0-1,2 0 1,4 1-1,3-1 3,5 0-4,0 2 2,3-2 0,2 3 1,2-3-1,6 3 0,1 1 0,1 2 0,4-2-3,1 0 0,3 2-1,1 1 1,-2 0-2,3 0 3,2 1 0,-6 2 0,0 0 0,-7 1 0,2-1 0,-5 2 0,-5-2-2,2 2-1,-8 1 0,1-1 2,-7 2-2,-1-3 0,-6 3 1,0-3 2,-6 4 0,-1-4 0,-1 3 6,-4 0-6,-4 0 3,-2 0-2,-3-2 1,-5-1-2,1 0 0,-3-1 1,1 1-1,-5-1 1,2-2-1,-1-1 3,-1 3-5,2-3 4,-4-3 2,3 3-4,-1-1 2,7-2 2,4 0 0,0 2 0,6-3-2,-1-1-1,4 3 3,0-3-4,3 1 0,-1-2-2,4 2 2,4-1 2,2 1-2,0-1 1,5 1 3,3-2-3,0 2 0,5-1-1,0 1 2,1 0 0,5 0-1,2 4-2,2-7 1,1 6 1,1 1-1,-2-3-1,2 0 0,4 3 1,-3 0 0,0 0 0,6 3 0,-7 0 0,4-3 0,-1 1-1,-3 6-1,-1-7 1,-1 4 0,-2-3 1,-5 2 0,0 4-1,-7-3 0,-1 1 0,-3-1 0,0 4 1,-5-4 1,-5 1-1,0-1 0,-3 3 1,-1-3 1,-7 2-1,0-1 0,-5-4 4,-2 3 1,-2-1-3,-1 0-2,-6-3 1,-2 1-2,-1-1-9,-2-1-98,-5-2-160,-9 0-286,-4-2-201,-6-6-107,-12 0-47,-17-5 66,-19-5 144,-18-2 279</inkml:trace>
          <inkml:trace contextRef="#ctx0" brushRef="#br0" timeOffset="7185.23">190 124 198,'-15'-3'327,"9"-1"21,-6 1 12,3 1-99,-2-2-76,3-2-31,-2 5-4,2-2 3,0-2 10,-2 4-7,6-2-21,-5 3-26,5-5-28,-3 5-21,2-2-14,4 0-8,-2 2-7,3-3-4,4 2-4,1-2-3,8-1-7,-2 4-7,7-5 0,0 5-3,9-3 0,-1 0 1,1 3 0,7-1-1,-2 1 1,3 1 0,-1-1-1,-1 3-2,1 0-1,-2-2 0,-6 3 0,-5 0-4,-7-1 2,2 1-2,-6 2 3,-4 0 1,-4 0 0,-4 1 1,-9 0-1,3 0 4,-5-2-2,-1 0-2,-6 2 0,3-3 1,-7 0 2,-2 0 5,-1-1 11,-5 1 9,-2-4 16,0 1 22,-1-1 35,-2-1 33,3-3 24,1 1 26,2-1 13,1 3 4,2-6-16,9 0-21,-2 2-24,5-2-32,7 0-24,2-2-21,6 1-23,2-1-10,10 2-8,2 0-6,2 1-8,6-1-2,3 3-3,5-3-3,-2 7 0,10-7-2,0 6 2,-5 1-4,8-3 4,-5 6 2,2-3-5,-3 1 0,-4 2-4,-4 1 4,-1 0-3,-4 0 1,-1 0 6,-8 3 1,-2 1 2,-5-4 0,1 3-1,-4 1 0,-4 1-4,-4-5 1,-2 3-2,-5 0 2,0-2 0,-1 0 3,-2 2-2,-2-6 0,-3 2 1,0 1-1,-3-4 1,3 3 2,-4-3 1,2 0 1,-1-3 1,-1 3 0,4-1-1,0-2-2,2-1-1,3 0-3,-1 1 3,5-5-1,4 4-1,0-1 1,8-2 0,0 0 0,8 1-2,3-2 0,2 4 0,1-3-2,7 3-2,0-4 3,5 5-1,1-1-1,-2 3 3,3-2 1,1-1-1,-4 4-1,7 0 1,-6 0-3,-3 0-1,2 4 4,-4-1-1,0-2-2,-3 3 3,1 2 1,-10-1 1,3-1-2,-8 3-3,-2-1 3,-2 1-2,-2 1 2,-2-1-4,-8 2 1,3-2 3,-4-2-1,-3 3 1,-2-2-2,-3-2 5,-3 4-1,2-4 1,-4-1 1,-3-2 3,-1 2 0,-2 0 2,3-3 0,-2 0 5,3 0 8,2-3 6,3 0 7,3 3 2,2-4 5,3 1-1,6-5-9,4 4-7,2-3-7,8-1-5,6 3-5,2-2-4,4 0-1,7-1-3,-1 4 0,1-1 0,2 1 2,-1 1-2,1 1-2,0 0 2,6 0 0,-7 2 0,1 0 0,-4 0 0,-1 0 0,0 2 0,-5 0-3,0-2 1,-6 2 1,0 1 0,-2 0 0,-5 1 1,0-2 2,-3 1-2,-3 1 0,0-1-1,-5 1 0,-2-2-2,-6 1-4,-5 1-28,-5-1-135,1-2-128,-9 3-227,-1-4-214,-2 0-108,-5 0-32,0-4 101,-4 0 115,-6 0 217</inkml:trace>
          <inkml:trace contextRef="#ctx0" brushRef="#br0" timeOffset="103315.5282">287 313 90,'5'-3'193,"-2"2"10,2 1-49,0 0-43,0-4-22,1 4-8,1 0-8,1-2-3,0 2-7,-3 0-5,3-1 1,0 1 4,-4 0 10,1 0 14,2 0 11,-1-4 11,1 4 2,-6-1 3,6 1 1,-6-3-6,4 3-10,1 0-12,-4-3-8,1 2-11,-1 1-4,1 0-8,0 0-4,-3-4-5,0 4-7,2 0-4,-2 0-6,0 0-6,0 0-3,0 0-5,-2 0-2,2 0-3,0 0-5,0 0 2,0 0-3,0 0-2,0 4 1,0-4 1,-3 0 1,0 1-2,-2 2 1,3 0 4,2 2 0,-6-2 2,1 1 7,-3 0 1,3 2 1,-3-1-5,0 0 3,2 2 1,-2-3 2,0 6-1,0-6 1,-2 3 1,-1 0 0,1 1-6,-1-3 0,3 2 2,-5 4 9,4-4 8,-3 1 4,0 0 0,2-1 1,-1 2-6,-2-2-6,6 2-8,-1-2-3,0 2-1,0-1 3,0-1 16,0 1 6,2-1 6,-2 4 3,-3-4 1,3-2-3,-2 2-16,2 1-6,-2-3-10,2 2-4,-3 0-3,1-3 2,1 4-5,1-4-3,-3 3 4,1 0-1,-1 0 0,1 0 0,-1-2-1,4 2 3,-12 7 1,10-9-2,1 2-1,0 0 1,0-1 1,3 0 5,-3 2 0,3-3 1,-3 2-2,6 0 2,-4-1-2,4 2 0,-3-1 0,-1-2-3,6 6 5,-2-7-6,-4 3-3,1 4-3,4-6-2,-6 1 0,2 2-1,4 0 1,-6-4 1,2 3 0,-3 1 1,0-2 2,4 1-2,-4 0 0,1-2 0,-1 2 1,2-2-1,-1 2-3,1-3 0,1 4-2,0-5 3,0 5 0,1-4 0,-3 3 2,6-2 0,-3 2 2,1 0-4,-2-2 2,4-1-2,1 3 0,-7-2 3,6 2-2,-2-2-1,1 2 1,-1-3 3,0 4-1,1-4-3,-1 1 2,-2 2 1,2-4-2,-2 2 3,-3 2-1,6-1-1,-4-1 0,4 2-1,-1-6-1,3 6 0,-2-2 2,2 1 0,-3-2-1,0 0 2,3 3-1,-2-2-2,2-1 6,-3 1-5,3-1 3,-3 1 2,1 0-1,-1 0-1,2-1-4,-3 1 2,1-1-2,3 2 1,-1-2 4,-3 0-1,4 0 0,-1 3-3,1-3 0,0 0 2,-3 0-2,-1 3-2,4-6-2,-1 3 3,1 2-1,-3-5-4,-1 4 1,3-2 6,-3-2-1,3 5-1,-2-2 0,-1-2 5,0 1-6,2 1 26,-4 1 41,-1-1 25,-1 2 11,-3-1 5,6 3 6,-3-1-24,0-3-40,3 3-23,0-2-13,1 1-7,-3 0-5,2 0 1,1-2-2,0 0-2,0 0 1,2 3 1,2-4 3,-6 2-1,4 2 2,2-2 2,0 2 1,0-3 0,0 1-2,0-1-4,0 1-1,0-1 0,0 0 0,2 0 0,-2-1 0,3 1 2,-3-1 3,-3 1-5,3 0 0,-2-1-1,2 2 1,0-3-4,2-1 3,-2 3 1,0-3 0,0 2 0,0 0-3,0-2 1,0 5 1,0-5 0,0 3 1,0 0 1,0-1 4,-2-2-3,2 4 1,-3-3-1,0 3 0,-2-1 1,0 1 0,-3 2 3,0 0-2,1 0 0,-1-1 0,0 0 0,0 0-2,0 1-2,4-3-1,-4 4-1,0-2 1,0-1-1,3 2 2,-3 1 0,1-1 0,1 0 2,1-2 1,0 2-1,0-3-1,-1 1 0,1-1 0,4 1 0,-6-1-1,6-1 0,-4 2-2,-2-3 1,6 3-1,-3-2 1,1 1 1,2 1 2,-3-5 1,3 3-1,1 2-2,-3-3 2,-1 3-4,3-2-1,-2 0 1,1-2 3,2 3-1,-3-3-1,0 5 3,3-5-1,-2 2-2,2 0-3,-3-2 4,0 3 1,3-1-2,-2 1 0,-1-3 1,1 1-1,-1 3 1,0 0-1,1-1 6,-3 1 9,-1 2 5,1 0 4,-3 0 0,0-1 4,3 2-6,0-1-8,1 0-6,-1 0-1,-2 1-4,3-3-2,-1 2 0,2 0 3,-2-2 6,0 1 5,0 0 6,-1 1 1,4-3-1,-1 4 1,1-6-7,-4 3-1,6-3-6,-2 2-2,2-4 2,0 6-1,0-6 2,0 1 1,0-1 4,0 3 0,0-3 1,0 0 1,2 0-3,-2 0 3,3 0-3,-3 0-1,0 0 0,3 0-2,-3 0-1,2 0-2,1 0 0,-3 0 0,0-3-3,2 3-3,-2 0-15,6-1-86,-4-2-153,-2 0-191,5-1-253,-5-3-133,0 0-56,-5-3 46,3 0 131,-4-1 180</inkml:trace>
        </inkml:traceGroup>
      </inkml:traceGroup>
    </inkml:traceGroup>
  </inkml:traceGroup>
</inkml:ink>
</file>

<file path=ppt/ink/ink1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6:56.41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6F8A0C4-E4AB-43D1-8633-01898B202187}" emma:medium="tactile" emma:mode="ink">
          <msink:context xmlns:msink="http://schemas.microsoft.com/ink/2010/main" type="writingRegion" rotatedBoundingBox="11424,17886 9416,17926 9404,17332 11413,17293"/>
        </emma:interpretation>
      </emma:emma>
    </inkml:annotationXML>
    <inkml:traceGroup>
      <inkml:annotationXML>
        <emma:emma xmlns:emma="http://www.w3.org/2003/04/emma" version="1.0">
          <emma:interpretation id="{1514B347-09E8-4958-80A1-BAD31E90A856}" emma:medium="tactile" emma:mode="ink">
            <msink:context xmlns:msink="http://schemas.microsoft.com/ink/2010/main" type="paragraph" rotatedBoundingBox="11424,17886 9416,17926 9404,17332 11413,17293" alignmentLevel="1"/>
          </emma:interpretation>
        </emma:emma>
      </inkml:annotationXML>
      <inkml:traceGroup>
        <inkml:annotationXML>
          <emma:emma xmlns:emma="http://www.w3.org/2003/04/emma" version="1.0">
            <emma:interpretation id="{4048FCA7-7C9A-4B9C-AEB8-BD988E40ACF6}" emma:medium="tactile" emma:mode="ink">
              <msink:context xmlns:msink="http://schemas.microsoft.com/ink/2010/main" type="line" rotatedBoundingBox="11424,17886 9416,17926 9404,17332 11413,17293"/>
            </emma:interpretation>
          </emma:emma>
        </inkml:annotationXML>
        <inkml:traceGroup>
          <inkml:annotationXML>
            <emma:emma xmlns:emma="http://www.w3.org/2003/04/emma" version="1.0">
              <emma:interpretation id="{E1D7C003-9E41-4200-9289-F81C43E0A9A2}" emma:medium="tactile" emma:mode="ink">
                <msink:context xmlns:msink="http://schemas.microsoft.com/ink/2010/main" type="inkWord" rotatedBoundingBox="11424,17886 9416,17926 9404,17332 11413,17293"/>
              </emma:interpretation>
              <emma:one-of disjunction-type="recognition" id="oneOf0">
                <emma:interpretation id="interp0" emma:lang="en-IN" emma:confidence="0">
                  <emma:literal>995</emma:literal>
                </emma:interpretation>
                <emma:interpretation id="interp1" emma:lang="en-IN" emma:confidence="0">
                  <emma:literal>095</emma:literal>
                </emma:interpretation>
                <emma:interpretation id="interp2" emma:lang="en-IN" emma:confidence="0">
                  <emma:literal>ones</emma:literal>
                </emma:interpretation>
                <emma:interpretation id="interp3" emma:lang="en-IN" emma:confidence="0">
                  <emma:literal>ask</emma:literal>
                </emma:interpretation>
                <emma:interpretation id="interp4" emma:lang="en-IN" emma:confidence="0">
                  <emma:literal>gob</emma:literal>
                </emma:interpretation>
              </emma:one-of>
            </emma:emma>
          </inkml:annotationXML>
          <inkml:trace contextRef="#ctx0" brushRef="#br0">11 16 279,'-6'-1'362,"4"-1"40,-1 0 7,3 2-74,3-5 145,-1 5-298,4 0-28,-4-2-22,-2 2-22,6 0-14,-4 0 4,1 0 11,-3 0 15,2-3 15,-2 3 11,0 0 10,3 0 10,0 0 7,-1 3 3,1-3-4,5 0-9,7 4 118,-7-1-180,3 1-24,-5-3-18,9 6-12,-6-3-8,4 1-3,0-2-5,3 5-2,-3 0 2,0-1-5,-1 1-6,1 3-7,0-4-2,0 5-4,0-4-4,0 4 1,-1-3-2,1 2 4,-1 1-4,-3 0-2,4-1 2,-2-1-2,-1 2 0,1 0-2,2-4 0,-5 1-1,-3 3-2,3-2-1,-2-1 2,9-1-2,-9 3 0,5-3 4,-3-1-3,2 4 2,8 9 4,-12-13-7,-4 0 0,2-1 0,0 2-4,0-1 3,3 0 0,-6-2 0,3 2-1,0-3 1,0 2-2,0 0 3,1-1 0,-1-2 0,-3 1 0,-1-1 3,3 1 0,1-3-3,-4 2 1,1 0-1,2-2 0,-3-1-4,0 4 4,0-4 0,0 0-3,0 2-23,0-2-57,-4-2-132,-3-2-114,6 4-164,-11-4-198,3 0-125,-3-3-18,3 0 91,-2-4 88,4 1 155</inkml:trace>
          <inkml:trace contextRef="#ctx0" brushRef="#br0" timeOffset="-628.4453">283-27 131,'0'0'180,"0"-2"-12,0 2-24,0-2-18,0 2-9,0-1-6,0 1 1,0 0 2,0 0 13,0-4 10,0 4 10,0-3 7,0 3 3,3 0 2,-3 0-13,1-1-10,4 1-16,-5 0-15,7 0-19,-6 0-17,2 0-16,1 0-10,-4 0-8,1-3-1,2 3 7,-3 0 16,0 0 15,2 0 19,-2-1 19,0 1 21,0 0 14,0 0 12,0 0 10,0 0 2,-2-3 0,2 3-7,-3-3-13,2 3-18,1 0-14,0 0-16,-4 0-16,1 0-10,3 0-7,0-1-3,0 1-8,0 0-2,0 0-5,-1 0-7,1 0-4,-4 0-8,1 0-6,3 0-6,-5 0-2,-3 1-7,2-1-2,-9 0-1,3 3-1,-3-3 1,2 3 1,-3-2-2,3 2 0,-3-2 1,2 2 2,-2 2 1,0-3-3,1 3 1,-1-1 0,4 1-3,-1-1-1,-7 2 0,6-2 1,1 3-1,0-2 0,1 0-2,-1 4 3,-2-2-3,6-4-1,-1 5 2,2 0-2,-5 0 1,2-1 0,3 0-2,-2 0 2,2 1-1,-1 0-1,2-3 0,2 2 1,-3 1-1,7-2 1,1 1-1,0 0 1,0-2-1,1 2 0,3-3 2,-1 0 0,-2 3 0,7-7 3,-3 7 0,6-3-1,-3-3-3,2 5 3,0-5-4,1 3-1,-1-1-4,2 1 0,0-4 0,-3 1 0,4-1 0,3 3 3,0-3 1,-1 3-1,-3-3 2,5 0-1,-5 0-1,1 0 2,0 0 0,-2 0-1,2 0 2,-3-3-1,3 3 3,-1-3-3,0 3 3,-3-1 1,-1-2-1,0 2-3,2-2 2,-2-1 1,-2 3-2,1-2-1,-1-1 0,1 1 1,1-1-2,-4 0 0,8 1-1,-4-1-1,0 0 6,-2 1-3,2-2 1,3 2 0,-3-2-3,-1 1 2,1-1-3,3 0 1,-1 0 2,1-1 0,-5 1 6,2 0-3,0 0 2,0 1-5,-3 0 0,0 0 0,1-2-4,-1 1 4,0 4-2,-2-5 3,-1 5-1,1-5 0,0 5-1,-1-4-1,1 3 1,-1-3 0,1 2-3,0-1 3,-3-2 0,-3 5 1,3-4-1,-3 1-1,3 1 2,-2-1 0,-1 3 0,1-1 3,-1 0 1,-2-3 2,2 3 1,-5-1-1,6-1-3,-6 2-1,4-1 0,-3-1-2,-1 1 0,3 1 0,1-1 0,-1 2 0,0-2 2,-1 3-2,-1-3 0,4 1 0,-2 2 0,-1-2-2,4 2-2,-1-1-3,-2 1 2,0 0-1,0 0-1,-7 0-13,0 0-32,0 1-78,-1-1-130,-3 2-94,3-2-100,3 2-122,-1 1-110,3 0-48,-5-2 54,7 2 61,-1-1 81,-1 1 125</inkml:trace>
          <inkml:trace contextRef="#ctx0" brushRef="#br0" timeOffset="2189.5626">895-124 206,'-4'-3'331,"-1"3"44,2-2 6,-1 2-48,3 0-56,-2 0-44,3 0-36,0 0-37,0 0-34,0 0-33,3 0-30,2 0-27,6 0-11,2 2-7,1-2-5,7 3-4,3-3-4,2 2 0,-1 3-1,-2-3-3,-2 0-1,-2 3 0,-5-1 1,-2 0 1,-4 2-3,-4 0 2,-4 1-2,-4 1-1,-4-1 2,-5 1-1,-3 0 0,-7 2 1,-1-2 2,2-3 1,-7 1 0,3 0 0,0 1 2,-1-2 0,6-1-2,4 1-3,2-3 4,1 1-2,7 1 0,-4-3 0,6 3 4,2-1 3,10 1 4,-1-3 4,5 4 7,5-3 3,-1 3-2,2-2 0,3 1-5,-6 2-6,2-1-5,-3-4-5,-2 5 1,-4-1-4,1-2 0,-2 2 0,-6 1 0,-3-1 2,-5 2-3,0-4-1,-5 4 1,3-2 1,-6 0-1,0-1 0,2 1 0,3 2 3,-2-3 1,3 1-2,-1-2 0,1 2 0,-1 2 0,6 0 1,-3 0-2,8-2 5,-1 1 9,1 2 6,1-3 1,6 2 2,-3 1 0,1-1-1,3-1-9,0 4-7,2-4-1,1 4-3,2-1 0,0-1 0,-4 3 1,7 0-1,0 0 3,-3-3-1,2 3 2,-2-3 0,-1-1-2,1 2 2,2 0-2,-9-2 2,5 1-1,-3 1 2,-1-2 2,-1 1 2,-4-1 0,1 0-3,-3-2 7,-3 2 9,1 0 4,-4-2 5,-1 2 6,-4-2 5,1 1 1,-9-1-10,0 0-9,-13-3-5,-3 3-12,-10-2-65,-10-2-85,-4-1-200,-2 0-170,-7-1-90,-7-7-44,-4 4 33,-1-3 67</inkml:trace>
          <inkml:trace contextRef="#ctx0" brushRef="#br0" timeOffset="1051.755">-428-70 218,'5'-3'264,"-4"3"18,2 0-37,1-4-26,-3 4-12,-1 0-7,3-4 2,-1 1 0,-2 3-8,0-1-16,0 1-29,-2 0-26,-1 0-28,-2 0-28,1-3-20,-4 3-11,-4 0-6,0 0-1,-6-1 0,-5 1 5,-4 1 4,0-1 1,-5 3-2,4-3 1,-4 1-3,5 2-6,-5 1-7,10-4-4,-2 7-3,1-6-3,4 5-6,4-5 2,3 3 3,0 3 1,4-3 2,7 3 1,1-3 5,8 1-1,-2 2-1,7-3-2,6 4-8,2-4 1,0 3-5,-2-2-2,2 2-1,-2-3-3,-4 4 2,1-4 0,-7 1-1,-1 2 1,-1-3 0,-7 0 3,-7 3-1,6-2 6,-10 2 7,-2-1 9,0-1 4,-3-2 6,1 2-1,-1-1-3,0 3-6,3-6-7,4 3-1,1-1 4,0 1 6,6-1 6,-1 2 7,6-4 8,2 2 0,5 2-2,2-3-7,8 3-4,-3-1-9,1-1-6,6 2-10,-3-1-4,-7-3-5,7 5 0,-8-1 0,3-2-5,-3 4 2,-3-3 3,-2 0-1,-2 0 1,-4 3-2,1-3 0,-3 0 0,-3 0-6,-2 1 6,0 1 2,-3-2 0,3 0 4,-6 1-1,1-3 7,-1 3-4,-2-1-1,4-2-2,-4 4 0,0-2-1,0-3 2,0 5 2,-1-4-4,1 2 4,0 0-2,4 3 1,-3-6 3,3 6-1,-1-4-2,2 1-1,-3 0 1,1 4-1,-3-2 2,2-1-6,1 2 0,-1-2 0,5 1-1,-2 0-2,-3 1-3,6 0 5,-3-2-1,6 2 2,-1-2-2,0 2 5,3-2-1,3 2 3,2 2 1,0-6 2,3 4 0,3-2-1,2 2-1,1-1 2,5 0-3,-1 0-4,0 0-1,3 0 1,3-3-1,-2 2 1,4-1-17,-1 1-40,4-2-57,-3 1-51,0-2-53,2 1-114,5-1-124,-3-2-102,1 0-20,5 0 6,3-2 36,-1 2 99</inkml:trace>
        </inkml:traceGroup>
      </inkml:traceGroup>
    </inkml:traceGroup>
  </inkml:traceGroup>
</inkml:ink>
</file>

<file path=ppt/ink/ink1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8:27.87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D6B2F46-250A-4C42-84E6-C3BD89613256}" emma:medium="tactile" emma:mode="ink">
          <msink:context xmlns:msink="http://schemas.microsoft.com/ink/2010/main" type="writingRegion" rotatedBoundingBox="5793,14182 8249,14248 8234,14794 5778,14728"/>
        </emma:interpretation>
      </emma:emma>
    </inkml:annotationXML>
    <inkml:traceGroup>
      <inkml:annotationXML>
        <emma:emma xmlns:emma="http://www.w3.org/2003/04/emma" version="1.0">
          <emma:interpretation id="{22EBBC8D-4C58-48D6-9AED-D662BD637CE1}" emma:medium="tactile" emma:mode="ink">
            <msink:context xmlns:msink="http://schemas.microsoft.com/ink/2010/main" type="paragraph" rotatedBoundingBox="5793,14182 8249,14248 8234,14794 5778,14728" alignmentLevel="1"/>
          </emma:interpretation>
        </emma:emma>
      </inkml:annotationXML>
      <inkml:traceGroup>
        <inkml:annotationXML>
          <emma:emma xmlns:emma="http://www.w3.org/2003/04/emma" version="1.0">
            <emma:interpretation id="{30E2276D-4C1F-4A69-AEB5-00868FCDE22B}" emma:medium="tactile" emma:mode="ink">
              <msink:context xmlns:msink="http://schemas.microsoft.com/ink/2010/main" type="line" rotatedBoundingBox="5793,14182 8249,14248 8234,14794 5778,14728"/>
            </emma:interpretation>
          </emma:emma>
        </inkml:annotationXML>
        <inkml:traceGroup>
          <inkml:annotationXML>
            <emma:emma xmlns:emma="http://www.w3.org/2003/04/emma" version="1.0">
              <emma:interpretation id="{BECCC024-16CC-4D82-84C5-D469F61B6C05}" emma:medium="tactile" emma:mode="ink">
                <msink:context xmlns:msink="http://schemas.microsoft.com/ink/2010/main" type="inkWord" rotatedBoundingBox="5793,14182 8249,14248 8234,14794 5778,14728"/>
              </emma:interpretation>
              <emma:one-of disjunction-type="recognition" id="oneOf0">
                <emma:interpretation id="interp0" emma:lang="en-IN" emma:confidence="0">
                  <emma:literal>Easy</emma:literal>
                </emma:interpretation>
                <emma:interpretation id="interp1" emma:lang="en-IN" emma:confidence="0">
                  <emma:literal>Ea is</emma:literal>
                </emma:interpretation>
                <emma:interpretation id="interp2" emma:lang="en-IN" emma:confidence="0">
                  <emma:literal>Ea rss</emma:literal>
                </emma:interpretation>
                <emma:interpretation id="interp3" emma:lang="en-IN" emma:confidence="0">
                  <emma:literal>Ears</emma:literal>
                </emma:interpretation>
                <emma:interpretation id="interp4" emma:lang="en-IN" emma:confidence="0">
                  <emma:literal>Ea bas</emma:literal>
                </emma:interpretation>
              </emma:one-of>
            </emma:emma>
          </inkml:annotationXML>
          <inkml:trace contextRef="#ctx0" brushRef="#br0">-4709 980 91,'11'-6'444,"-6"1"50,-2-1 26,-1 1 19,1 0-166,-1 0-146,1 3-68,0 0-31,-3 1-19,2-3-10,-2 1-12,3 3-18,0 3-23,2 1-20,-3-3-7,4 3-5,-1 3-5,-3 1 0,4-2-2,-9 1 0,0 3-4,3-5 0,-2 6 0,4-3-3,-2 0 0,0 2-2,0-2-2,0-4-18,0 0-33,0 0-27,0 1-66,0-3-113,0 3-129,0-5-101,0 0-37,3-1-4,0-3 44,2 1 109</inkml:trace>
          <inkml:trace contextRef="#ctx0" brushRef="#br0" timeOffset="402.3084">-4367 913 299,'11'-5'453,"-3"-2"37,5 0 478,-8 3-688,-4 1-110,3 2-62,-1 1-31,-2-4-24,3 4 9,-4 4-44,0 0-3,0 0-6,-4 2 5,4-1 0,-1 2 2,-6-2 2,6 2-1,1 0 2,0-3 1,0 4-3,0-5 3,0 2 8,0-1 15,1-1 17,6-1 19,-2 1 11,3-2 6,5 2-2,-1-3-9,3 0-12,6 0-15,0 2-1,-2-2-7,-2 3 3,-1-3-3,-3 0-1,0 2-5,-5 0-7,2 2-5,-5 2-8,-1-2-4,-4 1-3,0 2 3,0-2 1,-1 5 3,-4-6-5,-1 3 2,-1 1-1,-1-4-9,-3 0 4,1 4-8,-1-5 2,-2 2 1,-1-2-1,-5 1 0,-2-2-18,-5 1-55,-1-3-79,-2 2-63,0-2-83,3 0-128,2-2-127,10-1-71,1-2 14,2 1 23,11-1 64,3-2 122</inkml:trace>
          <inkml:trace contextRef="#ctx0" brushRef="#br0" timeOffset="1186.9133">-3873 797 209,'-8'-5'365,"3"1"38,-3 1 35,7-1-64,-7 1-100,3 2-62,5-2-36,-7 3-31,7-4-30,0 3-34,7 1-26,-6 0-20,11 0-12,-3-3-4,7 3-3,2 3-4,0-3-2,2 0-4,1 5-4,-3-2-2,1-2 3,-6 5-3,-3-2 0,1 0 2,-10 1-1,3 2 3,-8 0-6,-2 0 2,-2 1-1,-8-2 2,-2 1 2,-1-3-2,5 4 0,-7-4 1,5-1 1,0 1-2,3 1-1,0-2-1,7-2-2,-1 2 1,6-3 1,-3 5 2,4-5 4,4 1 3,0 1 0,4 2 2,0-3-2,5 2-4,0 0-2,-5-2 1,2 5-2,-2-5 0,0 4 4,0 1-1,-3-1 2,-4 2-1,2 0-2,-3-3 0,0 4-2,-3-3 1,2 2-2,1 1 2,-5-4 1,2 3 1,-1-1-2,3 0 0,1-1-2,-3 0 0,3 1 0,0-1 0,3-2 2,-3 5 2,5-4 2,3 2-1,-4-1-3,4-2 4,1 2-2,-5 1 0,4-1 2,0-2-2,-3 5 3,3-4-4,-1 1-1,1-1-1,-2 3 0,-1-2-1,3 2 0,-3-2 3,-4 2 1,3-3 0,-1 0 0,-3 4 1,0-4-2,-3 2 4,-2-1-1,0-2 0,-3 2 3,-5 1-3,-6-5 0,-2 3-10,-6-1-24,-5 1-66,-7-3-156,-4 2-167,-9-3-86,-9-3-42,-4 2-4,-9-3 52</inkml:trace>
          <inkml:trace contextRef="#ctx0" brushRef="#br0" timeOffset="-763.5487">-5676 684 169,'0'-5'356,"0"2"35,5-5 404,-5 5-519,6-1-55,-4 3-36,-2-2-27,3 3-27,0-3-28,-3 3-28,0-1-24,0 1-18,0 0-11,-6 0-7,-2 1-8,-7 2 1,-9 1-5,-2 3 0,-4-3-1,-7 0 4,3 0 0,1 3 0,2-2-4,5 1 2,2 0-1,4 1-1,7-3 3,6 1 1,1 0 9,12 2-1,7-3 1,5-1 0,11 1 1,6 0-7,3 0-2,4 0-3,-3-1-2,-2-2-2,-7 2-4,-4 1 2,-5-1 2,-5 2 0,-8-1 2,-7 2 1,-2-2 1,-11 4 6,-5-1 2,-6-3 6,-4 4 5,1-5 7,-4 5 5,1-4-3,-1 0-1,4 1-5,0-1-7,5 4-6,2-4-4,6-1-2,0 1 3,5 1 1,4-1 3,4 4 0,0-5 1,4 2-2,3 1-1,1-1-3,-2-2-3,5 4 0,-2-2-1,-1 6-2,-4-8 4,-2 5-1,1 1 0,-3-2 1,-3 2-2,-2-2-2,-3 2 2,-2-2-1,-2 1 4,-1 3 0,-6-4 5,1 2 3,-3 1 2,0-2 1,-1 0 2,1 0 9,0 0 5,3 1 6,-1 1 9,9-1 6,1-2 6,2 2 0,7-2-3,0 1-4,7 3-6,2-3-12,1-1-10,9 0-8,-4-2-12,6 3-6,3-4-21,-2 2-55,4-2-64,1 1-46,7-1-64,-4-1-113,6-1-106,1-2-82,1 0-13,4-2 8,-1 2 45,1-3 105</inkml:trace>
          <inkml:trace contextRef="#ctx0" brushRef="#br0" timeOffset="-260.1846">-5070 906 168,'2'-6'343,"1"-1"35,-6 0 34,1 1-59,-4 0-82,4 2-53,-3-3-32,-1 4-22,4 1-18,-6-1-34,-4-1 25,0 1-97,-1 3-14,1 3-10,-9-3-3,0 4 0,-2-1 4,-1 2 3,-1 2 3,-1-2-1,4 2 0,-3 1 0,5 0-7,2-1 0,2 1-4,3-2-4,5 2 2,2-3 5,6 2 8,0-2 4,1-1 6,11-1 8,-3 1-1,7-4 0,5 3-8,19-6 11,-16 1-29,-1 0-5,-2-3 1,3 3-3,-4-3 12,-2 1 34,-2 0 50,-6 0 43,1 2 32,-6 1 15,3 1-2,-7-4-37,3 3-54,-1 1-45,-2 1-31,3 3-18,-4-3-9,0 5 1,-4-2 3,3 4-3,1-5 3,0 6-1,0-1 2,1 1-2,3-1 0,-3 2-5,6-1-31,-2-1-86,-1 2-81,1-5-63,6 2-123,-1 0-140,1-3-118,-1 0 5,3-1 37,0-2 44,-1 3 109</inkml:trace>
        </inkml:traceGroup>
      </inkml:traceGroup>
    </inkml:traceGroup>
  </inkml:traceGroup>
</inkml:ink>
</file>

<file path=ppt/ink/ink1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9:45.73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2A1DC73-B54A-4E75-AABE-EBEC14C671B8}" emma:medium="tactile" emma:mode="ink">
          <msink:context xmlns:msink="http://schemas.microsoft.com/ink/2010/main" type="inkDrawing" rotatedBoundingBox="7190,15664 10949,16961 10929,17020 7170,15723" semanticType="underline" shapeName="Other"/>
        </emma:interpretation>
      </emma:emma>
    </inkml:annotationXML>
    <inkml:trace contextRef="#ctx0" brushRef="#br0">16 10 97,'-3'0'294,"1"0"30,2-2 27,-3 2-62,3 0-58,-3 0-33,3-3-13,-2 3-5,2-2-7,-3 2-19,3 0-27,0 0-29,0 0-25,0 0-20,0 0-14,0-3-7,0 3 1,0 0 1,0 0 5,0 0 13,0 0 8,0 0 13,-2 0 217,2 0-187,0 0-6,0 3 57,2-3-97,1 0-14,5 2 62,13 3-19,-16-3-66,3 1 8,-4 1-9,-2-2 2,4 1 7,1 0 0,7 6 67,4 2-45,-10-7-29,2 0-3,1 4 1,2-2-2,-4 1 1,46 18 52,-39-18-56,-3 0-2,1-1 1,5 1 0,-4 1 2,6-1-1,-2-2 2,0 3 1,2 0 0,-2-1-3,2 1 0,-3-1-3,3 0 1,48 17 9,-53-17-14,1-2 0,1 2 1,-4-3-5,1 1-1,-2-1 1,0 1-3,-1 0 0,0 0 0,-3-1 2,2-3 1,-2 6-2,0-3 0,28 11 2,-16-4 1,-15-7-4,7 0 0,-2 3 0,-1-3 2,3 0 0,3 0 1,-3 3 4,3-2-2,-2-1-4,2 4 0,0-4-1,2 3 0,-2-2-2,2-1 0,-2 0 4,-2 1 0,5 1 1,-6 1-1,2-2-2,-1-2 2,1 2-1,-3 1-2,0-1 2,0-5-2,-4 7 1,2-4 0,1 2-4,-4-1 4,4 3 0,2-6 2,-4 3-2,3-1 0,0 1 3,-2 1 0,1-2-1,2 1-2,-3-1-2,3 1 2,12 5 0,15-1-6,-27-3 6,2 1-2,-2-1 1,-1-2 2,4 2 1,0 1 0,-1-1-1,1-2-1,2 2 0,1 1 3,-2 1 0,1-2-3,3-2 1,3 5 2,-3-4-3,0 1 3,-4 2-3,4-3 0,-6 1 0,4 2 0,-5-2 2,-1-3 1,0 3-1,1-1 0,-1-3 3,0 6-1,-3-6-1,1 5 0,-5-5 3,2 2-2,4 1-1,-3 0 1,3 0 1,0 0-2,1-1-3,2 1-1,-3 0 0,5 3-3,-5-3 0,4 0 0,0-1 4,-1 1 0,-2 1 0,0-1 2,-1 1-2,1-1 1,-2-1-2,2 1 1,-3 1 1,4-1-1,4-1 1,-4 2 1,2-2 2,2 2-1,1 1-2,2-2 0,-6 0-2,4 1 0,-5-3-2,6 6 0,-8-5 3,3 2-2,4-2 2,-6 2 2,1 1-1,-1-5 2,-2 3-2,2 3 1,0-6-1,-3 3-1,3 1 3,1-3-1,-4 3 1,3-1-3,-4 2-1,6-2 1,-6-2-2,1 3 1,1 0-1,-1 0 3,3-1-1,-2-3 0,-2 5-4,4-1 3,-2-2 1,-1 2-2,3 1 3,-2-1 0,-1-2 3,1 2-1,-3 1 0,5-5 0,0 5-1,0-1-1,1-1-1,-1 0-5,6 1 0,-4-1 2,-3 1 2,3-3 0,-2 3 1,-4 0 5,2-3 0,2 3-3,-3-3 0,0 3 1,4-3-2,-9 0 1,3 1-2,-7-2 1,7 2-2,-3 0-1,0 2 4,1-4-2,-1 2 0,0-2 1,0 2 2,3 0-1,0 1 0,0 0-1,2-3 2,-2 5-2,3-5 0,-1 3-2,1 3-3,-5-7 5,62 28-2,-48-20 2,-8-6-1,-3 3 1,2-1 3,-4-1-2,6 2 3,-2-1-2,2-1 0,0 1 0,-1 1 0,1-1-3,0-1 0,-2 2-2,2-2-1,-3 1-1,3-1 0,-2 2 0,2-2 3,-5 1 0,1 1 1,3-3 0,-6 2 2,2-3-2,-3 5-1,3-5 0,-3 3 1,3-3-1,-2 1-1,-1 2 3,0-4-1,0 1 1,-1 1-5,0 0 2,0 1 3,0-1 0,4 1-1,-4-1 0,1 0 3,0 1-4,2-1 1,-1 0-1,0 1 1,-1-1 2,3 0-2,0 0 1,-1 1-1,4 1 0,-2-1 1,3 2-1,-4-1 0,-2-1 0,5-1-2,-3 0 3,0 3-1,-1-4 1,-1 2 1,1 0 0,1-2 1,-2 2-3,1 1-2,-1 0-2,0-4 2,1 3-3,-1-3 0,2 5 5,-1-2 1,-1 0-5,0-2 1,-1 3 3,0-1 3,0-3-3,3 4 0,-3-3 5,1 2-3,-1 0-2,0-3-1,-2 1 1,2 2 0,0-1 1,-2 0-1,2-2 1,-1 2 3,0 1-4,0 0 0,0-2-1,0 2-1,1-3 1,-1 5-2,0-5-1,0 2 3,0-2 1,-4 2 1,2 1 1,4-3-1,-4 2 2,-2 0-3,5-2 2,1 2-3,-4 1 1,3 0 2,1-2-2,-4 2 0,6-2 1,-4 3 1,3-2-2,-2 0 0,3 1-1,-3 1 2,3-3 0,-7 2-2,7 0 0,-3-2-2,1 2 2,-4 1 0,1-3-4,-1-1 3,1 3 1,0-3 2,-3 3-1,0-3 0,2 1 3,-2-1-2,0 0 1,0 0-1,0 0 0,0 0-1,0 0 0,0 0-1,0 0 1,0 0 0,0 3 0,0-3 0,0 0-1,0 0 2,0 0-1,0 0 1,0 0 2,0 0 2,0 0 0,0 0-1,0 0 0,0 0 0,0 0-2,0 0-2,0 0-8,0 0-12,0 0-117,0 0-132,-2-3-265,-9 2-171,-2-5-86,-16-3-36,-9-2 93,-17-11 117</inkml:trace>
  </inkml:traceGroup>
</inkml:ink>
</file>

<file path=ppt/ink/ink1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8:07.70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DA89490-C518-4818-956C-87B50249EC3B}" emma:medium="tactile" emma:mode="ink">
          <msink:context xmlns:msink="http://schemas.microsoft.com/ink/2010/main" type="writingRegion" rotatedBoundingBox="11353,15588 13036,15880 12957,16336 11274,16044"/>
        </emma:interpretation>
      </emma:emma>
    </inkml:annotationXML>
    <inkml:traceGroup>
      <inkml:annotationXML>
        <emma:emma xmlns:emma="http://www.w3.org/2003/04/emma" version="1.0">
          <emma:interpretation id="{4080E798-A2A8-48AC-9CCB-5BB35F3A3872}" emma:medium="tactile" emma:mode="ink">
            <msink:context xmlns:msink="http://schemas.microsoft.com/ink/2010/main" type="paragraph" rotatedBoundingBox="11353,15588 13036,15880 12957,16336 11274,16044" alignmentLevel="1"/>
          </emma:interpretation>
        </emma:emma>
      </inkml:annotationXML>
      <inkml:traceGroup>
        <inkml:annotationXML>
          <emma:emma xmlns:emma="http://www.w3.org/2003/04/emma" version="1.0">
            <emma:interpretation id="{E6775AC3-B3DB-499F-9747-E0AFAC72C165}" emma:medium="tactile" emma:mode="ink">
              <msink:context xmlns:msink="http://schemas.microsoft.com/ink/2010/main" type="line" rotatedBoundingBox="11353,15588 13036,15880 12957,16336 11274,16044"/>
            </emma:interpretation>
          </emma:emma>
        </inkml:annotationXML>
        <inkml:traceGroup>
          <inkml:annotationXML>
            <emma:emma xmlns:emma="http://www.w3.org/2003/04/emma" version="1.0">
              <emma:interpretation id="{CA64BBEE-76EE-4E5A-902A-9E6B824026E8}" emma:medium="tactile" emma:mode="ink">
                <msink:context xmlns:msink="http://schemas.microsoft.com/ink/2010/main" type="inkWord" rotatedBoundingBox="11353,15588 13036,15880 12957,16336 11274,16044"/>
              </emma:interpretation>
              <emma:one-of disjunction-type="recognition" id="oneOf0">
                <emma:interpretation id="interp0" emma:lang="en-IN" emma:confidence="0">
                  <emma:literal>[55</emma:literal>
                </emma:interpretation>
                <emma:interpretation id="interp1" emma:lang="en-IN" emma:confidence="0">
                  <emma:literal>[53</emma:literal>
                </emma:interpretation>
                <emma:interpretation id="interp2" emma:lang="en-IN" emma:confidence="0">
                  <emma:literal>[5</emma:literal>
                </emma:interpretation>
                <emma:interpretation id="interp3" emma:lang="en-IN" emma:confidence="0">
                  <emma:literal>[55}</emma:literal>
                </emma:interpretation>
                <emma:interpretation id="interp4" emma:lang="en-IN" emma:confidence="0">
                  <emma:literal>ess</emma:literal>
                </emma:interpretation>
              </emma:one-of>
            </emma:emma>
          </inkml:annotationXML>
          <inkml:trace contextRef="#ctx0" brushRef="#br0">538 663 258,'3'-4'395,"-1"-1"43,1 2 31,0-2-76,-3-1-122,0 5-78,0-3-48,0 4-39,0 0-30,-3 0-29,-2 0-19,0 0-14,-6 5-5,1 1-3,-3-1 2,1 2-3,-8-2-2,6 3 2,-5-1 3,4-3-2,-4 4-3,5-2 0,1 1-1,0-3 1,2 0-3,3 3 0,0-3 0,3 0 4,3-1-3,-1-2 4,0 2 2,9-3 3,12 3 16,-1-2-18,8-1-1,-3 0-1,10 4-1,-6-4-1,1 3-3,0-2 7,-1 2-3,-5-2-1,-2 5-2,0-2-2,-4 1 2,-2 2 0,1-3-1,-8 3-1,2-2 0,-3 2 3,2 0 0,-7-2-3,-4 1 1,0 0 0,-1-2 2,-6 1-2,3-2 0,-5 1 2,-21 0 3,12-1-6,-2-2 0,-2-1 0,3-1-2,-9-2-7,7 0-33,2 2-96,-1-5-128,2 1-146,6 0-77,4-3-30,8 1 8,8 0 87</inkml:trace>
          <inkml:trace contextRef="#ctx0" brushRef="#br0" timeOffset="560.3976">947 651 343,'0'-5'444,"3"-1"28,2 5 20,0-3-102,3 1-167,1-1-94,4 3-46,3-1-24,2 2-13,3-4-9,0 8-4,4-4-11,-1 2-9,-1-1-4,1 6-4,-7-3-2,12 4-1,-21-1 0,-19 10 5,-2-13-2,-4 1-1,-7 0 0,-2 0 4,0-1-3,1 1 3,-4-1-2,3-1-1,4 1 0,1-3-1,1 6-1,6-3-1,1-1 0,2 1 5,3 0 0,3 0-3,5 3 2,0-2 0,5 1-1,1 2-4,1-3-1,-1 2 2,2 0 2,2 2-3,-1-1 0,-1-1 1,1 2-1,2-2-1,-5 1-1,1 0 0,-1 1 1,2-2-1,-2 0 1,1 4 2,1-4-1,0 1 1,0 1-1,0 1 4,0-1-1,5 0 2,-7 1 1,9 0 0,-6 1-2,4 0-1,0 0 1,0 0 2,-2 1 3,2-1 3,-4 0 3,4 1 1,-1-3-1,-6 0 0,0-1-6,-1 3-4,-2-7 2,-1 3-3,-2-3 0,0 3-2,0-6-1,-8 2 2,-5-2-11,-9-1-19,-4-1-100,-14-3-165,0-3-141,-7-1-74,1 1-33,-1-5 0,2 1 88</inkml:trace>
          <inkml:trace contextRef="#ctx0" brushRef="#br0" timeOffset="-481.3413">132 481 70,'-3'-3'410,"-4"-2"44,1 2 24,-1-1 20,-1-1-168,-3 1-133,-2 1-74,4 1-37,-7 0-20,0-3-17,-2 5-11,-3-3-10,0 2-7,0 1-8,-1 1-8,1-1-2,3 3-3,-2-1 2,3 1-4,1-1 1,4 3 2,2-1-1,5 1 3,-1-1 1,6 4-1,3-5 0,2 2-1,3 2 0,5-3 3,-2 4-4,2-2 0,-4 1 1,4-2 1,-2-4-3,-3 6 0,-3-4 1,-3 1 2,-2 1-1,-2-1-1,-3-1-1,-3 1 2,-3-1 2,-3 1 3,-2-2-1,0 1 3,-2 0-1,0 1-1,5-4-3,1 5-4,4-5 0,-4 4 0,8-1-3,0-1 2,3 0 1,2 3 3,3-1 0,0-1-2,1 2 4,2-2-4,1 2 3,-4 1-1,4-5-3,-6 5 2,1-1 1,-1-2-3,-2 1 0,-2 0-2,-1-1 1,1 2 0,-6-2 0,4 1 3,-4 0-2,-5-3 3,0 4 0,-1 0 1,-1-3-1,2 3-3,-3 0 4,0-3-3,2 2 0,-2 1 3,0 0-2,1 0 1,2-1 1,2 0 3,1 4-1,2-4 3,4 0 0,-3 3 0,6 0 0,1-2 0,1 2-2,-1 0 0,8-2-2,0 2 3,16 8-4,-11-9-4,5 1 1,-1 0-1,4-2-13,5 2-7,0-2-46,3-2-100,3 2-122,-2-2-141,4 0-65,0-2-27,1-1 22,2 0 90</inkml:trace>
        </inkml:traceGroup>
      </inkml:traceGroup>
    </inkml:traceGroup>
  </inkml:traceGroup>
</inkml:ink>
</file>

<file path=ppt/ink/ink1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9:53.29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C391C9C-4B35-4496-97ED-5D2C909417AB}" emma:medium="tactile" emma:mode="ink">
          <msink:context xmlns:msink="http://schemas.microsoft.com/ink/2010/main" type="inkDrawing" rotatedBoundingBox="10472,16989 16605,15174 16658,15352 10525,17166" semanticType="underline" shapeName="Other"/>
        </emma:interpretation>
      </emma:emma>
    </inkml:annotationXML>
    <inkml:trace contextRef="#ctx0" brushRef="#br0">6184 14 154,'0'-4'209,"-1"3"-2,1-2-41,-3 1-21,1 2-6,-4-2 3,6-1 1,-5 1 0,0 2-3,2-2-10,1 2-13,-1 0-15,1-2-16,-4 2-15,6 0-16,-5 0-8,0 0-8,1 2 1,-5-2 0,-2 2 2,-2-2 14,-1 2 9,-5 1 4,-4-1-3,-2 3-2,-1-4-3,-6 3-14,3 3-11,-2-3-9,-2 0-4,2 0-4,-2 4-4,-1-2-1,0 1-2,1 1-2,-1 0 3,0 0-2,-3 0 0,4 1 1,-6 1 2,4-1-4,-2 2 2,2-3-1,-2 4 0,0-1 2,3-3 2,-4 4 3,2-1-2,-1 0 6,2-2 3,1 2 1,-3-2-2,1 3 2,2-4-4,0 3 4,2 0 1,-5 0 9,7-3 6,-2 3 4,1 0 10,1-3 4,1 0-1,-3 3-7,4-2-5,-4-1-3,2 1-6,-1-1-1,-1 3 11,5-4 1,-5 1 6,3 3-3,-1-4 1,-4 1-9,3 1-13,-1 1-8,0-1-8,-1 0-1,-4 1-2,3-1 1,-3-2 0,3 1 8,2-1-4,-1 4 3,0-3 3,3-3 2,-2 6-1,5-4-2,1-2 7,-6 3 1,6-1-3,-3 0-1,4 2 3,-1-4-4,4 2-4,-3-2 1,3 2 0,-2 1-2,3-4-6,3 3 6,1 0-3,-7-2-1,6 1-2,0-2 3,-2 4 4,-4-4 6,3 3 25,-5-1 19,-3 1 10,-5 3 0,7-1 0,-5-1-7,5-3-26,-2 2-21,3 1-14,1 0-5,-3-1-1,3 1-1,-3 3 1,-4-4 0,5 1 3,-5 1-1,6-2-1,-3 2-2,4-1 0,2 1-2,-2-2 0,-4 1 2,0 3 1,3-3-1,0 3-4,1-3-2,1-1 0,1 4 0,-6-4 2,0 1 3,-1 4 5,-4-5-1,-3 4 2,4-1-1,-1-5-4,8 6-3,-4-4-1,1 1 1,-5 0-2,1-1 7,-3 4-1,3-6 0,1 2 3,1-2-2,2-1-2,2 4-3,3-1 1,0-3 0,-2 4-1,4-1 2,-2-2 3,-2 3 0,5-1 1,0 1-1,-1-1 0,4 0-6,-3-2-2,0 2 1,4 0-1,-4-2 3,-3 3-2,1-1 3,2 0 0,1 2 1,2-2 0,-1-2-4,-2 2 0,6-2-1,-5 0 1,4 1-1,-2-1 0,2 2 0,-5-3 2,7 0 0,-7 3 1,1-2-2,6 1 1,-2-5 1,0 5-3,3-1 0,3-1 0,-1-1 1,-2 1-1,5-2 1,-1 0 3,-1 0-2,-4 3-1,1 0 4,6-3-4,-4 3 0,3 0 0,0-3 2,-1 2-5,0 1 1,1-3 1,0 1 0,4 1 0,-4-1 0,1 2 1,-4-1 2,1 0-2,-2 0 3,0 3-2,3-3-2,-3-1 1,3 1-1,-2-3 2,1 6-2,2-7 0,0 4 0,0-1 0,1 1 0,1-3-1,-4 2 1,2 1 0,0 1 3,-1-2-2,1 1 1,0-1-2,0 1 2,-2 1-2,2-2-2,0-2 2,0 4 0,-5-1 0,5 2 0,-5-2 3,7 1 1,-5-1-4,1 0-1,-1 0 0,3-1-1,0 2 2,1-3-1,-4 3-1,3-2 2,-2 0 2,2-2-1,-1 4-1,1-3 1,0 2 1,3-3-2,-6 2 1,6 0 0,-3-2-1,0 3 2,3-1 2,-5 1-1,-1-3 1,2 3-3,-3 1 0,-1 0 2,5-3-5,-1 3 2,-1 0-1,-1-1 1,1-2 1,-2 3 3,-1 0-2,-2-3 2,6 1-3,-1 1-1,-4 1 5,1-2 7,-2 2 3,2 1 3,-3-2 2,4 4 3,0-5-6,0 1-9,5-3-5,-4 5 0,1-5-2,-3 6-1,2-7 0,2 5 0,-3-2 0,3 0 0,-3 1 4,3-2-4,1 0 2,0 0 0,-10 5 4,9-2 1,0 0 1,-2-3 1,2 3 2,-3-1-2,3 2-2,-2-2-3,4-3-2,-1 5-3,-3-1 1,3-4 0,1 3 1,-4-1 0,3 1 5,-1-1 2,-3 2 4,6 1-2,-2-5 1,0 3-1,3-1-3,-6 2-1,6-2-1,-3 0-3,0-2 2,3 2-3,-3-2 2,0 2-2,3 1 2,0-1-2,-3-3 3,0 2 3,4 1 0,-1-3-1,0 2 2,-1 0 2,-1 1-1,1-3-1,4 2 0,-3-2 1,-1 2-1,4-2 0,-1 0-2,0 2 1,1 1-1,-1-3 2,1 0-2,-1 3-1,0-3 3,-2 1-2,5-1 0,-1 3-2,1-3 0,0 0 1,-4 2 0,1-2-2,3 0 0,0 0-2,0 0 2,0 0-2,0 0-5,-1 0-11,-3-2-49,0-1-194,-4-1-226,-2-3-292,-11 0-147,-5-3-71,-7-8 8,-17 2 168,-9-7 214</inkml:trace>
  </inkml:traceGroup>
</inkml:ink>
</file>

<file path=ppt/ink/ink1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8:04.81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CD89711-E5F2-47B7-B44B-DF2DE5845861}" emma:medium="tactile" emma:mode="ink">
          <msink:context xmlns:msink="http://schemas.microsoft.com/ink/2010/main" type="writingRegion" rotatedBoundingBox="6722,16096 7805,16134 7788,16627 6705,16590"/>
        </emma:interpretation>
      </emma:emma>
    </inkml:annotationXML>
    <inkml:traceGroup>
      <inkml:annotationXML>
        <emma:emma xmlns:emma="http://www.w3.org/2003/04/emma" version="1.0">
          <emma:interpretation id="{1762165A-F5A3-4D1A-A290-B748C5E9495F}" emma:medium="tactile" emma:mode="ink">
            <msink:context xmlns:msink="http://schemas.microsoft.com/ink/2010/main" type="paragraph" rotatedBoundingBox="6722,16096 7805,16134 7788,16627 6705,16590" alignmentLevel="1"/>
          </emma:interpretation>
        </emma:emma>
      </inkml:annotationXML>
      <inkml:traceGroup>
        <inkml:annotationXML>
          <emma:emma xmlns:emma="http://www.w3.org/2003/04/emma" version="1.0">
            <emma:interpretation id="{BB3D4FFE-E465-495F-89B0-30E7FE4C30F0}" emma:medium="tactile" emma:mode="ink">
              <msink:context xmlns:msink="http://schemas.microsoft.com/ink/2010/main" type="line" rotatedBoundingBox="6722,16096 7805,16134 7788,16627 6705,16590"/>
            </emma:interpretation>
          </emma:emma>
        </inkml:annotationXML>
        <inkml:traceGroup>
          <inkml:annotationXML>
            <emma:emma xmlns:emma="http://www.w3.org/2003/04/emma" version="1.0">
              <emma:interpretation id="{47BCB224-32B8-413A-A01C-904CCA888DDC}" emma:medium="tactile" emma:mode="ink">
                <msink:context xmlns:msink="http://schemas.microsoft.com/ink/2010/main" type="inkWord" rotatedBoundingBox="6722,16096 7805,16134 7788,16627 6705,16590"/>
              </emma:interpretation>
              <emma:one-of disjunction-type="recognition" id="oneOf0">
                <emma:interpretation id="interp0" emma:lang="en-IN" emma:confidence="0">
                  <emma:literal>as</emma:literal>
                </emma:interpretation>
                <emma:interpretation id="interp1" emma:lang="en-IN" emma:confidence="0">
                  <emma:literal>ass</emma:literal>
                </emma:interpretation>
                <emma:interpretation id="interp2" emma:lang="en-IN" emma:confidence="0">
                  <emma:literal>a's</emma:literal>
                </emma:interpretation>
                <emma:interpretation id="interp3" emma:lang="en-IN" emma:confidence="0">
                  <emma:literal>ors</emma:literal>
                </emma:interpretation>
                <emma:interpretation id="interp4" emma:lang="en-IN" emma:confidence="0">
                  <emma:literal>az</emma:literal>
                </emma:interpretation>
              </emma:one-of>
            </emma:emma>
          </inkml:annotationXML>
          <inkml:trace contextRef="#ctx0" brushRef="#br0">-2653-1264 146,'0'-3'365,"-4"1"47,3-3 47,1 3-37,0-3-105,0 3-75,1 0-51,3-1-46,-3 3-43,10-3-34,-3 2-24,5 1-17,2-3-9,4 3-3,2 0-1,-4 3-8,-1-3 2,-1 1-5,-2 2 2,-5 2-4,-3-1-1,-5 1 0,-5 2 3,-3 0-2,-5 0-1,-5-2-2,1 2 2,-7 0 0,-2 0-2,0-1 2,1 0 0,-1-2 4,5 4-3,0-7 3,3 5-1,4-2-1,1 0 3,7-2-3,-2 3 0,8-3 0,0 3 1,1 0 1,11 0-2,-3-1 2,10 1 1,-1-3 0,3 3-5,-7-1 1,6 1-1,-6-1 3,-1 2-2,-2-2 0,-3 0 3,-6 0-3,-2 3 1,0-3-1,0 0 0,-8 0 2,3 3-1,-5-3 0,-1 0 3,5-1-2,-6 1 0,3 1 0,1-4 0,-3 5-1,1-2 1,5-2-2,-3 3-2,3-3-1,2 3 2,0-1 4,3 2 0,0-4 3,3 0 1,0 3 1,2-4-1,0 6-1,0 0-1,3-2 0,-3 2 1,6 0-1,-3-2 0,-2 2-3,2 4 1,4-4-4,-4 1 3,-4-1-5,4-1 4,-1 2-2,-1 1 0,2-2-2,-1 1 1,1 3 1,-4-3-1,3-1 2,-5 0-1,1 4 4,-3-4 0,-3-2 2,1 2 0,-1-1-1,-2-2-1,-3 1 4,0 0-1,-2 0 1,-6-3 2,0 0-3,-5 1 1,-1-1-4,-4 0-4,-8-2-22,-2 2-43,-6-4-148,-1 0-191,-7-3-100,2 1-53,-4-6-6,3 1 27,2-3 141</inkml:trace>
          <inkml:trace contextRef="#ctx0" brushRef="#br0" timeOffset="-709.5037">-3244-1132 58,'8'-4'336,"0"-3"36,-6 3 32,4 0-18,-1 0-87,-3-1-61,1 2-42,0 2-20,-1-4-17,1 2-26,0 3-25,-3-2-26,0 0-19,0-1-13,-3 3-11,-2-2-8,-3 2-10,-5 2-11,-6 1-7,0-1-3,-9 0-1,1 3-5,-5 2 3,5-2 3,-5 2-1,4-3 3,1 4 0,1-4 0,4 3 2,3 1 2,1-4-2,8 0 5,-2 3 4,5-3 7,6-1 8,2 2 7,7-2 6,5 1 5,6-4-2,4 0-6,2 0-5,1 0-6,6-3-9,2 2-4,-4-3-4,4-3 5,-3 3 15,2-3 25,-7 3 34,1 0 35,-6-4 28,-2 5 27,-3-1 18,0 0 0,-6-3-19,1 6-25,-4 1-22,-1-3-31,2 2-33,-6 1-25,1-3-18,-1 1-14,1 2-5,-3 0-5,3 0-3,-3 0-1,0 2-1,-3 1 3,3 1-1,-3-3 3,3 6 0,-2-3 2,-1 3-1,1-3 1,-1 4-1,0-1 0,3 0 3,0 1-4,0 0 0,0-1 0,0-1 0,0 4-5,0-3-10,6-2-60,-1 1-102,3 2-99,-2-5-79,9 2-127,-2 1-131,-1-5-95,6-1 24,3 0 57,-3 0 54,6-1 117</inkml:trace>
        </inkml:traceGroup>
      </inkml:traceGroup>
    </inkml:traceGroup>
  </inkml:traceGroup>
</inkml:ink>
</file>

<file path=ppt/ink/ink1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8:44.46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EDB7DD2-5789-4405-AF5B-3A98CB00A73B}" emma:medium="tactile" emma:mode="ink">
          <msink:context xmlns:msink="http://schemas.microsoft.com/ink/2010/main" type="writingRegion" rotatedBoundingBox="19448,10953 17164,16602 15789,16046 18073,10397"/>
        </emma:interpretation>
      </emma:emma>
    </inkml:annotationXML>
    <inkml:traceGroup>
      <inkml:annotationXML>
        <emma:emma xmlns:emma="http://www.w3.org/2003/04/emma" version="1.0">
          <emma:interpretation id="{34E264D4-7F92-42AA-A0AD-BAA7F1B2C63B}" emma:medium="tactile" emma:mode="ink">
            <msink:context xmlns:msink="http://schemas.microsoft.com/ink/2010/main" type="paragraph" rotatedBoundingBox="19448,10953 17164,16602 15789,16046 18073,10397" alignmentLevel="1"/>
          </emma:interpretation>
        </emma:emma>
      </inkml:annotationXML>
      <inkml:traceGroup>
        <inkml:annotationXML>
          <emma:emma xmlns:emma="http://www.w3.org/2003/04/emma" version="1.0">
            <emma:interpretation id="{713D1393-8484-4250-9127-FFFDEC142C93}" emma:medium="tactile" emma:mode="ink">
              <msink:context xmlns:msink="http://schemas.microsoft.com/ink/2010/main" type="line" rotatedBoundingBox="19448,10953 17164,16602 15789,16046 18073,10397"/>
            </emma:interpretation>
          </emma:emma>
        </inkml:annotationXML>
        <inkml:traceGroup>
          <inkml:annotationXML>
            <emma:emma xmlns:emma="http://www.w3.org/2003/04/emma" version="1.0">
              <emma:interpretation id="{FD1E308B-43D0-41C7-9B2E-8E56611D2EBD}" emma:medium="tactile" emma:mode="ink">
                <msink:context xmlns:msink="http://schemas.microsoft.com/ink/2010/main" type="inkWord" rotatedBoundingBox="19448,10953 17164,16602 15789,16046 18073,10397"/>
              </emma:interpretation>
              <emma:one-of disjunction-type="recognition" id="oneOf0">
                <emma:interpretation id="interp0" emma:lang="en-IN" emma:confidence="0">
                  <emma:literal>ice</emma:literal>
                </emma:interpretation>
                <emma:interpretation id="interp1" emma:lang="en-IN" emma:confidence="0">
                  <emma:literal>[is</emma:literal>
                </emma:interpretation>
                <emma:interpretation id="interp2" emma:lang="en-IN" emma:confidence="0">
                  <emma:literal>[ice</emma:literal>
                </emma:interpretation>
                <emma:interpretation id="interp3" emma:lang="en-IN" emma:confidence="0">
                  <emma:literal>ifs</emma:literal>
                </emma:interpretation>
                <emma:interpretation id="interp4" emma:lang="en-IN" emma:confidence="0">
                  <emma:literal>...I</emma:literal>
                </emma:interpretation>
              </emma:one-of>
            </emma:emma>
          </inkml:annotationXML>
          <inkml:trace contextRef="#ctx0" brushRef="#br0">165-427 215,'-5'0'299,"0"-3"19,2 2-4,2 1-86,1 0-48,-4-4-13,1 4 2,3 0 3,3-2 0,1 2-13,-4 0-20,0-1-30,0 1-27,0 0-20,0 0-12,0-4-16,0 4-8,-7-1-5,6 1-2,-4-2 0,-3 0-3,0-1 2,0-1 10,-2 4 19,-1-3 12,3 1 14,-2-1 19,2-1 16,0 1 8,0 1 5,3 0-4,4 0-3,-6-1-13,7 0-13,0 2-13,7-2-18,-6 1-16,4 2-14,6-3-6,2 3-8,3-2-6,2 2-4,3 0 0,0 2 4,1-2-1,2 3-1,2-3-2,-1 2 3,-2 1-4,1 1-3,-3-1 1,-3 1-1,2-2 1,-7 3-4,0 0 0,0 0 3,-5-1 1,-5 1-2,-1-3 3,-7 3 1,0-2 6,-6 1-1,-7 0-5,1-1 5,-8-2-2,0 3 0,-4-2-5,-2-2 9,3 0 6,0 0 8,-4-2 9,7 2 21,-1-4 16,2 3 7,6-2 8,4 3 4,-1-4-6,6 0-14,1 2-11,6 1-12,-4-4-16,9 3-8,2-3-6,6 1-5,3-1-7,2 2-1,2-1-1,8 1-4,-5 1 3,4-2 0,-1 4 4,-1-3-3,1 3 1,-2 0 2,6 0-3,-9 0 0,5 3-7,-7-3 2,3 2 0,-7 0-3,-1 0 0,-2 3-2,-2 0 2,-5 0 3,-1-1-2,-4 1 2,-4-2 3,-1 2-2,-7 1 3,-4-2-1,1 0 2,-7 2-1,-2-5 0,0 3 0,-3-3 2,2-1 2,-2 3-1,4-3 6,-1 0 7,2-3 4,3 3 3,8 0 10,0-1 4,4-3-2,-3 4-2,11-1-4,-6-1-3,6-2-10,2 0-9,6 1-4,-1-2-3,9 3 2,-1-3-4,4 2 0,3 1-1,0-1 1,-1-1 2,1 4 0,-3-3 1,3 3-3,-5 0 2,1-2 0,-1 2-2,-3 2-2,-3-2 0,3 3 3,-5-3-1,-2 4-1,-4 1-1,1-3-1,-3 3 0,-3-2 4,1 2-3,-9 1 1,3-1 1,-5-2 0,4 2 0,-4-2 2,0 0 3,0 2-2,-1-3 1,1-2 1,0 1 2,6-1 0,-4 4 1,6-4 0,1 0 4,-3 0-1,6 0-3,-3 0 0,4-4-1,0 3 0,0 1-3,5-2 0,-2-2-2,2 3-2,0-2 1,3 0-2,-2 3 3,-1-1 0,-3 1 0,4-4 0,-1 4 2,-3 0 0,1-1-2,-3 1 0,3 0-4,-1 0 1,-2 0 0,3 0 1,-3 0 2,0 0-2,0 0 2,2 0 0,-2 0-1,0 0 1,3 0 3,-3 0-1,0 0 1,-3 0 0,3 0 0,0 0-2,0 0 1,0 0-2,0 0 2,0 0 3,0 0 0,0 0 1,0 0-1,0 0 2,0 0-1,0 0-2,0 0 0,0 0-3,0 0-1,0 0 0,0 0 0,0 0 3,0 0-2,0 0-1,0 0 0,0 0 0,0 0 2,0 0-2,0 0 3,0 0-1,0 0 0,0 0-2,0 0 0,0 0 0,0 0-2,0 0 2,0 0 0,0 0 1,0 0 0,0 0 0,0 0-1,0 0 0,0 0 1,0 0 0,0 0-2,0 0 0,0 0 0,0 0-4,0 0-18,-2 0-66,2 0-126,-3 0-111,-2-2-216,-3 2-203,0-4-90,-7 0 5,-4 0 98,-3-3 95,-2 0 205</inkml:trace>
          <inkml:trace contextRef="#ctx0" brushRef="#br0" timeOffset="93909.1893">459-427 77,'-7'-3'153,"2"2"-22,-3 1-21,7 0-7,-7-4 2,3 4 7,-3-2 0,2 2 1,-1 0 4,1-1-3,1 1-2,3 0-1,-4 0-3,1 0-7,3 0-3,2 0-14,0 0-9,-3 0-10,0 0-8,3 0-5,-2 0-5,-1 0-1,3 0 0,-3 1 1,3-1 3,-5 2 7,0 2 3,1-3-2,-1 2-2,-6 0-2,6 2-5,-7-3-8,6 4-5,-5 0-1,3-1-5,-5 2-7,3 0 0,-1-1-5,-2 1-1,4 2-5,-3-2-1,0 2 1,2 1 2,-1-1 0,4 2 2,-4 0 2,1-3-2,-1 3 1,2 0-2,-3 0 0,0-2-4,4 3 2,1-3 0,-4 1 5,3 2-1,-5-3 3,5-1 8,-5 5 1,4-5 3,-3 3-4,6-3-1,-5-1-1,1 2-6,-1 1-5,1-3 1,-1 0-1,5 2 5,-6-2 1,3 0 11,-3-1 6,3 1 4,-2 0 4,3 0 1,-2-2-7,0 2-8,-1 0-6,1-2-6,-1 2-2,2-2-1,-3 2-1,4 0-1,2-2-1,-1 2-1,3-1-3,2 1-1,-4 1 4,4-1 0,-1 1-1,0 0-6,-2-1 6,3 0-4,-4 1-4,1-1-1,3 1-1,-6-1 3,4-2-5,-3 2 0,2-1 2,-3 1 0,7 1 1,-7-1 0,3-3 1,2 4 0,-1-4-1,0 2-3,0 0 0,4-2-2,0 4 0,-1-5 1,-2 2 1,3 1 1,0-5 1,0 5 3,-2-1-4,2-2 5,0 2-6,0-1 0,2 3 0,-2-6-2,3 3 2,-3 3 18,0-2 61,-3 2 36,-2 2 17,0 3 12,0-4 5,-1 3-18,1 0-57,3-1-35,2-2-17,-3 0-9,0 3-8,-2-2-3,2 1 0,1-1-1,-1 3 1,1-5 0,-1 2 1,-2-1 0,1-4-1,4 3-2,-7 1 0,7-5 0,-1 2 1,-3 2 4,4 0 5,-1 1 0,-2-4 3,-1 3-1,4-2 1,-1-1-2,-2 1-6,3-1 1,-4 1-1,4-3-2,0 3-1,0-2 3,0 4 5,-1-2 1,1 2 2,-3-2-5,3 2 3,-2 0-4,2-2-6,0 1-1,0 1-7,-3-2 8,3-2-1,-3 2 2,3-1-1,-5 3 7,3-2 9,-1 2 3,-5 1 0,5-2 0,-4-1 0,1 1-9,1 0-4,0-1-7,0-1 1,1 3-1,0 1 1,0 0 1,-3-1 1,2 4-2,1-6-1,-4 6-2,3-4 0,0-1 2,-2 3 0,3 0 1,2-1 1,-4 1 0,6-1 0,-2 3-2,-1-3-2,3 3 2,-2-3 0,2 3 0,-3-3 2,0 2-2,3-1 1,-2-2-1,-1 2 0,1-2 2,-4 2 1,6-2-3,-5-1 2,2 0-2,1 1 1,-1-1 2,2 1 12,-6-1 11,7 1 1,-5-2 0,4 2 4,1-2 0,-4 2-15,1-4-7,3 4-3,-5-2 3,2 1 0,2 2 1,-3-1 1,3 0-2,-2-2 0,-1-1-2,3 3-5,-2-2 2,1-2 3,2 2 1,-3-2 4,0 1 0,3 3 3,0-7 0,0 4 1,0-1 2,0-2-2,0 2-1,3-2 6,0-1-1,-3 3-2,2 0-2,-2-3 0,3 1-1,-3 3-4,1-4-4,-1 1 0,4-1 4,-1 3-1,-3-3 3,0 3-3,0-3 4,0 0 1,0 0-4,0 1 1,0-1-4,0 0-1,0 0-3,0 3 0,1-3-1,-1 0-1,0 0 0,0 0 0,0 0-2,0 0 4,0 2-3,0-2 0,0 0-1,0 0 2,0 0-7,0-2-15,0 2-60,0 0-161,4-4-142,-3 1-233,-1-5-196,3 1-96,-6-5 2,-2 1 129,-7-4 126,-9 0 222</inkml:trace>
          <inkml:trace contextRef="#ctx0" brushRef="#br0" timeOffset="-34973.2721">-254 939 84,'-8'0'332,"7"-2"34,-6 2 27,2 0-30,4-2-82,-6 2-63,3 0-35,0-3-13,0 3-19,2 0-23,2-2-29,-3 2-27,3 0-21,0 0-12,0 0-6,0 0 0,0 0 4,0 0 9,0 0 9,3 0 6,-3 0 5,2 0-5,2 0-9,3 0-10,2 0-14,9 0-10,-2 0-8,5 2-4,-3 1-4,1-3-2,-1 2-1,-1 3 0,-4-1 0,-2 1-3,-1-1 3,-5 3-4,-5-3 5,0 3 0,-5 1-2,-8-1 2,3 1 2,-6-1 3,-4-3 0,-3-1 0,-4 2 0,-4-4 1,-6 2-1,2-3-2,-3 0 6,-1 0 20,-1-3 27,5 2 43,3-4 50,1 2 33,9 0 17,1-1-2,5 0-16,6 0-32,4-3-51,9 0-28,7 2-23,2-2-19,12 0-11,7 2-7,3 0-5,3 2-5,-2-1-1,2 4 0,0-3 0,-10 3 0,2 0-1,-4 3 1,1-1 1,-7 0 0,-1 3-3,-2-1 2,-10 3-1,1 1 2,-5-1-2,-4 0 4,-6 1 1,-3 0 0,-2-1-1,-2 1 1,-5-1 3,-1-1 0,-3-2-2,1 2-2,-1-2 1,-2-2-1,6 1 2,-1-3-1,0 1 13,8-1 19,0 0 10,4-1 6,1 1 3,4-5 3,3 1-12,2 1-14,7-4-9,5 1-6,3-1-5,5-1-4,2 4-4,1-3-2,-2-1-1,-1 4 2,-2-2-1,-4 5-2,-4-3-1,-2 4 2,3-3-2,-11-1-12,4 4-38,-2-1-92,-3 1-118,4 0-90,-4 0-152,-4 0-179,-4 0-97,-1 1 21,-3-1 86,3 4 67,-2-1 144</inkml:trace>
          <inkml:trace contextRef="#ctx0" brushRef="#br0" timeOffset="91660.5954">-318 1089 142,'-11'-3'152,"3"0"-47,3-2-133,0 2-83,5 3-40</inkml:trace>
          <inkml:trace contextRef="#ctx0" brushRef="#br0" timeOffset="-143486.7586">1635-3554 972,'4'-4'959,"-4"-3"-437,0 3-385,0 3-26,0-2-28,0 0-24,0 2-11,-4-6 60,2 3-3,-1 0 72,0 4-70,1-3-1,-9 2 78,3-2-119,-2 1-20,2 0-12,-5 2-10,-3-4-4,-1 4-5,-1-1-5,0 1 0,-3 0 1,1-3-3,-4 3-1,-2 3 3,0-3 5,-3 1 6,-4 3 6,-3 0 13,-1-1 8,2 1 6,-2 0-1,0 3-3,-32 5 33,36-5-51,2 1-8,-1-1-1,5 1-1,0-3-6,6 5 0,-5-4-1,8 4-1,1-1 0,-3-1 1,8 1-1,-1-1 2,0-1 2,0 4-3,5-4 2,2 1-3,-6-1 1,4 4-4,4-6 2,-1 3 1,2-1-4,-2 2 3,2-2-3,1 0 0,-1 2-4,3-4 0,3 2-3,-1 0 1,4 1 0,-4-1 0,6-3 0,3 3 0,2-2-1,14 6 0,-6-7 0,0 1 1,4-1-2,7 2 5,2-2-4,1-2-1,4 3 3,3-3-3,3 1-1,-5-1-1,5 0 1,-2 0 1,2 1 1,-7-3 0,1 3 3,-2-3 0,-10 2 0,5-2-2,-9 0 3,-6 0 14,2 0 13,-4 0 11,-4 0 12,-1 0 9,-2 0 2,-3 0-7,3 0-11,-4 0-11,-4 0-7,4-2-10,-1 2-3,-2 0-9,-1 0-1,0 0-3,0 0-1,0 0-4,4 0-2,-4 2 0,0-2-3,0 0-9,0 0-56,-4 0-125,4 0-108,-4 0-183,-1 0-215,-6 0-106,1 0-6,-6 0 94,3 0 90,0 2 178</inkml:trace>
          <inkml:trace contextRef="#ctx0" brushRef="#br0" timeOffset="-142865.3174">778-2987 322,'-13'0'469,"7"3"40,-6-3 20,4 0-73,0 0 40,4 0-302,4 0 27,-2-3 24,-4 3 13,4 0-2,-1 0-18,3 0-46,-2 0-46,2 0-25,-3 0-12,0 0-3,3 0-6,0 0-6,0 0 74,0 0-91,-2 0-3,-1 0-1,3 0-2,-3 0-3,3 0-4,-2 0-7,-1 0-9,3 0-7,-5 0-5,5 0-6,-3 0-8,3 0-3,-2 0-1,2 0-6,0 0-3,0 0-2,0 0 0,0-1-5,2 1 0,359 12 23,-268-12-18,2 4 1,97 3 8,63 4 17,-179-6-20,-6-2 6,-14-2 1,-4 2 2,-11-1 4,44 0 107,-38-2 70,-39 0-138,0 0-9,-3 0-15,0 0-11,-2 0-21,-91-26-3708,33 18 2656,-19-7 132,-22 0 220</inkml:trace>
          <inkml:trace contextRef="#ctx0" brushRef="#br0" timeOffset="-33939.5112">-422 1503 345,'13'-3'416,"-5"3"26,3-2 23,-5 0-116,-2-1-107,0 1-73,3 0-34,-6 1-21,-1 1-14,0-4-24,-1 1-25,-10 2-20,-2 1-11,-11-3-9,-7 3-2,-4-1-4,-7 1-3,-4 0 1,1 0-1,-2 0-2,5 1-2,2 2 2,3-2 2,4 2-2,4 1 1,6-3-1,6 1 0,-2 3 0,11-1 5,3-1 1,5 3 0,8 0 3,9-2 1,4 3-1,8 0 0,2 0-4,1 0-1,1-2 1,-5 2-3,-1 0 0,-8 0-2,0-2 0,-9 2 0,-2-3 0,-5 0-1,-9 3 1,1-2 0,-8-1 0,-3 1 0,-1 0-1,-4-3 2,-2 3-1,2-3 0,4 1 0,-3-1 0,8 1 1,-1-2-1,5 2-1,3-1 1,2 1 0,3 1 0,6-1 0,4 1 0,1 0 0,2 0 0,1 3 0,6-3 1,-8 0-1,1 4 0,-3-4 0,3 0 0,-9 3 0,0 0 0,-4-2 5,-8 1-3,3 0 2,0 1-2,0 0-1,-3-2-1,0 2-3,-3-3 1,-2 4 1,-1-4 0,1 2 2,-6 0 0,1-2-1,-3 4-1,7-5 1,-6 5 0,6-4-3,-2 0 2,0 4 1,3-2 0,0-2 0,0 4-2,4-3 2,-6 2 0,9-2-2,-5 2 2,6-2 0,0 2 2,2 0-1,1-2 0,4 0 0,1 2-1,5 0-1,-2 1 1,6-4-1,1 3 1,3 1 0,1-4-1,1 3 2,6 0-1,2-2-4,2-1-7,0 1-15,4 0-66,3-3-111,-1 1-122,3-1-116,-2-2-60,5 2-15,0-2 43,0 0 104</inkml:trace>
        </inkml:traceGroup>
      </inkml:traceGroup>
    </inkml:traceGroup>
  </inkml:traceGroup>
</inkml:ink>
</file>

<file path=ppt/ink/ink1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8:36.36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92E0831-4CA5-44C5-8449-299BD36D7930}" emma:medium="tactile" emma:mode="ink">
          <msink:context xmlns:msink="http://schemas.microsoft.com/ink/2010/main" type="writingRegion" rotatedBoundingBox="11871,14103 13772,14098 13773,14451 11872,14456"/>
        </emma:interpretation>
      </emma:emma>
    </inkml:annotationXML>
    <inkml:traceGroup>
      <inkml:annotationXML>
        <emma:emma xmlns:emma="http://www.w3.org/2003/04/emma" version="1.0">
          <emma:interpretation id="{1D765487-4A0C-49D1-AB4D-21BF1C3574ED}" emma:medium="tactile" emma:mode="ink">
            <msink:context xmlns:msink="http://schemas.microsoft.com/ink/2010/main" type="paragraph" rotatedBoundingBox="11871,14103 13772,14098 13773,14451 11872,14456" alignmentLevel="1"/>
          </emma:interpretation>
        </emma:emma>
      </inkml:annotationXML>
      <inkml:traceGroup>
        <inkml:annotationXML>
          <emma:emma xmlns:emma="http://www.w3.org/2003/04/emma" version="1.0">
            <emma:interpretation id="{79F89DE9-B1C3-45ED-A55A-BD28CC56AA42}" emma:medium="tactile" emma:mode="ink">
              <msink:context xmlns:msink="http://schemas.microsoft.com/ink/2010/main" type="line" rotatedBoundingBox="11871,14103 13772,14098 13773,14451 11872,14456"/>
            </emma:interpretation>
          </emma:emma>
        </inkml:annotationXML>
        <inkml:traceGroup>
          <inkml:annotationXML>
            <emma:emma xmlns:emma="http://www.w3.org/2003/04/emma" version="1.0">
              <emma:interpretation id="{4178A097-8F46-4AFB-9790-1A898C836205}" emma:medium="tactile" emma:mode="ink">
                <msink:context xmlns:msink="http://schemas.microsoft.com/ink/2010/main" type="inkWord" rotatedBoundingBox="11871,14103 13772,14098 13773,14451 11872,14456"/>
              </emma:interpretation>
              <emma:one-of disjunction-type="recognition" id="oneOf0">
                <emma:interpretation id="interp0" emma:lang="en-IN" emma:confidence="0">
                  <emma:literal>aces</emma:literal>
                </emma:interpretation>
                <emma:interpretation id="interp1" emma:lang="en-IN" emma:confidence="0">
                  <emma:literal>ace 3</emma:literal>
                </emma:interpretation>
                <emma:interpretation id="interp2" emma:lang="en-IN" emma:confidence="0">
                  <emma:literal>as</emma:literal>
                </emma:interpretation>
                <emma:interpretation id="interp3" emma:lang="en-IN" emma:confidence="0">
                  <emma:literal>acts</emma:literal>
                </emma:interpretation>
                <emma:interpretation id="interp4" emma:lang="en-IN" emma:confidence="0">
                  <emma:literal>ace</emma:literal>
                </emma:interpretation>
              </emma:one-of>
            </emma:emma>
          </inkml:annotationXML>
          <inkml:trace contextRef="#ctx0" brushRef="#br0">-4157 46 52,'13'-7'366,"-4"-4"39,3 6 27,-4-2 7,-2-1-113,2 4-97,-3-1-52,3 1-27,0-1-14,-3 0-13,1 3-14,-4-1-9,1 2 6,-1-2 6,1 3 8,0-1 7,-3 1-3,-3 0-9,0 0-9,-2 0 4,-3 1 6,-5 2 3,-2-2 7,-4 4 1,2 0-1,-1 0-13,-3-1-17,3 1-16,-2 2-12,0 0-7,6-1-12,-5 1-6,6 1-8,3 2-14,2-5-6,3 6-8,5-4-2,5 1-6,3 0-3,2-1-3,6-3-23,0 4-66,5-4-93,-2 2-81,5 0-57,5-4-92,1 1-109,1 1-68,3-4-19,-1 0 22,-1 0 24,2-4 80,-7 3 121</inkml:trace>
          <inkml:trace contextRef="#ctx0" brushRef="#br0" timeOffset="689.4901">-3640-148 371,'-9'-4'419,"5"-1"30,2 3 23,-4-3-134,9 4-121,0-5-74,7 5-34,3-5-19,-1 6-15,9-1-12,-3 1-12,3 0-12,0 0-10,-4 1-9,2 1-7,-6 2-3,0-3-3,-3 5-1,-4-1-2,-6-2-1,0 4 2,-6-2 2,-7 2 1,0-2 5,-3 2 4,-3-3 7,-2 1 4,-3 2 2,6-2 4,1-1-3,1 1-4,0-2-6,6 2-1,5 1-1,-1-5 0,4 5-3,4-1 3,4-2-1,7 1-4,-3 0-3,2 0-2,1 0-2,5-1-4,-4 2 0,1 1 0,-4-2-1,-1 4-2,1-4 0,-6 0 3,3 3 1,-7-2 4,-1 1 2,0 0 5,0-2 5,-1 3 2,-3-2-1,1-1-2,-2 0-2,4 0-5,-6 3 1,7-3-2,0 0 0,0 0 4,7 3-1,-2-6-1,3 5 0,-2-2-2,5 0-4,-1 0-2,3-1-2,1 2 1,-1-1 1,0-1 0,0 1 1,8 5 1,-15-1-4,2-4 1,-5-1-1,-1 2 0,-2 2 1,0-3 2,-5 1-5,0-2 1,-3 2-5,-5 1-6,-3-1-33,-3-3-39,-8-1-36,-1 4-113,-8-5-149,-6 2-133,-5-2-44,-67-2-541,45-3 656</inkml:trace>
          <inkml:trace contextRef="#ctx0" brushRef="#br0" timeOffset="-587.4158">-4837-78 165,'1'0'262,"-1"-3"23,5 2-28,-2-2-35,0 3-24,-3-3-1,2 2 13,-2 1 10,0-4-6,0 3-18,-2 1-32,2-2-32,-3 0-33,0-1-23,1 3-14,-1-3 1,2 2 4,-7 1 3,3-3 2,-6 1-2,-2 2 6,-3 0 9,-2 0 11,-3 2 14,-1 1 10,-7-2 13,-2 5 5,-1-2-5,3 2-13,-3 0-11,0 2-14,3-1-17,4 1-17,-1 2-13,5-4-12,7 4-12,-2-2-6,4-3-3,8 3-1,4-1-1,4-3 3,8 4-1,4-4-3,5-3-2,6 3-3,5-4-6,2 0-3,-1 0-2,-1-4 2,0 3 0,-1-2 0,-2-1 2,-3-1 0,-2 1 2,-7-1 1,-1 0 2,-3 0 7,-3 1 13,-5-1 14,3 3 10,-5-3 5,-2 4 9,3-2 0,-4 0-12,0 2-11,0 1-14,0-4-7,3 4-14,-3 0-3,0 0-4,0 4 0,0-3 4,-3 2 1,-1 1 1,4 1 0,-1 2-1,1 0-2,-5 0 4,2 2-3,0-1 0,-2 1 2,0-1 0,2-1-3,-2 4-28,0-3-87,0 3-126,2-4-90,0 1-141,3-1-156,6 2-888,-1-4 837,5-1 67,3-1 130</inkml:trace>
          <inkml:trace contextRef="#ctx0" brushRef="#br0" timeOffset="-355.2505">-4605 92 335,'0'-4'498,"0"1"51,-3 1 35,1-1-35,-4 3-200,4-4-119,-1 4-67,0 0-29,1 0-17,-2 4-14,-3-1-17,2-1-9,1 5-8,-1-2-20,0 2-17,2 0-13,-2-1-7,-3 9-5,3-8-18,-1-1-29,6 0-49,-5 1-37,5-2-29,0-2-39,0 1-66,5-1-68,1 1-52,0-4-84,3 0-37,2 0 4,-2-4 57,4 2 88</inkml:trace>
        </inkml:traceGroup>
      </inkml:traceGroup>
    </inkml:traceGroup>
  </inkml:traceGroup>
</inkml:ink>
</file>

<file path=ppt/ink/ink1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30:08.38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7297154-D2D7-4AAE-BE44-4DB5F16A8AC9}" emma:medium="tactile" emma:mode="ink">
          <msink:context xmlns:msink="http://schemas.microsoft.com/ink/2010/main" type="inkDrawing" rotatedBoundingBox="7164,13651 12101,15293 12076,15368 7139,13726" shapeName="Other"/>
        </emma:interpretation>
      </emma:emma>
    </inkml:annotationXML>
    <inkml:trace contextRef="#ctx0" brushRef="#br0">5 5 138,'6'0'228,"-4"-3"2,1 3-16,-1-3-19,-2 3-18,0-1-15,0 1-15,0 0-8,0 0-14,0 0-7,0 0-6,-2 0-4,-1 0-6,3 0-5,-2 0-5,2 1-11,-3-1-9,0 0-13,3 0-12,0 0-13,-2 0-11,2 3-5,-3-3-7,3 0-3,3 0 1,-1 3 4,1-3 3,2 2 4,3 0 3,3 0 3,2 1-1,0 1-1,1-1-4,5 2-3,-1-1-3,0-1 1,3 2 2,-4 3 3,4-4-2,3 3 1,-1 0 1,1 4 0,1-3-5,4 3-1,-6-3 0,9 1 2,-5 1-4,2 2 1,0-3 0,1 3-4,-1-1 3,2-3-2,1 4 1,-2 0 0,1 1-5,1-4 5,2 2-4,-4 1-1,0-3 2,3 3-2,-3-4 0,-1 3-2,1-3 0,-1 4 1,0-2 1,-2-2 2,6 3 1,-6-3-1,0 1-1,-1 1 0,-1-1-2,-4 0-2,0 1 3,-2-1-4,2-1 3,0 2-2,-2 2-1,-1-1-1,0-4-1,-1 5 0,3-4 2,-3-1-4,1 2 2,3 0 0,-4 1 0,4-1 0,0-1 0,-2 3 0,21 4 3,-20-4 0,1-4-3,-2 2 1,0-2 1,2 2-2,0-2 0,-2 0 5,5 2-2,-1-1 2,4 1-1,-5-2 3,2-2 4,2 2-2,-4 1 3,4-1 2,1 4 0,-1-4-1,0-2-1,-1 2 1,-2 1 0,4-1 0,-1 2 0,-1-2 3,-2-1-3,3 2 0,1-1 1,-1 0-3,1 1-1,0 0 1,-1 0-1,1-1-2,0 1-1,-1-1 4,1 0 0,-1 1-1,3 1-1,-4 0 1,1-2 1,3 2-3,-3 1-2,-1-1-1,3-1-3,-3 3 0,1-1-3,-4-5 1,4 6 2,3-3 1,-3 3-1,-1-3 1,4-1 1,0 0 0,0 2-1,-3-1-1,3-3-1,-7 3 2,2-1 0,-1 1 1,1-1-4,-2 0 7,2-2 0,-3 2-1,1 0 0,-1-2-1,2 3 2,-2-1-4,-1 0 0,5-1 2,-3 2 1,16 6 9,-17-9-9,-1 3 2,-6 0-1,5-1 0,-4 0-1,4-1 0,-1 1 0,-1-1-1,1 1 1,1-1 2,-4 1-2,4 0 7,-5 0-5,-1-2 0,3 2-4,-3-2-2,0 1-1,0-1-2,-2 0 4,-1-1 0,1 1 5,-5-2 2,9 5 0,-9-4-3,2 3-3,3-3 3,2 0 0,-3 0-3,3 3 3,-1 0-1,1-2 1,7 1-3,-6 0-1,5 1-1,2-2 0,-6 2-2,5 0-3,-2-3 2,1 4 1,2-4 1,-2 3-1,1-2 0,0 0 1,-5 2-1,6 0-1,-2-3 1,-1 0 1,-1 0 1,1 4-2,1-2 2,-4-1-2,4-2 1,-5 2-1,-1-1 2,6 2 3,-1-2-5,-2 1-2,-1-1 0,1-1 1,-4 1-1,4 1-1,-6-1 1,3-1 4,0 2 0,-2-1-1,-1-1-1,1 1 0,-1-3 0,-2 3-1,0-1-3,0 1 2,1-3 0,2 3 2,-4-1 0,4 1 0,-1-3 0,1 1 0,-1 2 0,1-3 0,-5 5 2,5-5-1,-1-1 2,-2 6 0,3-5 0,57 16 1,-30-8-8,-30-7 4,-1 1-3,1-3-3,3 2 3,-6 0-1,3 1 6,0-3-4,-3 2 2,3 1 6,4-2-2,-10 2-4,4-3 3,-1 2-4,-3-2-1,4 3-1,-4-3 2,-2 2 1,5-2-2,1 0-2,-4 2 6,4 1-4,-1-3 2,0 2-2,0-2 1,-1 2 2,3-2-1,-2 0 2,3 3 2,-7-3-1,7 2-2,-3 1 1,-2-3-2,2 0-3,0 1 0,1 2 3,-4-3 0,4 0-2,-1 1 2,0 2 2,0-3 0,0 0-2,3 3 0,-4-3 0,3 1 0,-2 3-2,-1-4 0,1 3-8,2-3 3,-1 0 1,1 4 5,-3-4 1,1 0 0,0 1 8,1 2-1,1-3-1,-1 3-3,-1-3 1,0 1-3,0-1 0,1 3 1,1 1-2,-1-4-3,-1 0-2,0 0-1,-1 0-2,3 4 3,-2-4 0,-4 3 2,6-3 6,-6 0-2,4 1 3,1-1-6,-4 3 2,3-3 2,-2 0-2,0 1 0,2-1 0,-2 0 5,-1 0-3,1 3-4,-1-3 2,4 0-2,-6 3 1,2-3-5,3 0 2,-2 0 6,0 0-2,-1 0 0,-2 1 1,3-1 0,-2 0-1,-1 0-2,4 0 0,-4 4 1,3-4 0,-3 0 0,0 0 2,1 0 1,-1 0 0,0 1 0,0-1 3,4 0-9,-1 3 7,-3-3 0,0 0 2,0 0 2,0 0 1,0 0 6,0 3-4,0-3 0,0 0 2,0 0-3,0 0-2,0 0 0,0 0 4,0 0 0,0 0 1,0 0-2,0 0 3,1 0-2,-1 0 2,0 0-2,0 0-1,0 0 2,0 0-4,0 0 2,0 0-3,0 0 0,0 0-4,0 0 3,0 0-4,-1 0-3,1 0-10,0 0-28,-7 0-61,6 0-59,-6-3-106,1 0-171,-2 2-153,-3-4-60,-4-2 19,-4 3 34,0-3 93</inkml:trace>
  </inkml:traceGroup>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11:18.721"/>
    </inkml:context>
    <inkml:brush xml:id="br0">
      <inkml:brushProperty name="width" value="0.06667" units="cm"/>
      <inkml:brushProperty name="height" value="0.06667" units="cm"/>
      <inkml:brushProperty name="fitToCurve" value="1"/>
    </inkml:brush>
  </inkml:definitions>
  <inkml:trace contextRef="#ctx0" brushRef="#br0">14 0 20,'-3'0'424,"-5"0"55,3 0 30,4 0 16,1 0-128,0 0-178,0 0-104,0 0-56,0 0-41,4 0-49,-2 0-57,4 0-70,4 0-70,1 0-75,-4 0-90,6 0-31,3 0 16,0 0 47,6 0 60</inkml:trace>
</inkml:ink>
</file>

<file path=ppt/ink/ink1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30:12.33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2F51BF4-4B7B-4BB5-8065-25F9C33006D1}" emma:medium="tactile" emma:mode="ink">
          <msink:context xmlns:msink="http://schemas.microsoft.com/ink/2010/main" type="inkDrawing" rotatedBoundingBox="11776,15352 17334,13787 17359,13878 11802,15444" shapeName="Other"/>
        </emma:interpretation>
      </emma:emma>
    </inkml:annotationXML>
    <inkml:trace contextRef="#ctx0" brushRef="#br0">5565 3 112,'0'-1'190,"0"1"-6,-3-4-33,3 4-31,0 0-7,0-1-3,0 1 1,0 0-3,0 0-5,-2 0-6,-1 0-5,3 0-3,0 0 1,0 0 2,0 0-4,-2 1-4,2-1-5,-3 0-10,0 0-8,3 0-5,0 0-2,-5 0-4,3 4 1,-4-4 4,-4 1 0,-1-1-4,2 2-2,-3 2-2,0-3-5,-1 2-5,-5 1-4,2 0-1,-3-1-6,-1 2-2,-2 1-4,-2-1-2,-2 2-2,-3-3 0,4 3 1,-4 2 0,-2-2-3,1 0-6,-2 2 2,-3 0 1,-2 1-1,-2-1-2,1 2 0,-4 0 2,0-3-3,-1 3-1,-2 1 1,-2-4-1,1 3 5,-1 1-4,1 0 1,-1 0-4,4-3 1,0 5-1,-5-6-3,4 4 3,3 2 0,-1-5 3,3 3-2,-2 0 1,2-1-1,1 1 2,2 0-3,-4-4 0,2 6 3,2-3 1,-1 1 2,1-1 2,-3 1 3,-28 10 19,33-11-18,3 0-3,1 0 1,-2 4 0,-2-3-6,4-1 2,-4 0-2,-3 1-4,3 0-2,-1-2-2,-2 5 0,4-3-2,-1-1 1,0 0-2,0 1 1,4 0 1,-4-1-1,4-1 2,-2 2-7,1-1 4,2 0 2,2-1 1,-5 2 1,2-4-1,-1 3 8,4-3-3,1 3-3,5-4 2,-1-1-4,-4 4 4,0-4 3,2 1 1,2 0 14,-2 2 44,-2 1 37,-3-1 21,-4-1 7,5 0 8,-4 3-7,3-3-47,4 2-33,-27 6-10,23-9-25,4 2 32,-6 0 20,1 1 7,-4 2 9,2-3-1,6-2-9,-2 1-36,2-1-18,3 4-7,-1-4-6,3-1-1,-4 0 6,2 2 0,-6-1 0,4 0-3,-1 0-1,0 0-1,-1-2-4,8-1-4,-2 3 0,0-4 0,2 2 3,1-1-1,1 0 0,1 0 0,-2 3 3,0-2 12,-3 1 5,-3 1 6,2-2 6,-2-1-2,6 3 2,1-3-14,-4 4-9,5-5-5,-2 3-4,5-2-1,-6 1-3,1 2 2,-3 0 3,1 0 3,-1-2 0,0 2-2,2 1 2,-1-3-2,0 2 0,-1 0-4,3 0 1,-3-2 4,-1 2-2,-2 0 2,-2 1-2,3-4 1,-1 3 0,4-2 1,-1-1-1,3 1-2,0-1 0,-1 1 1,2 0-2,2 0-1,-4-1 0,-2-1 0,7 1 3,-6 1 1,6-2-4,-2 1 3,0 1-1,1-2 0,2 1 0,1-3-2,-4 1 1,0 3 0,3-2 0,-3 0-1,-2-2 1,5 3 1,-3-2 0,2-1 1,1 3-3,0-4 1,0 1-2,-1 1 1,1 2-3,0-3 1,0 3 0,0-4 2,1 1 0,2 1-2,-3 2 3,0-3 0,0 1 2,-1 0 0,-4 1-1,1 1 6,-1 1 1,-3-1-2,2 1 0,1-2 3,2 1 2,2 1-2,1-3-3,-3 3 0,3-2 0,0 1-4,2-3 0,-2 2 0,4 0-1,-1-2-2,-1 3 1,1-4 0,-1 3-1,3-3 3,0 4-3,1-4 2,1 0-4,0 1 2,-2 2 2,3-3-5,-3 3 4,1-2-1,1-1 0,-1 3 2,1 1 3,-8-4 12,1 7 6,-5-3 12,-3 0-1,7-1 2,-5 2-3,4-1-10,2 0-8,-3-1-6,3 1-3,1 1-3,0-2 0,0 1-2,2-2-1,-1 1 0,3-2 0,-5 2 2,6-3-1,1 3 0,0-1-1,-1-2 2,-1 2 1,3-2-2,-3 2 4,3-2-2,4 3 0,-2-3-2,-2 0 3,2 0-4,-1 2 0,3-2 0,-2 0 4,1 0-1,-4 0-3,6 2 3,-5-2 1,3 3 1,-1-3 1,0 0 1,-2 0 6,3 1 8,-4-1 1,-2 4 1,3-4-1,0 0-2,2 0-3,-2 0-5,0 3-2,2-3-3,-2 0-1,1 0 1,0 4-2,3-4-1,-2 0-1,-1 0 0,4 0 1,-1 0-3,-2 0 2,3 0 0,0 0-1,0 0 0,0 0 3,0 0 0,0 0 0,0 0 3,0 0 0,0 0-1,0 0 1,0 0 3,0 0-3,0 0 0,0 0 0,0 0 0,0 0-3,0 0 0,0 0-2,0 0-1,0 0 1,3 0-3,-3 0 3,1 0-2,-1 0-1,0 0 7,0 0-4,0 0-2,0 0-1,0 0 0,0 0 1,0 0-7,0 0 3,0 0 1,4 0-3,-1 0-7,-3 0-26,1-4-109,6 4-161,-1-3-174,7-1-231,8 0-147,5 0-56,6-1 66,9-2 137,8 3 161</inkml:trace>
  </inkml:traceGroup>
</inkml:ink>
</file>

<file path=ppt/ink/ink1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30:15.14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EEFC1D9-B5B8-4119-83D2-842D9AF60AFA}" emma:medium="tactile" emma:mode="ink">
          <msink:context xmlns:msink="http://schemas.microsoft.com/ink/2010/main" type="inkDrawing" rotatedBoundingBox="12306,13559 16839,15323 16719,15633 12185,13869" semanticType="verticalRange" shapeName="Other"/>
        </emma:interpretation>
      </emma:emma>
    </inkml:annotationXML>
    <inkml:trace contextRef="#ctx0" brushRef="#br0">4535 1761 142,'-6'-4'263,"0"3"12,-2-2-11,3 0-95,-6 2-59,7 1-29,3-3-3,-2 0 6,1 2 9,-4 1 6,1-4-4,3 1-9,-4 2-12,1 1-12,2-3-7,-2 3 0,-3-4 7,3 4 5,0-4 4,-4 0 3,-6 1 5,2-1 0,-4 0-6,-1 0-8,-3-3-8,-3 2-2,2-2-9,-2 1-14,-4-2-5,-1 1-4,1 0-2,-1 1-6,1-1 1,3-4 1,-7 4-1,6-1 1,-5 1 5,6-1 10,-7 0 4,4-2 2,0 3 11,-1-3 3,0 1 1,2 0-7,-6 2-4,5-5-4,-5 4-10,0-2-8,-1-1 6,-3-1 2,0 1 2,4 0-1,-3 0 5,-1-3 6,4 2-4,-1 1-1,0-1-1,1 0-2,1 1-4,-2 0-6,-3-4-8,0 3-3,3 1 0,-4-1-2,4-1-1,-1 1 4,-2 1 1,3-1-1,1 1 0,-1 0 0,0 0 5,4-1-5,1 3 1,0-3 2,2 3 2,1-1 3,-1 1-3,1 1-1,-22-12 15,22 14-18,-6-5-6,7 4 0,-4 2 0,1-3-1,-5 1 1,1-2-2,1 2-3,-3 0 3,4-2 0,-2 2-2,1-1-3,1 0 6,-2 0-1,3 0-2,-2-2 1,3-1-2,0 3 8,-4-1 4,5 2 11,-5-2 2,3-3 6,-2 5 2,3-1-5,0-3-6,-5 3-7,1-3-8,-2 3 3,3-3-3,-2 3 1,-1-1 11,5-1 6,-5 3 1,7-2-2,-7 0 1,2 2 0,2-1-14,1-1-5,3 2-1,1 0-4,2 0 3,2 1 0,0 0-6,2-2 3,2 2 5,1 0-4,-2 2-1,8-4 0,-6 1-2,3 3 3,4-4-5,-6 4 3,6-3 0,-1 2 1,-4-2 3,4 2-4,0-2-3,-2 2 1,4-1-1,-5 1-1,1-2 0,0 3 2,-1 0 0,-3-4 0,1 2 2,-1 2-1,0 0 0,-1-4 0,1 4 2,1 0-1,-4-1 5,6 1 2,0-3 6,4 4 2,-3-2 4,3 1 0,-1-1-3,-1 1 2,1-3-4,-3 3-1,2-1-3,1-1 3,-1 2-5,3 0 0,-5-3-3,5-1 0,-1 4-3,-1-3-1,-4 0 1,1-1 1,0 2 1,0-1 0,4 2 3,1-2-2,0-2 1,-2 2-1,2 0 0,0-1-1,0 0 3,0 0-1,1 1-1,-1 0 0,2-1-1,1 1-1,4-1 2,-6-1 4,2 2 4,4 3 4,-6-5 1,2 3 2,4 0-2,-6-1-4,6 2-8,-6-2-1,3 0-4,2-1 0,-4 1-1,1 3 0,3-3 2,-4 2-1,4-2 5,-4 3 5,1-3 7,-3 2 2,1 1 3,1-1 1,0-2-2,-2 3-5,1-4-5,1 4-1,-5-3 1,3 2 1,0-2 3,1 0 1,-6 1-1,2-1 0,3 1-2,-2 0-1,2 0-1,-1-1-4,-2 2-1,2-2-3,1 4 1,2-6-4,-5 4 0,3 0 2,0-2 0,-2 3 2,-6-6 7,10 5-6,-6 1-1,4-1 0,0 2-2,-1-4-1,1 7-2,0-5 5,0-1-2,3 5-2,0-5 3,0 5 0,0-3-3,2 3 3,-2-5 0,-1 6 1,6-5 1,-5 5 0,4-3 1,-6 3 0,6-4-3,-4 1-1,-2 2 2,6-2-3,-4 2-2,-1-2 1,1 1 0,0 0-2,0-3-1,-3 5 3,0-4-1,3 1-1,-6 0 2,1 2 1,-1-4-1,-2 2 0,4 1-1,-3-3 1,3 3 4,-2-2-4,4 1 4,-4 0 4,3 2-3,2-4 0,-1 2-1,-1 2 1,2-2-3,-1 0-4,2 2 5,1-2-4,-1 2 0,2 1-1,1-3 2,-4 3-2,6-4 2,-2 4-3,2-1 0,-3 1 0,0 0-2,3 0 0,-2 0 2,2 0 0,0 0 0,0 0 0,0-3 0,0 3 2,0 0 0,0 0 0,0 0 1,0 0-1,0 0 1,0 0-3,0 0 0,0 0 0,0 0 0,0 0 0,0 0 0,0 0-3,0 0 3,0 0 0,0 0-2,0 0 2,0 0-1,0 0 1,0 0 0,0 0-2,0 0 1,0 0-2,0 0 2,0 0 0,0 0 1,0 0 1,0 0 2,0 0-1,0 0 1,0 0-1,0 0-2,0 0 0,0 0 0,0 0-3,0 0 1,2 0 1,-2 0-2,3 3 1,0-3 1,-1 0-4,1 0-1,5 1-4,-3 3-3,4-1-5,2 1-7,6 0-8,15 3-91,-13-1 15,3 0-69,2-2-101,5 1-72,-1-1-42,0 4-52,3-4-70,3 3-35,-2-2-26,-5-1 7,7 0 18,-2 0 58,3 3 100</inkml:trace>
  </inkml:traceGroup>
</inkml:ink>
</file>

<file path=ppt/ink/ink1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30:21.77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CCA58B1-16FC-4249-B14E-A196E7982A28}" emma:medium="tactile" emma:mode="ink">
          <msink:context xmlns:msink="http://schemas.microsoft.com/ink/2010/main" type="inkDrawing" rotatedBoundingBox="6624,13244 10659,11126 10817,11428 6782,13546" semanticType="callout" shapeName="Other">
            <msink:sourceLink direction="with" ref="{64255318-0F2D-40AC-83FC-BA8E8AA258C8}"/>
            <msink:sourceLink direction="with" ref="{B3966AE2-1973-47E1-909F-44A8A868D8FD}"/>
          </msink:context>
        </emma:interpretation>
      </emma:emma>
    </inkml:annotationXML>
    <inkml:trace contextRef="#ctx0" brushRef="#br0">4042 19 151,'6'-3'237,"1"3"19,-6-3-39,4 2-57,-5-3-32,0 4-12,0-3-4,-2 3-2,-1 0-1,3-4-5,-1 4-11,1 0-6,0-1-10,-4 1-10,4 0-12,0 0-8,0 0-10,0 0-4,0 0-5,0 0-6,0 0-1,0 0-3,-3 0 4,2 1 5,-3 3 8,-4-4 5,4 0 6,-4 3 2,0 2 0,-5-2-4,3 0-6,-3 1 3,-3 0-8,0 1-2,2 1-4,-4 1-4,2-2-3,-2 2-9,-1-2 1,2 2 1,-59 21 22,55-19-28,0 1-2,2-1-1,-2 1 2,0-2 0,-44 23 9,45-20-13,-4-1 3,0 0-3,2 2 4,-2-1-2,-2-1 2,0 1 1,4 0-2,-7 1 2,0-1 0,4 0-2,-1 0 0,-3-2 0,6 3 0,-2-3-2,-7 1 1,4-1 3,-5 2 0,-1-1 1,-3 2 0,0-4-2,4 4 1,1 0-6,-2-1 4,2 1 6,-2 0 8,4-1 4,-1 1 0,2 1 9,-3 0-6,5-1-6,-2 0-5,-2-1-2,3 0-1,-3 0 0,2 4 2,0-4-1,0 1 1,2-1-1,0 4 2,1-4-3,1 4 2,-1-2-1,3-1 1,-4-1-2,5 2-1,-2-1 0,-2 2 1,-1-2-2,-1 0 1,3-1 4,-3-1 2,1 2 3,0-3 5,1 3 4,-1-3 3,0-2-1,1 1 3,-1 3 0,1-3-6,-1 3 0,3-4-2,-5 1 0,3 3-4,-3-3-2,4 1 1,-1 0 2,4 3-3,-4-2 0,2-2 1,1 4 0,2-1-3,-3-3-1,2 3 0,1 0-3,-3-3-3,3 4 0,0-3 1,2 3-1,-2 0 1,0-2-3,-3 2 1,3 0-1,1 1 6,-1-1-3,1 1-1,1-2 2,2 4 1,-1-2-1,-1-1 1,-1 3-4,1-3 0,5 2 0,-6-3-4,6 2 0,-2-1 1,0 0-2,2-3 1,-3 2 2,1-3-4,2 6 2,1-6-4,-3 4 1,3-1 1,-3-3 4,3 3 1,1-3 3,-1-1 0,1 2 3,0-2-3,2 2-1,-1-2-2,4-1 3,-4 5-2,2-4-3,-3 0-3,3 0-3,-3 0 2,6 2-3,-2-1 0,-3-1 0,3-2 4,1 3 0,-1-1-4,-3-3 1,3 3 2,2 0-2,-2 0-2,-4 0 4,6 0-3,-2 1 2,-3-3-5,1 2 4,-1 0 1,3-2 0,-2 5-1,1-6 5,1 4-3,-4-1 1,8-3-7,-5 4 3,1-4 3,4 1 2,-6 2 35,-1-1 33,1 4 17,-1-5 3,-2 3 5,3 3-1,-1-4-36,-2 0-30,4-2-13,-2 3-7,4-2-4,-6-1-2,2 3-3,-2-1 3,4-3-5,-3 3 1,3-2-1,-2-1 0,3 4 0,-2-1 14,-1-2 8,-2 6 4,0-3 6,0-1 1,0 4 2,5-5-11,-1 4-10,1-2-6,0-1-6,0 1 3,-2-1-6,0 0 1,-1 0 3,-2 2 0,-3 1 1,3-1-1,4-2 0,-4 1 1,2 3-4,1-4 1,2 0 0,3 1-1,-6-3 2,9 1-2,-6 0 3,4 1 0,-3-3 2,2 1-2,4 0 1,-6 0 3,6-1-3,-4 4 1,-2-4 0,3 5 5,-4-2 3,6 1-2,-4-5 0,4 8 2,2-6-5,-5 2-5,2-4-4,0 5-3,3 0 2,-5-5 1,-3 6 1,6-1 0,-6-1 3,5-1 0,3 1-2,0-2 0,0-2 1,-1 2-2,1 1-2,-4-1 1,1-3 1,3-1 3,-1 3-3,1 0 2,0-1 2,0-2-2,-4 3-2,4-4 0,0 2 0,-1-2 0,1 1 0,0-1 0,0 4 0,0-4 1,0 1-1,0-1 3,0 0-1,0 0-2,0 0 3,0 0 1,0-1 0,0 2-1,0-1 0,0 0 2,0 3 2,0-3 1,0 3 2,0-3 2,0 0 1,0 1-2,-4-1-3,4 0 0,-3 4-2,3-4-3,0 0 0,0 0-3,0 0 1,0 0-17,-1-4-78,1 3-156,-5-2-202,-2-5-257,3 1-135,-6-1-56,-3-4 36,-8-4 139,0 0 191</inkml:trace>
  </inkml:traceGroup>
</inkml:ink>
</file>

<file path=ppt/ink/ink1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8:49.17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32DD51F-168C-4EEF-A1C8-81B4C3D1D225}" emma:medium="tactile" emma:mode="ink">
          <msink:context xmlns:msink="http://schemas.microsoft.com/ink/2010/main" type="writingRegion" rotatedBoundingBox="17158,14241 19737,14420 19704,14899 17125,14720"/>
        </emma:interpretation>
      </emma:emma>
    </inkml:annotationXML>
    <inkml:traceGroup>
      <inkml:annotationXML>
        <emma:emma xmlns:emma="http://www.w3.org/2003/04/emma" version="1.0">
          <emma:interpretation id="{CDFBCF3C-8BF8-4E77-9F4C-8D572FBD1692}" emma:medium="tactile" emma:mode="ink">
            <msink:context xmlns:msink="http://schemas.microsoft.com/ink/2010/main" type="paragraph" rotatedBoundingBox="17158,14241 19737,14420 19704,14899 17125,14720" alignmentLevel="1"/>
          </emma:interpretation>
        </emma:emma>
      </inkml:annotationXML>
      <inkml:traceGroup>
        <inkml:annotationXML>
          <emma:emma xmlns:emma="http://www.w3.org/2003/04/emma" version="1.0">
            <emma:interpretation id="{2BAA0BF4-74EB-4FDB-ACA1-C51F5406FF97}" emma:medium="tactile" emma:mode="ink">
              <msink:context xmlns:msink="http://schemas.microsoft.com/ink/2010/main" type="line" rotatedBoundingBox="17158,14241 19737,14420 19704,14899 17125,14720"/>
            </emma:interpretation>
          </emma:emma>
        </inkml:annotationXML>
        <inkml:traceGroup>
          <inkml:annotationXML>
            <emma:emma xmlns:emma="http://www.w3.org/2003/04/emma" version="1.0">
              <emma:interpretation id="{C6C809BD-9BA2-4256-9182-10B5B7ED5960}" emma:medium="tactile" emma:mode="ink">
                <msink:context xmlns:msink="http://schemas.microsoft.com/ink/2010/main" type="inkWord" rotatedBoundingBox="17973,14298 19737,14420 19705,14886 17940,14763"/>
              </emma:interpretation>
              <emma:one-of disjunction-type="recognition" id="oneOf0">
                <emma:interpretation id="interp0" emma:lang="en-IN" emma:confidence="0">
                  <emma:literal>cars</emma:literal>
                </emma:interpretation>
                <emma:interpretation id="interp1" emma:lang="en-IN" emma:confidence="0">
                  <emma:literal>cans</emma:literal>
                </emma:interpretation>
                <emma:interpretation id="interp2" emma:lang="en-IN" emma:confidence="0">
                  <emma:literal>[sees</emma:literal>
                </emma:interpretation>
                <emma:interpretation id="interp3" emma:lang="en-IN" emma:confidence="0">
                  <emma:literal>[sis</emma:literal>
                </emma:interpretation>
                <emma:interpretation id="interp4" emma:lang="en-IN" emma:confidence="0">
                  <emma:literal>[sacs</emma:literal>
                </emma:interpretation>
              </emma:one-of>
            </emma:emma>
          </inkml:annotationXML>
          <inkml:trace contextRef="#ctx0" brushRef="#br0">1019 147 178,'-2'-7'289,"-1"3"39,3 0 1,-2-1-38,2 1-25,-3-2-19,3 5-17,-3-4-24,3 2-30,0 2-42,-2 1-37,-1-3-33,3 3-22,-2 0-17,-1 3-9,-5-2-8,3 4 0,-6 2 5,1 0 2,-18 11 34,13-8-22,-4 0-2,4 2-7,-1 0-5,4-4-7,-4 3 1,6-3-4,-1 1 1,3 0-2,3-2 2,3 0-2,-1-2 3,6-3 0,2 3 0,5-4 2,2 2 6,9 0-2,0-3-1,8 0-3,0 0-1,1 0-2,1 0-4,-2 0 3,-4 1-3,1 3-2,-5-4 2,-3 3 3,-2 1-3,-3 0 0,-5 0 0,3 3 0,-6 0 0,-9-2 0,3 2 2,-6 0 2,-1 1 0,2-2-1,-7 1 4,-3 0 0,-2-2-2,-2-1-2,-5 0-3,3 2 1,-2-1-1,-2-4-13,4 2-21,-5-2-34,6 2-88,1-3-114,4 0-135,4 0-85,4 0-33,4-3 9,8 3 76</inkml:trace>
          <inkml:trace contextRef="#ctx0" brushRef="#br0" timeOffset="246.1734">1325 372 287,'18'-3'427,"-2"1"39,-3 2 30,-4 0-85,4 0 42,-8 0-334,-2 0-37,-3 2-24,0 1-15,0-2-10,-3 3-8,1 3-5,-1-3 0,1 0-5,-4 3-1,1 0-3,-3 4 0,2-6-1,-9 3-2,6-1-4,-4 2-2,0-2 2,2 0-7,-2 0-11,0-2-19,5 0-77,-2 2-118,2-6-136,0 2-96,4-2-43,4-1-6,3 0 62,5-1 106</inkml:trace>
          <inkml:trace contextRef="#ctx0" brushRef="#br0" timeOffset="943.7121">1875 279 185,'4'-4'250,"-3"4"17,2-1-17,1 1-13,-3-2-7,4 2-4,-2-4-5,-3 3-10,5-2-21,-5 3-19,3-3-28,2 2 59,-5-3-137,5 3-14,-2 1-2,0-2 5,-1 0 13,1 2 13,-1-3 12,1 3 14,-3-3 12,3 2 14,-3-2 12,2 3 8,1-2-3,0 0-5,-3 2-4,0-3-7,0 1 89,-3 2-120,0 0-5,1-3-15,-1 3-18,0 3-14,-4-3-6,-6 0-9,-3 5-10,-1-3 0,-4 3-2,0-1-1,-3 1-3,3 2-3,0 0-2,2 0-1,-5 2-2,8 1-2,-2-2-3,5 3-2,4-3 0,-2 1-2,9 1-3,-5 1 1,6-1-1,2-1 0,6 2-2,-1 0 0,6-3-2,0 3-8,4-4-33,2 1-89,3 0-114,6-1-77,7-1-103,6 1-136,3-4-129,7 1-17,-3 1 59,1-5 50,5 2 90,-5-2 135</inkml:trace>
          <inkml:trace contextRef="#ctx0" brushRef="#br0" timeOffset="1660.2192">2368 173 65,'-13'-3'305,"-1"-2"33,4-1 33,5 2-24,0 0-86,2 0-53,0 1-32,6-1-20,2 3-22,3-3-34,5 4-33,4-3-21,4 3-15,0 0-10,5 0-8,3 3-5,-4-2-2,4 2-4,-6 2 1,-2-2-1,-9 1-2,-4 3 1,-3 0 5,-6-2 0,-4 2 1,-8 0 4,-1 1-2,-6 0 2,1 0 1,-2-3 1,-1 2-2,-2-2-4,3 2 0,2 0-1,3-2-2,-1-1-2,8 1 0,1-2 3,3 2 3,2 1 3,6-1-3,5-2 1,-2 1-2,7 0 1,0 0-5,3 2-2,2-1 0,-2-2-1,1 2 3,0 1 0,-5-1-1,1 2 1,-2-3 0,-1 2-2,-5-1-1,-2 2 0,0 0-1,-3 0 1,-3 0 0,0-2-2,1 0 2,-1 2 3,-2 1 0,2-1 0,-2 0 2,5 1 2,-3-1 2,1 1-2,-1-4 0,3 3 0,3 2-1,-1-5 0,1 5 2,-3-2-1,5 0 0,0 1 0,-2-3 0,-3 2 1,3 1 3,-6 1 6,3-3 11,-8 1 9,0 0 12,2-2 9,-10 2 8,-2-2 4,-3 2-1,-3-4-6,-5 2-11,-3-1-12,-2-1-15,-6-1-38,-3 1-47,1-2-79,-4-1-159,-4-1-175,-56-7-672,47-1 574,-2 2 60</inkml:trace>
          <inkml:trace contextRef="#ctx0" brushRef="#br0" timeOffset="-587.4624">244 73 97,'0'-1'194,"-4"-6"192,1 3-65,3-3-169,-1 6 0,1-2-4,0 2-7,1-2-11,-1 0 4,0-1 6,3 0 3,1 3-6,-3-2-1,6 0-6,-7 2-18,1 1-22,4-3-20,-2 2-22,1-2-17,-4 1-8,0 0-5,0-2 1,-4 3 2,0-2 4,-1 2-1,-3 1-3,-4-3 1,0 3-7,-4 0-3,-2-3-5,-3 3-3,0 0 1,-1 0-3,4 3-2,-3-3-2,2 0 2,1 3-1,6-3-2,2 1-1,-1 2 3,3-2 1,3 3 0,5 0 0,0-1 0,5-2 0,3 3 0,3-1 0,3 1-2,-1 3-3,3-3 2,0 0 2,-1 0 1,-2 3 0,-2-3 0,-2 3 4,-1-3-2,-3 0-2,-5 4 0,0-4-2,-5 1 1,-3 2-2,-1-3 3,-4 1 3,0-1-3,-3 2 1,3-2 1,-3 1-2,3-2 0,5 1-2,2 1 1,-2-4-1,5 1 0,3 2 0,3 0 1,5-1-3,-2-2 3,6 5-1,4-5 1,-2 4 0,2-3-1,0 3 0,-1-1 0,-3-1 0,0 2 0,-3-3 1,-1 3 1,-3-1 1,-2 3-1,0-4 0,-3 2 0,-3-1 4,-5-1-4,3 3 0,-3-1 3,0 0-3,0 0 1,-1-1-2,1 1 1,0-2 1,0 2-1,3 1 0,-3-1 2,0-2 0,1 4-2,1-6-1,1 3 0,-3 3 1,3 0-1,4-3 0,-6 0 1,3 0 1,0 3 1,-1-2 1,4-1-2,-6 4 3,3-4-3,2 3-1,-1 1-3,0-4 0,3 3 1,0-2 0,0 0 2,0 2 0,3 1-1,2-2 1,-1-1 1,4 2 0,4 0 1,2-2-1,2 2 0,2-3-1,6 3-7,-2-3-13,4 1-22,6-1-68,2 1-105,1-1-119,2-1-110,2-3-50,2 2-15,1-2 52,0 0 98</inkml:trace>
        </inkml:traceGroup>
      </inkml:traceGroup>
    </inkml:traceGroup>
  </inkml:traceGroup>
</inkml:ink>
</file>

<file path=ppt/ink/ink1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8:26.08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74D6AA9-425F-477C-B7B9-8F4CBD407B35}" emma:medium="tactile" emma:mode="ink">
          <msink:context xmlns:msink="http://schemas.microsoft.com/ink/2010/main" type="writingRegion" rotatedBoundingBox="7205,13450 7301,15485 6692,15513 6596,13479">
            <msink:destinationLink direction="with" ref="{5F0F7234-8117-4440-B5F5-1C59E4DBAF4E}"/>
          </msink:context>
        </emma:interpretation>
      </emma:emma>
    </inkml:annotationXML>
    <inkml:traceGroup>
      <inkml:annotationXML>
        <emma:emma xmlns:emma="http://www.w3.org/2003/04/emma" version="1.0">
          <emma:interpretation id="{14ABF299-6EDE-4787-A37F-C49E61B67ABA}" emma:medium="tactile" emma:mode="ink">
            <msink:context xmlns:msink="http://schemas.microsoft.com/ink/2010/main" type="paragraph" rotatedBoundingBox="7205,13450 7301,15485 6692,15513 6596,13479" alignmentLevel="1"/>
          </emma:interpretation>
        </emma:emma>
      </inkml:annotationXML>
      <inkml:traceGroup>
        <inkml:annotationXML>
          <emma:emma xmlns:emma="http://www.w3.org/2003/04/emma" version="1.0">
            <emma:interpretation id="{EB8BA568-76E0-4950-82A6-BF1B642BAA5A}" emma:medium="tactile" emma:mode="ink">
              <msink:context xmlns:msink="http://schemas.microsoft.com/ink/2010/main" type="line" rotatedBoundingBox="7205,13450 7301,15485 6692,15513 6596,13479"/>
            </emma:interpretation>
          </emma:emma>
        </inkml:annotationXML>
        <inkml:traceGroup>
          <inkml:annotationXML>
            <emma:emma xmlns:emma="http://www.w3.org/2003/04/emma" version="1.0">
              <emma:interpretation id="{B3966AE2-1973-47E1-909F-44A8A868D8FD}" emma:medium="tactile" emma:mode="ink">
                <msink:context xmlns:msink="http://schemas.microsoft.com/ink/2010/main" type="inkWord" rotatedBoundingBox="7205,13450 7301,15485 6692,15513 6596,13479">
                  <msink:destinationLink direction="with" ref="{BCCA58B1-16FC-4249-B14E-A196E7982A28}"/>
                </msink:context>
              </emma:interpretation>
              <emma:one-of disjunction-type="recognition" id="oneOf0">
                <emma:interpretation id="interp0" emma:lang="en-IN" emma:confidence="0">
                  <emma:literal>2</emma:literal>
                </emma:interpretation>
                <emma:interpretation id="interp1" emma:lang="en-IN" emma:confidence="0">
                  <emma:literal>{</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emma:literal>
                </emma:interpretation>
              </emma:one-of>
            </emma:emma>
          </inkml:annotationXML>
          <inkml:trace contextRef="#ctx0" brushRef="#br0">6524 6192 98,'-8'-2'282,"5"2"26,-3-1 20,-5-3 119,6 4-277,-6-1-8,4 1 3,-7 0-2,4 0-6,0-2-20,-2 2-20,4 0-18,-4-4-20,3 4-16,-3 0-15,3-1-5,-2 1-8,1-3-5,0 0 4,2 2 8,-3-3 10,2 3 8,-3-1 6,3-2 4,1 0 6,0 1 2,0 2-1,6-4 3,-3 3 3,-1-2 6,6 3-4,0-1-6,6-2-11,-1 3-9,3-3-14,5 4-14,0-3-6,8 1-7,-1-1-3,3 3-5,6 0-2,-7 0 2,10 0-5,-6 0 0,0 0-2,-1 3 1,1-1-2,-2 1 0,-3 1-2,-3 1-2,-6-2 2,-2 4 2,-4 1-2,-4 7 4,-4-8 0,-6 1-1,-3 3 0,-2-3-1,-4-1 0,-1 0 3,-6 0 2,-2 0 1,-3 0 4,-1-2 11,-1-1 22,-2-3 10,-1 3 13,0-1 14,1-3 4,1 0 0,4 0-12,3 0-4,4-3-7,0-2-9,8 1-4,0-1-9,5-2-9,5 0-5,6 0-7,7-2-7,6 0-6,5-1-2,1 2-8,4 0 1,6-1-2,-2 2 2,4 0 0,3 2 0,-3-1 4,1 3-2,2-1-2,-3 3 0,-4-3 3,1 4-2,-4 4-1,-5-3-2,-1 3 2,-3-1 0,-5 3-1,0 0 1,-5 5 2,-4-3-1,-4 3 0,-4-1-4,-4-1 4,-2 3 1,-6 0-1,1-3-1,-5 1 2,-1-1 3,-3-2-2,1 0 4,-3 1-3,-2-4 3,2-1 0,-8 1-2,1-3 3,-4-1-3,3 0 0,-1 0 0,-4-1-2,5-2-1,1-1 3,1 0 1,9-3 4,2 3 1,5 0 1,7-3 2,4-2-4,5 2-2,5-2-3,4 1 0,7-1-1,5 2-3,0 3 2,5-4 0,3 5-1,1-1 0,4 1 2,0 3 1,-1-4-5,-2 4 0,-1 0 0,-1 4 1,-3-2-5,-5 3 2,-2-2 1,-6 2 0,-1 2 5,-5 0-4,-1 2 2,-4-1 0,-2-2 0,0-1 2,-5 1-4,-3 2 2,0-5 3,-5 4 2,4-3 2,-4 0-3,0 0 0,0-4-3,-6 4-1,6-4-3,-1 3-27,-2-3-93,3-3-119,1 3-106,8-4-179,-1 4-194,5-4-75,3 0 36,3 0 90,6-3 89,1 4 173</inkml:trace>
          <inkml:trace contextRef="#ctx0" brushRef="#br0" timeOffset="91353.4303">6545 6432 58,'-6'-2'190,"-1"1"4,-4 1 125,3-4-189,2 4 114,3-3-127,-2 3-5,2 0-6,-1 0 4,3 0-7,-2-4-2,1 4-2,-4-1-1,4 1 4,-1 0-1,1-3 5,-4 3-5,6 0-4,-2-3-9,-4 2-11,6 1-12,-2-4-13,2 4-9,-3 0-9,3-2-5,0 2-5,0 0-2,0-1-3,0 1 2,0 0-1,0-4 3,0 4 4,0 0 0,0 0 5,0 0-5,0 0-2,0 0-2,0 0-4,0 0-5,0 0-6,0 4 0,0-4-2,-2 1-2,2 1 0,-3 2 4,0 0 16,1-1 12,2 2 12,-5 2 17,-1-2 8,4 2 5,-2 1-5,-3 1-4,6 0 7,-6 1-4,2 1 1,-3 1 0,4-4-4,-5 4-7,1 1-17,4-1-9,-11 10 25,7-12-29,0 1-1,0 1 0,0-2-3,0 0-1,3 2-8,-3-1-5,3 0 1,-3-3-2,7 4 1,-6 0-2,3-3-2,2 3 6,-4-1-5,1-3-2,-3 2 1,6 1-2,-4 1 7,1-5-8,3 1 0,-6-1-4,3 2-3,-1-1 1,1-1-5,-3-3 4,7 3 1,-7-2 5,3 1 3,-2 2 3,6-5 1,-2 2 1,1 1-4,-1 1-2,0-2-3,3-2-4,0 5-1,3-4 0,0 3 0,-3 1 4,0-4-2,0 3-2,-3 1 3,0-4 0,1 3-2,2-2-1,-6 1 2,4 0 0,-1-1 0,1 3-2,2-4 5,-3 3-4,0-3 4,1 4 1,-1-2-3,1-1 0,-1 2-3,0 0 3,1-2-2,-1 2-1,3-2 6,-2 2-2,2 0-1,-3-2 1,0 2-3,3-1 1,-2 2-7,2-1 1,0 0 0,0-1 2,2 1 8,-2 0-2,3 0 2,0 4-1,-3-4-2,2-1 0,-2 0-3,3 2 0,-3-1-2,2-2 2,-2 2 5,0-1-3,0 2-2,0-4 2,0 3 0,0-2-2,3 2-1,0 0-1,-3-2 0,0-2 0,0 4 2,0-2 0,0 1 2,2-1 0,1-2 0,-3 5-2,2-4 1,-2 1 1,6 1-1,-6-2 1,2 2 1,1-1-1,-1 2 0,1-3-2,0 2 2,-1-1 0,1 1-2,0 0 0,-1-2 1,1 3 0,-2 0-3,6-3-2,-2 0 2,-4 3 0,6-2-3,-7 1 4,1-2 1,6 4 0,-7-4 0,4 0 1,-4 0 9,2 4 22,-2-1 15,3-1 9,0 4 2,-3-5 4,2 3-9,1 1-17,-1-2-19,1 0-9,0 0-5,-1 4 0,1-3-1,2 3-4,0-3 2,1-1 1,-1 2 3,0-1-3,0-2-1,-2-1 0,-2 1 0,3 0 0,-1-1 0,-2 3 0,-1-4 1,0 3 4,4 1-4,-1-1 3,-2 1-3,3-1-2,-4-3-1,0 4 1,1-1 2,2-3-3,1 5 2,-3-2 3,3 2-1,-3-2-2,2 2 0,1-1 2,-3 3-2,4-4-2,3 1-1,0 0 2,-3-1 3,1 4-1,-1-3 3,-3-1-1,4-1 2,-4 2 0,2-4-2,3 3-3,-6-2 0,-1-1 0,7 2-1,-5-2 2,1 1-1,-2 2 6,6-2-1,-6 2-1,4-4 2,3 2-3,-1 1-1,-1-1-1,0 2 1,-1-4 0,0 1-2,0 2 3,0 0 1,1-3-3,-4 4-1,4-2-1,-1 0-1,-3-1 0,-2 1 1,0-1-1,0 1 8,0 0-2,0-3-1,0 5-2,-2-3 2,2-1 3,0 5-6,0-4 6,2 0-1,-2 3 2,6-3-1,-4 3 0,1-2-1,-2 1-1,3-1-1,-1 2 2,-2-3-1,3 2 0,0 0 3,1 0-4,-2-2 0,1 2-1,0-2 0,-2 1-4,-2-1 2,6-1-2,-4 2 2,1-5 0,-1 3 2,1 2 4,0-2-3,-1 0 4,1-2 0,2 2-4,-2 1 2,-1 0-4,1-3 1,0 2-2,-1 0-5,1-3 5,-1 1 0,-2 2 2,3 0-1,0 2-1,-3-4 0,2 1 1,-2 2-3,3-3 0,0 2 10,-3 1 7,0 0 4,5 1 3,-4-2 1,3 1 1,-1 1-8,-2-1-7,3-1-5,-3 1-3,2 1 0,1-2 0,-3-2 0,3 2-1,-3 0-1,-1-1 1,0 0 0,3-1 0,1 3 5,-3-4 7,-1 1-1,3 1 2,-3-2 3,4 0-1,-4 4-1,0-4-2,1 1-1,2 3-3,-3-4-2,2 2 0,-2-2-2,3 1-2,-3-1-2,0 4 2,-3-4 5,3 0-3,0 1 0,3-1 0,0 0-2,2 0 3,-3 2-11,-2-2 6,0 0 0,3 0 0,-3 0 0,0 0 1,3 0-2,-3 0 0,0 0 2,2 0-1,-2 0 1,0 0-1,0 0 5,0 0-3,0 0-2,3 0 0,-1 0-1,-2 0-2,0 0-6,-2-2-36,-1 1-111,-5-3-564,3 1 88,0-2-172,5-2-59,0 0 61,10-2 114,9 0 114</inkml:trace>
        </inkml:traceGroup>
      </inkml:traceGroup>
    </inkml:traceGroup>
  </inkml:traceGroup>
</inkml:ink>
</file>

<file path=ppt/ink/ink1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8:11.71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0646D12-5315-439F-B3E2-BA8A6745B557}" emma:medium="tactile" emma:mode="ink">
          <msink:context xmlns:msink="http://schemas.microsoft.com/ink/2010/main" type="writingRegion" rotatedBoundingBox="16857,15907 18107,15888 18116,16459 16866,16478"/>
        </emma:interpretation>
      </emma:emma>
    </inkml:annotationXML>
    <inkml:traceGroup>
      <inkml:annotationXML>
        <emma:emma xmlns:emma="http://www.w3.org/2003/04/emma" version="1.0">
          <emma:interpretation id="{806B4D1C-B171-4DD6-A6A4-D6C0DFB0CD4D}" emma:medium="tactile" emma:mode="ink">
            <msink:context xmlns:msink="http://schemas.microsoft.com/ink/2010/main" type="paragraph" rotatedBoundingBox="16857,15907 18107,15888 18116,16459 16866,16478" alignmentLevel="1"/>
          </emma:interpretation>
        </emma:emma>
      </inkml:annotationXML>
      <inkml:traceGroup>
        <inkml:annotationXML>
          <emma:emma xmlns:emma="http://www.w3.org/2003/04/emma" version="1.0">
            <emma:interpretation id="{CED16EEB-2B56-461D-A0BA-93B26C25D6FF}" emma:medium="tactile" emma:mode="ink">
              <msink:context xmlns:msink="http://schemas.microsoft.com/ink/2010/main" type="line" rotatedBoundingBox="16857,15907 18107,15888 18116,16459 16866,16478"/>
            </emma:interpretation>
          </emma:emma>
        </inkml:annotationXML>
        <inkml:traceGroup>
          <inkml:annotationXML>
            <emma:emma xmlns:emma="http://www.w3.org/2003/04/emma" version="1.0">
              <emma:interpretation id="{E6805E00-2F41-4F1A-84D0-E113AC224074}" emma:medium="tactile" emma:mode="ink">
                <msink:context xmlns:msink="http://schemas.microsoft.com/ink/2010/main" type="inkWord" rotatedBoundingBox="16857,15907 18107,15888 18116,16459 16866,16478"/>
              </emma:interpretation>
              <emma:one-of disjunction-type="recognition" id="oneOf0">
                <emma:interpretation id="interp0" emma:lang="en-IN" emma:confidence="0">
                  <emma:literal>as</emma:literal>
                </emma:interpretation>
                <emma:interpretation id="interp1" emma:lang="en-IN" emma:confidence="0">
                  <emma:literal>Cs</emma:literal>
                </emma:interpretation>
                <emma:interpretation id="interp2" emma:lang="en-IN" emma:confidence="0">
                  <emma:literal>as.</emma:literal>
                </emma:interpretation>
                <emma:interpretation id="interp3" emma:lang="en-IN" emma:confidence="0">
                  <emma:literal>gz</emma:literal>
                </emma:interpretation>
                <emma:interpretation id="interp4" emma:lang="en-IN" emma:confidence="0">
                  <emma:literal>ash</emma:literal>
                </emma:interpretation>
              </emma:one-of>
            </emma:emma>
          </inkml:annotationXML>
          <inkml:trace contextRef="#ctx0" brushRef="#br0">714 1656 253,'-13'-4'430,"5"-3"33,0 2 21,3 1-48,3-1-162,-4 0-101,6 3-56,3-3-31,2 3-14,3 2-22,5-3-19,5 3-11,9 0-7,-5 0-4,4 3-1,3-1-4,0 0 1,-4 1-2,-2 1-3,-2-1 2,-5 2-2,-7-1 1,-2 3 0,-7-2-1,-7 0 2,-5 2-5,-3 1 2,-9-1-1,2-3 2,-41 8-2,31-5 4,0 0-2,0-3 2,3 0-1,3-1 3,5 1-1,4 0-2,1-2 1,3 4-1,3-2 1,5 1-1,2-1 2,8 3 0,3 1 3,5-4 0,4 4 1,4 0-5,0 0 2,0 0-2,0-1-2,-3 4-1,-2-4 0,0-2 1,-7 3 1,-4-1 0,2 0 0,-7-2 0,-4 2 3,-1-1 2,-6-1 3,2 0 4,-4 0 3,0-1-3,-3 1 2,0-2-3,1 3-6,-1-5 2,7 4-1,-4 1 0,2-1 1,3-2 3,6 5 3,-1-4 0,3 3 2,3 0-1,3 1-1,1 1-2,3-2-3,1 2-1,-2 0 3,4 1 5,0-1 9,5 1 2,-2-2 5,0 3 1,1 0 1,-1-2 6,-1 1 4,-1-1 4,-1 2 54,-6-2 45,1 3 21,-5 0 3,-2-4-3,3 3-2,-8-3-52,3-1-46,-10 0-18,-17 5 34,4-8-48,-5-1-3,-6-3-3,-7 4-11,-7-8-39,-4 1-130,-15-2-108,-5-2-219,-13-4-193,-8-3-104,-18-2-26,-10-3 98,-15-3 90,-14-4 210</inkml:trace>
          <inkml:trace contextRef="#ctx0" brushRef="#br0" timeOffset="-716.5084">265 1781 325,'-4'-5'406,"1"2"38,-2-5 42,4 4-109,1-1-108,0 1-68,0-1-27,0 0-8,0 3-10,0-2-3,0 4 7,0-3 17,-4 0 13,1 1-2,3 2-13,-1-2-16,-3 2-24,1-2-34,-2 2-40,-3 0-29,-4 2-13,-9 0-10,1-2-9,-4 5-1,-1-2 3,1-2 0,-4 4-4,3 0 0,-4 0 2,5 1 1,-2 1 1,4 1-1,-2-1 2,3 0-3,3-1 1,2 4-1,3-2 3,4 0 0,4 2 2,5-1 1,1 0-1,4 1 2,8-1-4,3 0-3,8-2-2,2 1-26,1-1-76,7 0-81,6 1-53,0 0-92,5-5-132,-2 1-122,2-3-32,-2 2 21,4-3 26,-2 0 79,-7-3 126</inkml:trace>
        </inkml:traceGroup>
      </inkml:traceGroup>
    </inkml:traceGroup>
  </inkml:traceGroup>
</inkml:ink>
</file>

<file path=ppt/ink/ink1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30:24.88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462DA56-B25A-40EC-A867-11B0CB1646D6}" emma:medium="tactile" emma:mode="ink">
          <msink:context xmlns:msink="http://schemas.microsoft.com/ink/2010/main" type="inkDrawing" rotatedBoundingBox="10910,11317 12597,13462 12293,13701 10606,11557" semanticType="callout" shapeName="Other">
            <msink:sourceLink direction="with" ref="{4C415E5E-BAA2-4768-87E4-EFA0E01FE4D3}"/>
            <msink:sourceLink direction="with" ref="{64255318-0F2D-40AC-83FC-BA8E8AA258C8}"/>
          </msink:context>
        </emma:interpretation>
      </emma:emma>
    </inkml:annotationXML>
    <inkml:trace contextRef="#ctx0" brushRef="#br0">14 9 70,'0'0'203,"-2"-1"23,-1-2-35,3 3-25,0 0-14,-1 0-5,1-3-6,0 3-3,0-2-7,0 2-7,0 0-5,0 0-9,1 0-7,-1 0-7,0 0-3,3 0-7,-1 0-6,-2 0-7,3 2-8,0-2-10,-3 0-8,2 0-10,-2 0-8,0 3-5,0-3-5,0 0 0,0 4 0,-2-1-1,-1 1-2,-2 1 1,2-1-3,2 4-2,-7 4 5,8-4-6,0 0-3,1 3 0,-1-1 3,3-2-1,1 3 3,-4 1-1,1 0-1,-1-2 3,0 4-1,0-2 2,0-1 4,0 2 9,0 1 2,0 2 10,-1-2 7,1-1 4,-4 3-2,4-1-4,0 1 2,0-4-10,4 3-8,-4 3-2,1-6-6,-1 3-1,5-2 0,-5 2 0,6-2 1,-4 2-1,-2-1 3,5-1-3,-2 1 2,0-2-3,-3 2 1,0 0-2,2-1-2,4 2 1,-1-3-4,-3 2 0,4 1-1,-1-3 0,3 3 2,-2 1-6,2-3 4,-1 2-2,-1 1 6,2-2 0,0 1 0,4 1 4,-6-3-1,2 3-3,3-2-2,-4 3-1,1-3 0,-2-1 0,0 1 4,2 2 4,-3-6 0,3 4 0,4 0 1,-4-2 0,-2 1-3,7-2-3,1 4-2,-1-3-2,2-1-5,1 4-1,0-4-2,-2 0-1,2 1 6,0-1-2,-1 1 1,-3-1 0,1 3 3,2-2 1,-2-4-1,-4 3 3,1 1 5,4-3 1,-4 3 0,-1 0 1,4-2-5,-1 2-1,-3 0-4,4 1 0,-2 0-3,-1 1-3,3-2 0,-2 2-1,-1 0 1,1-1 0,-2-2-1,3 5 2,-8-5-5,4 0 3,-6 4-2,1-3 1,0-3 0,-1 2 4,-2 1 6,0-4 6,0 4 10,3-1 3,-1-3-1,1 4-2,0-1-3,-1-1-7,3 2-8,1-3-2,2 3 1,-1-3-2,20 13 1,-14-10-3,0-1-3,1 0 2,-1-2-1,0 1-1,3-1-5,-3 2 1,-1-4 4,1 2 3,0-1 7,-5 0 0,3 0 12,-4 0-3,1-1-2,-2 0-1,1 1-4,1-1 1,-4 1-3,4-1 0,0-1 1,0 1-2,2 0-3,1 0 0,-1 0-1,14 7 6,-11-6-7,0 0-1,-4 0 1,4-1 1,2 0-1,-3-2-4,1 5 0,0-5-4,0 2-2,-3 0-2,2 0 5,0 0-2,-4 0 2,1 0 2,-1 2 2,0-2-1,0-1 0,5 1-1,-6 0-1,4 0 1,-2 4-1,-1-5-1,4 1-2,1 4 4,-5-4 3,-2 1 3,5 1 4,-1 1 3,1-1 2,-3-2-2,-2 2-5,3-1-1,-1-1-3,-4-2-2,4 2-3,-3 1-1,2-1 12,-6 0 6,4 1 4,1-1 4,-4-1 8,1 1-2,-1 0-13,4-2-5,-6 2-5,2-3-5,4 1-5,-4-1 1,1 0 1,2 1-1,0 1 1,-2-2 2,5 0-2,-6 0-1,6-1 1,-4 1 4,3-3-3,-6 5-2,7-5 0,5 3 2,-8 3-2,6-4 2,-3 1 1,-1 0-2,1-3 1,3 6 0,-1-4-2,6 6 19,-8-4 2,-3 2 3,-1 0 1,1-2 2,3-1-7,-3 4-8,1-4-5,-4 3 0,1-2-1,2-2-3,0 2 4,-5 1 3,6-1 0,-6-3 3,2-1 5,-2 4 5,0-2-1,0 0 1,3-2 3,-3 3-4,2-2-1,-2-1 0,0 3 1,0-4-2,0 1-5,0 1 2,0-2-5,0 4-1,0-4-3,0 1 0,0 2-1,0-3-1,0 1 0,0-1 0,0 3-3,0-3 2,0 2-2,0-2 1,0 3-3,-2-3 3,2 2-2,0-2 0,0 0 0,0 0 1,0 2-2,0-2 1,0 3-2,0-3 0,0 0 0,-3 0-2,3 0 4,-2 0-8,-1-3-32,-2 1-119,-6 0-160,-3-3-215,-6-3-245,-1 1-122,-4-5-39,-2-6 88,-6 3 138,8-4 205</inkml:trace>
  </inkml:traceGroup>
</inkml:ink>
</file>

<file path=ppt/ink/ink1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30:28.12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F0F7234-8117-4440-B5F5-1C59E4DBAF4E}" emma:medium="tactile" emma:mode="ink">
          <msink:context xmlns:msink="http://schemas.microsoft.com/ink/2010/main" type="inkDrawing" rotatedBoundingBox="11287,11411 17427,13596 17300,13952 11161,11766" semanticType="verticalRange" shapeName="Other">
            <msink:sourceLink direction="with" ref="{8E87D3AA-3B27-4991-B38C-45202EE0E9E7}"/>
            <msink:sourceLink direction="with" ref="{974D6AA9-425F-477C-B7B9-8F4CBD407B35}"/>
            <msink:sourceLink direction="with" ref="{A8DA614A-7DF8-4B4F-9E8F-3CA5DF745084}"/>
          </msink:context>
        </emma:interpretation>
      </emma:emma>
    </inkml:annotationXML>
    <inkml:trace contextRef="#ctx0" brushRef="#br0">-1 9 578,'5'-7'541,"-4"7"-421,-1-4 108,0 4-3,3 0-124,-3 0-11,4 0-13,-4 0-13,0 0-13,0 0-5,4 5 99,0-2-96,-3 0 4,4 2 7,2-2-3,-3 4-1,4-2-1,-1 2 1,4 2-4,-1-2-7,2 2-6,1-1-6,3 3-4,5-2-2,3 2-4,-4 1-3,7 2 0,-2 1-5,-2-2-1,3 2-1,2 1-4,-2-4 1,0 0-1,3 3 2,-4 0-1,1-4 1,-2 1 5,2-1 2,-1 1 5,0 0 0,-3 0 2,4-2 0,-2 3 2,-2-5 0,2 4-6,-1 0 1,-2-2 1,3 1-2,-2 1-5,-1-1 5,0-1 0,3 1-1,-7 1 5,4 0 0,0-1 6,2 0-5,-6 0 1,4 1-2,-2-4-5,2 4 1,-1 0-1,-1-1-7,2-2 0,-4 3-1,1-1 2,0 4-4,1-4 0,2 1 6,-7 0-3,7-1 1,-2 1-2,-1 1-1,0-2 3,-1 1 0,4 0 0,0 1-2,3-1 2,-3 0 0,1-4-1,25 13 14,-22-10-14,0-3 2,-3 3 2,-3-3 0,1 0-1,-1 2 12,2-2 12,-7 0 2,5 0-1,2 0 3,-6-1-2,4 2-13,-1-2-9,2 2-6,-5 1-5,6-1 1,-2-1 1,-5 0-3,7 3 1,-3-3-1,1 3 4,-1-4-8,-1 4 1,3-2 1,-1-2 2,0 4 0,-1-1 0,-1-1-1,3-1 2,-3 3 0,1-3 0,0 5-1,-2-5-2,17 11 9,-15-10-11,-2 1-2,2 2 0,-2-3-2,1 0 5,4-1-5,0 3 0,3-3 1,-3 3-4,2-1 5,1-2-4,1 1 2,-4 1 0,2-1-5,1-2 2,-2 2 3,2 0 1,-1 1 1,1-2-1,-2 0 3,-1 0 3,-3 0-1,3-1-4,-5 4-1,1-8-1,-1 5 5,2 0-7,-2-3 4,2 2 0,-1 0-2,2-2 2,-1 2-2,0-1 4,1 2-4,2-1 0,-3 0 3,-1 0-2,4-1-1,0 1 1,-3-1-8,2 1 3,-2 2 0,1-1 3,2-1 1,-2-2 1,1 5 11,1-3-5,-1 0-1,0 2-1,0-2-3,6 1-2,-2 3 1,2-4 1,0 1-2,-2-1-3,-2 4 2,2-3 2,-1 0-3,2-1 2,-4 2 3,5-2 3,-5 0 1,3 0 7,-3 0-8,-1 0-2,3 1-4,1 0-1,-3 0-2,1-1-6,2 0 4,-3-2 5,-2 2 1,2 0 3,0-3-1,0 4-3,3-5-1,-3 2 1,-2 2-2,2-3-2,0 1 1,-2-1-1,-4 1 4,5 0 0,-2-3-1,1 3 1,-6-2 0,2 1 1,-3 0-1,3-1-3,-5 2 1,-1-3 0,2-1-5,-1 3 6,1-3 0,-1 1 3,1 3-2,-3-1 2,2-2 6,-1-1-8,3 3 1,-3-1-4,2 1 3,2 0-1,3-1-2,-1 2 3,2-2 0,0 1 5,-1 0-3,-2 0 1,2 1 0,2-3-2,-4 3-2,1-1-1,2-1-1,-2 2-3,-1-4 1,5 4 4,-6-2-2,2 1 0,4-1 2,-5 1 1,6 1 1,-6-2-2,2 1 1,0 0 0,-1-1 0,-3 1 0,1-1-2,3 2 0,-3-2 2,0-2-2,0 3 1,0 2 1,-2-5 0,2 2 0,-4 1 1,4 0-1,-5-3 2,3 2-3,-1 0 1,0 1 1,1-2 3,-2 2 2,4-1-2,3 1 4,0-1 1,-1 2-2,1-1-5,2 1-3,1-1 3,-2 2-3,1-5-4,-2 3 1,0 1 2,-1-2-1,1 1-2,0-1 2,-7 0 3,4 2 0,0-4 0,-2 1 3,2 3 1,0-2-4,0 0 1,0-2 1,3 3 0,-7-1-3,4 1 0,0-1 1,-2 1 1,-1 0-1,3-3-3,-2 2 1,-2 1 0,3-3 1,-6 1-2,5 0 3,-3 1 3,2-1 1,-2 0 1,-3 1-1,6-3 0,-6 2-3,3 1-1,-2-2-1,1 2-3,1-3-1,-2 3 2,2-1 1,3 0 0,-3 0 0,2 1 4,0-1 0,-2 0-3,5 1-1,-1 2-1,1-1 2,2-3-4,-6 3 3,1-1-1,3 1 4,1-1 4,-1 1-1,0-3 0,-4 5 3,3-5 0,1 3-5,-7-2-4,5-1-2,-1 4 1,-2-2-2,0 0 2,0-2 1,-3 3 2,3-4 0,-3 2 1,-1-1-1,0 3-1,0-4 0,1 1-1,-2 1 1,2-2-1,-2 4 1,2-4 1,0 1 0,-2 2 0,2-3 0,0 1 2,1 2-1,1-1-1,-4 1 0,5-1 1,-3-2-2,0 2 1,1 1-2,0-1 2,-2 0 0,7 1 2,-5-1-1,2 1-1,0 1 3,2-2-2,-2 1-2,0-1 0,0 0 7,-3 1-3,3-2-1,0 2-4,-3-2 1,-1 3 1,3-1-7,-1-3 3,1 0 1,-6 4 3,4-1 3,-2-3-5,2 1 1,2 2-2,-6-3 4,4 1-1,1-1-1,-4 3 1,3 1 2,1-4 2,-4 0-1,3 4-1,1-1-2,2-3 0,-6 1 2,2-1-2,3 3-2,-5-2 0,2-1 2,0 3 1,4 0-1,-4-3-3,1 1 3,2 3 0,-6-4-2,4 3 1,1-2-3,-4 2 4,6-3 0,-5 1 0,5 2 11,-6-3-5,3 3-10,1-3 7,-4 1-3,6 2 0,-3-3-9,-1 0 3,3 2 9,1 1-4,-7-3 1,7 0 1,-3 1 2,-2-1 0,2 3-1,0-3-1,2 0-1,-3 3-3,-2-3 0,4 0 2,-1 2 1,0-2 1,0 2-2,-2-2 2,2 0-1,0 2-1,-5 1-2,6-3-1,-4 0 2,1 0-3,-2 2 1,-1-2 1,4 0 2,-1 0 0,-3 2 0,1-2 1,-1 0 3,0 0-3,4 0-2,-3 0 1,-1 3 1,4-3 2,-4 0-1,3 0 0,-2 2 3,3-2 2,-1 3-6,-2-3-5,-1 0 5,4 0 0,-3 1-1,-1-1-3,3 3 4,1-3 4,-3 0-4,2 3-1,-1-3-2,4 0 3,-4 2-1,-2-2 0,5 2 1,-2-2 0,0 1 0,-1 3 1,1-4-1,0 0 0,2 2 0,-3 0 1,4-2 1,-1 3-4,-3-3 1,4 1 1,-4 2 0,2-3 0,0 1 1,0 2-1,0-3 2,-1 4-5,-2-4 0,4 1 3,-5-1 0,7 0 1,-7 2 0,1-2 3,-1 0-1,3 4-3,-3-4-2,2 1 2,1-1 0,2 0-3,-2 3 2,0-3 1,-3 3 0,2-3 3,3 1-3,-5-1 1,3 0 2,0 4 0,-3-4-3,2 0 0,-2 0-3,3 1 2,-1-1 1,-2 0-2,0 0 4,3 0 3,-3 0 0,3 0-4,-1 2-3,-2-2 5,3 0-3,-3 0 0,2 0 3,-2 4 23,3-4 17,-3 0 15,0 0 12,0 0 10,0 0 7,0 0-10,0 0-7,0 0-9,0 0-3,0 1-5,0-1-6,3 0-4,-3 0-3,0 0-7,0 0-8,0 0-3,2 0-5,-2 0-3,3 0 2,-3 0-1,0-1 3,0 1-3,0 0 0,0 0 1,0 0-4,0 1 1,0-1-4,0 0 4,0 0-2,0 0-3,0 0 0,0 0-4,0 0 1,0 0-4,0 0 0,0 0 0,0 0-1,0 0 0,0 0-8,-3 0-55,1 0-168,-4-1-227,-7-5-257,-7 1-136,-13-2-62,-17-1 14,-14-7 149,-23-4 217</inkml:trace>
  </inkml:traceGroup>
</inkml:ink>
</file>

<file path=ppt/ink/ink1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31:15.35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71A823C-D050-46F0-8022-43CC0AD6A0F0}" emma:medium="tactile" emma:mode="ink">
          <msink:context xmlns:msink="http://schemas.microsoft.com/ink/2010/main" type="inkDrawing" rotatedBoundingBox="13535,6845 17172,6868 17171,6889 13534,6867" shapeName="Other"/>
        </emma:interpretation>
      </emma:emma>
    </inkml:annotationXML>
    <inkml:trace contextRef="#ctx0" brushRef="#br0">36 10 253,'-6'0'289,"1"-2"46,0 2-26,0 0-37,2-4-16,2 4-11,1 0-15,-4 0-26,1-1-37,3 1-39,0 0-37,0 0-22,0 0-25,-1 0-11,-3 0-3,4 0 24,0-3-28,0 3 4,0 0-3,0 0 0,0 0 1,0 0 3,0 0 3,0 0 1,0 0 0,0 0 3,0 0 0,0 0 2,0 0 0,0 0 1,0 0 7,0 0 4,0 0 2,4 0 0,-3 0 4,-1 0-2,3 0-1,1 0 0,0 3 10,6-3 14,3 0 2,8 0-2,0 0 1,4 0-7,4 0-14,2 1-17,2-1-8,1 0-5,0 0-7,-1 4 2,4-4-10,-1 2-2,-3-2-2,1 0-5,0 1 3,-1-1-5,-1 4-1,2-4 0,-3 3 0,-1-2 1,2-1 0,-6 0 3,1 3 1,0-3-2,-1 0-1,0 1-1,-1-1-1,1 0-7,0 0 3,-2 0 2,-2 3 3,4-3-11,-2 0 6,-2 0 8,3 0-3,-3 0-2,5 0-1,-4 0 7,1 0-2,1 0 0,-4 0-3,2 0-2,1 0 6,-5 3-4,2-3 1,0 0-3,3 0-1,-3 0 4,0 0-3,1 0 0,2 0 0,-3 0 2,1 0-1,2 0-1,-4 0-5,4 0 5,-2 0-1,2 1 0,0-1-1,2 0 1,-5 0 0,1 0-2,2 0 1,-4 0 0,4 0 2,-2 0 2,6 0 0,-6 0 0,4 0-2,3 0 0,-4 0 1,1 0-4,3 0 1,-7 0 0,5 0 1,-1 0-1,-3 0 0,2 0 1,-4 4-1,0-4-3,0 0 3,3 0 0,-10 0 1,6 0 1,-6 0 1,7 0 1,-3 0-2,2 0 2,4 0-1,-1-4 0,-2 4-2,4 0 0,-4 0 1,3 0 2,-1 0 1,3 0-3,1 0 1,-5-1 1,4 1-4,0 0-2,-1 0 0,3 0 3,-6-3 0,4 3-2,-5 0 6,23 0-3,-24 0-3,-4 0 3,5 0 0,-4 0-4,4 0 6,0 0-1,3 0-1,-5 0-4,9 0 7,-3 0-2,2 0-2,2 0-1,0 0 1,2 0 1,-2 3 0,1-3 0,-1 0 1,0 0 1,1 0 0,-1 1 0,-3-1-2,3 0 2,-4 0 1,-2 0 2,-2 0-3,0 0-1,-2 4 0,-5-4 1,6 0-2,-6 0-2,4 0 3,-2 0 0,1 0 1,-1 0 4,-3 0 0,0 0 6,-2 0 10,-1 0 11,1 0 2,-4 0 5,1 0 3,3 0-1,-3 0-9,-2 0-9,2-4-4,-3 4-3,3 0-2,0 0 0,-3 0 0,3 0 1,0 0 4,-3 0 4,0 0-1,-2 0 4,2 0 4,-2 0 2,0 0 1,-1 0 2,-2 0 0,3 0-2,-3 0-3,0 0-1,0 0-5,0 0-2,0 0-3,0 0-3,0 0-4,1 0-1,-1 0-1,0 0-1,0 0 0,0 0-2,0 0 3,0-1-3,0 1-3,0 0-2,0 0-1,0 0 1,0 0-6,0 0-3,0 0-1,-1 0-4,1 1-11,-3-1-53,1 0-130,-4 0-118,1 0-202,-5-1-217,-3 1-110,-8 0-9,-4-3 96,-7 3 106,-7-4 192</inkml:trace>
  </inkml:traceGroup>
</inkml:ink>
</file>

<file path=ppt/ink/ink1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31:58.65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183458B-3736-4CB4-A1C0-F92F2A8FCC53}" emma:medium="tactile" emma:mode="ink">
          <msink:context xmlns:msink="http://schemas.microsoft.com/ink/2010/main" type="writingRegion" rotatedBoundingBox="-6894,7051 -5166,7051 -5166,7890 -6894,7890"/>
        </emma:interpretation>
      </emma:emma>
    </inkml:annotationXML>
    <inkml:traceGroup>
      <inkml:annotationXML>
        <emma:emma xmlns:emma="http://www.w3.org/2003/04/emma" version="1.0">
          <emma:interpretation id="{74A24B25-A3F9-41AD-9A3D-E954A537E3A3}" emma:medium="tactile" emma:mode="ink">
            <msink:context xmlns:msink="http://schemas.microsoft.com/ink/2010/main" type="paragraph" rotatedBoundingBox="-6894,7051 -5166,7051 -5166,7890 -6894,7890" alignmentLevel="1"/>
          </emma:interpretation>
        </emma:emma>
      </inkml:annotationXML>
      <inkml:traceGroup>
        <inkml:annotationXML>
          <emma:emma xmlns:emma="http://www.w3.org/2003/04/emma" version="1.0">
            <emma:interpretation id="{079D6F6E-BD49-4632-9688-4DF77EBE2158}" emma:medium="tactile" emma:mode="ink">
              <msink:context xmlns:msink="http://schemas.microsoft.com/ink/2010/main" type="line" rotatedBoundingBox="-6894,7051 -5166,7051 -5166,7890 -6894,7890"/>
            </emma:interpretation>
          </emma:emma>
        </inkml:annotationXML>
        <inkml:traceGroup>
          <inkml:annotationXML>
            <emma:emma xmlns:emma="http://www.w3.org/2003/04/emma" version="1.0">
              <emma:interpretation id="{0A348AA9-522B-49CF-A6F3-B01C943E62BF}" emma:medium="tactile" emma:mode="ink">
                <msink:context xmlns:msink="http://schemas.microsoft.com/ink/2010/main" type="inkWord" rotatedBoundingBox="-6894,7051 -5166,7051 -5166,7890 -6894,7890"/>
              </emma:interpretation>
              <emma:one-of disjunction-type="recognition" id="oneOf0">
                <emma:interpretation id="interp0" emma:lang="en-IN" emma:confidence="0">
                  <emma:literal>is</emma:literal>
                </emma:interpretation>
                <emma:interpretation id="interp1" emma:lang="en-IN" emma:confidence="0">
                  <emma:literal>Is</emma:literal>
                </emma:interpretation>
                <emma:interpretation id="interp2" emma:lang="en-IN" emma:confidence="0">
                  <emma:literal>T</emma:literal>
                </emma:interpretation>
                <emma:interpretation id="interp3" emma:lang="en-IN" emma:confidence="0">
                  <emma:literal>Os</emma:literal>
                </emma:interpretation>
                <emma:interpretation id="interp4" emma:lang="en-IN" emma:confidence="0">
                  <emma:literal>ps</emma:literal>
                </emma:interpretation>
              </emma:one-of>
            </emma:emma>
          </inkml:annotationXML>
          <inkml:trace contextRef="#ctx0" brushRef="#br0">536-219 129,'-4'-1'315,"-3"-2"19,-2-1 15,-1 0-72,2 1-73,-5-2-32,0-2-6,0 3 1,-1-4 10,-1 4-6,-1-5-29,-1 2-36,-1-2-24,2-1-13,-2 2-10,-1-4-3,2 0 4,-1-2 7,2-2 14,3 1 5,0-1 2,5-1 4,3-2-1,7 0-5,6-7-17,5 7-13,6-2-10,2-3-14,9 2-13,1-2-4,6 1 1,1 2 7,6 0 8,1 1 5,1-3 4,2 4 0,0 4-1,0-1-10,2-1-5,2 1-4,-3 5-6,-1-4-3,5 1-3,-1 2-3,-1 1-4,4 2-5,-4 0 4,3-1-3,-4 4 0,-3-1-1,-1-1 4,-2 4 3,-6 0-6,-1-2 3,-8 5 0,-3-4 0,-4 5 0,-3-2 0,-4-2 3,-3 4 0,0-1 1,-4 1 2,-3 0 2,3-3 12,-4 3 16,-4 0 10,4-3 10,-3 3 7,2 0-1,-3 0-12,2 0-13,-2 0-11,0 0-11,3 0-8,-3 0-5,0 0-9,0 0-52,0 0-93,0 0-72,0 0-147,-5 0-167,1-1-136,-4-3-25,-5 1 50,0-1 52,-2 0 135</inkml:trace>
          <inkml:trace contextRef="#ctx0" brushRef="#br0" timeOffset="609.4768">1318-1046 252,'-13'-4'357,"0"2"23,0 1 13,5 1-107,0-4-108,3 4-58,1 0-26,0 0-16,1-1-12,1 1-11,2 0-16,0 0-16,0 0-10,0 0-6,5 0-2,-1 1 1,5 3 5,4-4 15,3 3 16,5 1 13,5-3 13,4 2 2,7 1-2,1 0-10,4-1-16,1 1-9,2 0-13,-1-1-3,-3 2-7,1-4-2,-3 5-2,-6-5-1,-2 1-3,-2 3 0,-4-5 1,-4 4-1,-3-4 0,-2 3 1,-3-3 3,-5 4 1,0-4 4,-3 1 1,-1-1 6,0 0 2,0 0 1,-2 0 1,1 0 0,-3 0 2,0 0-3,0 0-3,0 0-3,0 0-3,0 0-5,0 2-5,0-2-1,0 0-1,0 0-1,0 2 1,0 1-1,0-1 1,0 0 1,0 6 0,0-4 1,-3 5-1,-2 1 2,4-1 1,-7 3 3,0 2-1,-4 2 4,3-1 4,-4 0 2,0 2 5,0-1 0,0 0 8,2-2 4,2 2 5,1-2 8,-2 2 8,2-7 2,1 3 0,1 0 0,0-2-2,4-5-6,-3 3-1,2 0-4,3-5-4,-3 2-3,1 2 18,2-7-37,0 4 3,-3-2-8,1-2-64,2 0-90,-3-2-220,0-2-177,-7-1-99,-3-2-48,-7 4 35,-11-2 76</inkml:trace>
        </inkml:traceGroup>
      </inkml:traceGroup>
    </inkml:traceGroup>
  </inkml:traceGroup>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11:35.166"/>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69396F87-82A4-4578-8C78-9DAD3C7D8949}" emma:medium="tactile" emma:mode="ink">
          <msink:context xmlns:msink="http://schemas.microsoft.com/ink/2010/main" type="inkDrawing" rotatedBoundingBox="14908,4735 22915,4716 22916,4783 14909,4802" semanticType="underline" shapeName="Other">
            <msink:sourceLink direction="with" ref="{DAE697C3-0160-44D9-8C54-1F788C8285FD}"/>
            <msink:sourceLink direction="with" ref="{389F18CE-05E9-4ED6-8DCF-3EBD43F95402}"/>
            <msink:sourceLink direction="with" ref="{244879E1-B948-44D5-8E64-C541287D7B18}"/>
          </msink:context>
        </emma:interpretation>
      </emma:emma>
    </inkml:annotationXML>
    <inkml:trace contextRef="#ctx0" brushRef="#br0">24 41 151,'-8'0'388,"6"0"50,-4 0 28,4-2-53,-4 2-91,4-1-97,-1 1-62,1 0-35,2 0-8,0-4-11,-3 4 1,0 0 1,3 4 7,0-4-2,0 0-5,0 0-11,0 0-16,0 0-17,0 0-12,0 0-9,0 0-5,0 0-3,0 0 1,0 0 5,0 0 2,0 0-1,3 0 3,0 0 3,-3 0 15,7 0 18,7 0 15,5 0 11,8 0 0,7 0-4,5 0-16,7 1-21,9-1-21,1 0-12,6 0-9,3 2-1,5-2-6,-1 0-1,3 4-2,1-4-5,2 1-3,-3 2-3,4-3-1,2 3-4,-1-2 1,0-1 2,2 4 3,1-3 1,0-1 2,2 2 2,-2 2-2,-1-4-2,1 1-1,-3-1 0,-1 2-3,-3-2-1,3 2 2,2-2-1,-5 3 2,2-3 3,-1 2 0,1-2-2,1 0-2,-1 3 1,5-3-1,-6 0-1,6 0-3,-1 0 1,1 0-1,-3 0-1,0 0 0,2 0 3,-4 0-1,-6 0-2,3 0 0,1 0-1,-6-3-1,0 3 0,1 0 0,-6 0 2,-2 0 0,-1-2-3,0 2 1,-1 0 4,-2 0 0,4 0-3,-3 0 2,0 0 2,2 0 1,-1 0-3,-2 0-4,2 0 4,-2 0-1,-2 0 1,4-3 0,-2 3-1,0 0 4,5 0-1,-8 0-2,5-2 1,-2 2 1,4-2 0,2 2-1,1-1-1,-1-3-1,-1 4-1,2-2 0,-4 2-1,4-1 0,-2-3 1,0 4-1,-5-1 2,0-2-2,-2 3 4,4-3-2,-6 3 0,-1-1 0,3 1 0,-2 0 4,-6-4-2,4 4 1,-3 0 0,-1 0-3,1 0 0,-6-2 0,1 2 0,0 0-1,-2 0-1,5-1 4,-3 1-1,-2 0-2,1 0 2,-2 0 2,-2 0 0,1 0-3,1 0 2,1 0 2,-2-4-2,4 4-2,-7 0 0,7 0 5,-3 0-2,-2 0-1,1 0 0,-3-1 0,2 1 0,0 0-4,-3 0 2,-1 0 0,-2 0 0,-1 0 2,4 0-1,-2 1 1,0-1-4,0 0 2,-1 0 0,3 0 3,-1 0-2,4 4 1,-2-4 2,-1 0 1,3 0 1,-3 0 4,-1 0 6,-2 0 10,-2 0 4,0 0 5,-2 0 2,-3-4 2,-2 4-2,3-1-1,-5 1 0,-2 0 0,-2 0 4,-3 0 1,-3 0 0,-2 0-3,0 0 0,-4 0-11,1 0-6,-2 0-4,-3 0-4,4 0-3,-3 0-1,-1 0-2,3 0 1,-1 0-3,-2 0-2,0 0-2,0 0-1,0 0 0,3 0-1,-3 0-1,0 0 0,0 0-1,3 0-3,-3 0-3,0 0-19,0 0-35,2 0-56,-2 0-132,0 0-133,-5 0-219,-3-6-198,-6 5-85,-15-5-2,-13 1 102,-8-2 116,-10-1 215</inkml:trace>
  </inkml:traceGroup>
</inkml:ink>
</file>

<file path=ppt/ink/ink1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31:45.89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4288058-E604-40BE-874C-A070EE8BC617}" emma:medium="tactile" emma:mode="ink">
          <msink:context xmlns:msink="http://schemas.microsoft.com/ink/2010/main" type="writingRegion" rotatedBoundingBox="-7131,7827 -278,7786 -255,11801 -7108,11842"/>
        </emma:interpretation>
      </emma:emma>
    </inkml:annotationXML>
    <inkml:traceGroup>
      <inkml:annotationXML>
        <emma:emma xmlns:emma="http://www.w3.org/2003/04/emma" version="1.0">
          <emma:interpretation id="{20A56CCB-1D19-49B0-8198-A1275A132B40}" emma:medium="tactile" emma:mode="ink">
            <msink:context xmlns:msink="http://schemas.microsoft.com/ink/2010/main" type="paragraph" rotatedBoundingBox="-7143,7970 -634,7672 -601,8382 -7111,8681" alignmentLevel="1"/>
          </emma:interpretation>
        </emma:emma>
      </inkml:annotationXML>
      <inkml:traceGroup>
        <inkml:annotationXML>
          <emma:emma xmlns:emma="http://www.w3.org/2003/04/emma" version="1.0">
            <emma:interpretation id="{4CFE0630-647A-4128-8013-4183724B6AE7}" emma:medium="tactile" emma:mode="ink">
              <msink:context xmlns:msink="http://schemas.microsoft.com/ink/2010/main" type="line" rotatedBoundingBox="-7143,7970 -634,7672 -601,8382 -7111,8681"/>
            </emma:interpretation>
          </emma:emma>
        </inkml:annotationXML>
        <inkml:traceGroup>
          <inkml:annotationXML>
            <emma:emma xmlns:emma="http://www.w3.org/2003/04/emma" version="1.0">
              <emma:interpretation id="{9885FB0D-9FD3-4DA5-8931-8A0AD3D1CEFF}" emma:medium="tactile" emma:mode="ink">
                <msink:context xmlns:msink="http://schemas.microsoft.com/ink/2010/main" type="inkWord" rotatedBoundingBox="-7136,8123 -6260,8083 -6241,8505 -7117,8545"/>
              </emma:interpretation>
              <emma:one-of disjunction-type="recognition" id="oneOf0">
                <emma:interpretation id="interp0" emma:lang="en-IN" emma:confidence="0">
                  <emma:literal>a</emma:literal>
                </emma:interpretation>
                <emma:interpretation id="interp1" emma:lang="en-IN" emma:confidence="0">
                  <emma:literal>A</emma:literal>
                </emma:interpretation>
                <emma:interpretation id="interp2" emma:lang="en-IN" emma:confidence="0">
                  <emma:literal>q</emma:literal>
                </emma:interpretation>
                <emma:interpretation id="interp3" emma:lang="en-IN" emma:confidence="0">
                  <emma:literal>ay</emma:literal>
                </emma:interpretation>
                <emma:interpretation id="interp4" emma:lang="en-IN" emma:confidence="0">
                  <emma:literal>ah</emma:literal>
                </emma:interpretation>
              </emma:one-of>
            </emma:emma>
          </inkml:annotationXML>
          <inkml:trace contextRef="#ctx0" brushRef="#br0">511 75 109,'-5'-4'273,"2"-1"24,-5 1 30,0 1-78,3-2-49,-5 2-25,2-1 2,0 1 3,-3-2-2,4-1-14,-1 5-15,0-4-24,-3-1-21,5 5-27,-2-2-22,0 0-15,3 2-8,-3-3-3,3 2 4,-1 1 6,1 1 0,0-4 2,-3 4-1,0 0-2,-2-1-3,2 1-9,-1 0 0,1 0-2,-5 0 1,2 0 0,-2 1-1,-2 3-3,-1-1-1,-5 2 0,4 1-3,-4 1 0,0-1-2,3 5 3,-2-3-8,4 2 1,-2-1-1,5 0 3,0 1-5,0-1 3,5-1 6,-3 3-4,3-3-3,2 3-4,-1-3 2,3 2-3,4-1-5,0-2 1,0 0-2,0 2 3,3-2 0,2 0 0,-1 0 0,4 0-2,-3 0 4,3-2-4,0 2 0,0-2 2,2 3-2,-2-2 0,-5-2 0,4 4 0,-1-7 0,2 5 0,2-2 0,-2 0 0,0 0 0,1-4 0,-1 3-3,0 1 2,0-3-1,-3-1 4,3 0 2,-3 0 7,3 0 8,0 0 7,-2-5 1,6 2 4,0 3 2,1-8-1,0 4 2,3-2-3,-3 1-1,0-2-2,0 0-2,3 2-4,-3-2-4,-1 1 0,1-1 8,0 0 0,0 0 2,-3 2 0,1-2 3,-3 3 5,-2-1-1,9-4 33,-6 5-33,-4-2 4,3 2 0,0 0 1,-3-1 0,3-1 0,-5 5-3,4-3-8,-1 1-4,-1-1 1,-4 0-2,6 1 1,-6 2 7,3-2 2,-1 0 5,-3 2 2,1 1-2,3-4 1,-4 4-1,1 0-3,3 0-4,-4 0-3,0-3-5,0 3-3,0 0-2,-4 0-4,4 0-4,0 0-4,0 0-3,0 0 0,4 0-1,-4 0-2,0 0-1,0 0-1,0 0 0,0 0 1,0 0-1,0 0-1,0 0-1,-4 0 5,3 3-4,1-3-2,0 0 2,1 0 0,3 0 2,-4 0 0,0 4 2,3 0 1,-3-1 0,1-2 0,3 2 0,-4 1-1,1 3 2,2-3-1,-3-3 1,0 5 0,4 2 0,-4-4 1,1 0-1,-1 3 3,0-2-2,0-1-1,0 3 3,3-2-2,-3-1 1,0 1-1,0 2-1,0-2 1,0-2-2,0 5 1,0-4-3,0 0 3,0 3-1,0-3-2,0 3 1,0-3-1,0 1-1,0 1 0,0-2 1,0 0 3,0 3 0,4-2-1,-4-1 1,0 2-1,0-2-1,0 1-1,0-1 1,1 3-2,2-2 3,-3-1-3,2 1 0,1-2 1,-3 4-1,3-3 0,-3-3 0,0 4-1,2 1-4,1-5 2,-3 5 1,2-5 1,1 5-1,-3-5 2,0 3 3,3-3 1,-3 5-1,0-6-3,2 1 0,-2 3 2,0-2-2,0-1-2,3-1 4,-3 4-1,2-3-2,1 2-1,-3-3 2,0 0-2,3 3 1,-3-3-1,2 1 0,1-1 2,0 0 0,-3 0-1,0 0 0,5 0-2,-3 0 3,4 0-3,-1 0 2,0 0 1,3 0-1,0 0 1,1 0 2,2-1-2,2 1 0,-3-3-1,1 3 1,2-3 0,0 3 0,-4-1-2,4 1 2,-1-4 1,0 4 1,-2-1-2,1-1 0,-1 2 5,-2 0-5,0-4 0,0 4-2,-3-1 2,3 1-1,-3 0-1,3-3 5,-4 0-1,4 3 0,-6 0-1,4-1 1,-4 1 0,3 0-2,1-4 0,-4 4 1,1 0 1,0 0 0,2 0 1,-5 0 1,2-1 2,1 1-1,-3 0 3,3 0 0,-3 0 3,2 0 2,-2 0 4,0 0-1,0 0 2,0 0 0,0 0 2,0 0-3,0 0-3,0 0 1,0 0-2,0 0-1,0 0-3,-2 0-2,2 0 0,0 0-1,0 0-1,0 0 0,0 0-1,0 0-2,0 0 0,0 0-2,0 0 4,0 0-2,0 0-2,0 0 0,0 0-1,0 0 2,0 0-1,0 0 2,0 0 3,0 0-1,-3 0-1,3 0-17,0 0-51,0 0-160,-3 0-152,-4-2-227,-1-2-184,0 1-85,-3-6 0,9 2 127,2-1 140</inkml:trace>
        </inkml:traceGroup>
        <inkml:traceGroup>
          <inkml:annotationXML>
            <emma:emma xmlns:emma="http://www.w3.org/2003/04/emma" version="1.0">
              <emma:interpretation id="{E6C1BC79-3EF3-44CB-A729-66C73BA50E71}" emma:medium="tactile" emma:mode="ink">
                <msink:context xmlns:msink="http://schemas.microsoft.com/ink/2010/main" type="inkWord" rotatedBoundingBox="-5838,7879 -4819,8049 -4910,8598 -5929,8429"/>
              </emma:interpretation>
              <emma:one-of disjunction-type="recognition" id="oneOf1">
                <emma:interpretation id="interp5" emma:lang="en-IN" emma:confidence="0">
                  <emma:literal>E</emma:literal>
                </emma:interpretation>
                <emma:interpretation id="interp6" emma:lang="en-IN" emma:confidence="0">
                  <emma:literal>%</emma:literal>
                </emma:interpretation>
                <emma:interpretation id="interp7" emma:lang="en-IN" emma:confidence="0">
                  <emma:literal>€</emma:literal>
                </emma:interpretation>
                <emma:interpretation id="interp8" emma:lang="en-IN" emma:confidence="0">
                  <emma:literal>5</emma:literal>
                </emma:interpretation>
                <emma:interpretation id="interp9" emma:lang="en-IN" emma:confidence="0">
                  <emma:literal>¢</emma:literal>
                </emma:interpretation>
              </emma:one-of>
            </emma:emma>
          </inkml:annotationXML>
          <inkml:trace contextRef="#ctx0" brushRef="#br0" timeOffset="5075.9043">1786-120 279,'8'-2'349,"-1"2"35,-1-4-8,-1 3-82,-4 1-63,3-3-34,-1 2-26,-3-2-19,1 3-14,-1-3-18,0 3-26,0-2-26,0 2-19,0 0-13,0-2-5,0 2-3,-1 0 35,1 0-23,0 0 6,-3 0 7,3 0 2,-4 0 9,4 0 2,0 0 0,0 0-2,-1 0-1,1 0-6,-3 0-7,1 0-4,2 2-9,-3-2-6,-2 2-7,-3 1 0,-2 0-7,-4 1-3,-4 3 4,-4-1 0,-4 1-1,-3 4-4,0-4-1,0-2 2,-1 6-7,-4-3 0,4 2 0,-4-1 0,0-1 0,2 1-4,5 0 2,1-2 1,6 0-5,-1-2 3,-8 3-4,19-6-1,-1 3-2,6-5 3,0 3-2,2 0 0,-2-3 2,2 1 0,2-1-3,1 0 2,0 0-3,-4 0 1,4 4-3,0-4 0,4 2 1,-4-2-1,4 1 1,-2 3 4,4-3-3,1 1 4,4 3 6,2-1 0,3-1-4,5 2 0,1 1-2,2-2 0,7 0 0,-2 3 1,4-2 2,3-1 0,1 4 0,-4-4-2,44 5-1,-40-5 2,2 2 0,-6-1 0,-4-5 1,2 5-1,-9-2 0,-1 0-2,-5-2 1,0-1 6,-6 3 3,-2-3 25,0 4 25,-3-4 30,-1 0 23,0 0 16,-1 0 7,-3 0 87,1 0-148,-1 0-24,0 0-19,-1 0-13,1 0-11,0 0-9,0 0-133,0 0-80,0 0-110,-7 0-186,-2 4-182,-4-4-75,-8 3 25,-3-3 80,2 1 97</inkml:trace>
          <inkml:trace contextRef="#ctx0" brushRef="#br0" timeOffset="5831.5125">1568 358 12,'-5'-2'321,"0"2"44,1-1 35,-4 1-11,3 0-75,-2 0-74,2-4-48,1 4-32,-1 0-20,2 0-26,-2 4-25,2-4-22,1 0-14,-1 0-7,0 0-3,1 0 8,-1 0 16,1 0 21,-1 0 28,-2 0 33,5 0 34,0 0 27,-3 0 16,0 0-1,3 0-14,-2 0-25,2 1-30,-5-1-32,5 0-26,-3 0-17,0 0-5,1 0-9,2 0 0,-3 0-3,1 0-3,2 0-1,-3 0-5,3 0-3,-3 0-6,1 0-4,2 0-5,-3 0-5,2 0-4,1 0-2,-4 0-4,1 0-5,2 0 1,1 0-3,0 0 0,-4 0-1,4 0-1,-3 0-1,2 0-3,1 2-2,0-2-1,-4 0-1,4 0-2,0 0 0,0 0-1,0 0-4,4 0-1,-4 0 0,4 0-1,0 0 5,8 0 7,1 4 4,10-4 3,9 0 5,3 1 0,7-1-6,8 0 0,1 0-5,5 0-2,3 0 0,-1 4-5,-3-4 1,-4 0-3,-4 0 0,-6 2 0,-5-2-1,-4 0 1,-7 1 1,-4-1 6,-5 0 5,-3 0 2,-3 0 3,-5 0 5,1 0-1,-1 0-4,-4 0-6,3 0-4,-4 0-7,-4 0-20,3 0-60,-7 0-195,-5 0-241,-13 0-282,-19 4-142,-16-4-62,-27 2 16,-24-1 174,-21 3 227</inkml:trace>
        </inkml:traceGroup>
        <inkml:traceGroup>
          <inkml:annotationXML>
            <emma:emma xmlns:emma="http://www.w3.org/2003/04/emma" version="1.0">
              <emma:interpretation id="{81DBCDD3-3D36-4FD7-AA19-CD78EA97B9D0}" emma:medium="tactile" emma:mode="ink">
                <msink:context xmlns:msink="http://schemas.microsoft.com/ink/2010/main" type="inkWord" rotatedBoundingBox="-4330,7865 -3561,7733 -3498,8098 -4267,8230"/>
              </emma:interpretation>
              <emma:one-of disjunction-type="recognition" id="oneOf2">
                <emma:interpretation id="interp10" emma:lang="en-IN" emma:confidence="0">
                  <emma:literal>=</emma:literal>
                </emma:interpretation>
                <emma:interpretation id="interp11" emma:lang="en-IN" emma:confidence="0">
                  <emma:literal>#</emma:literal>
                </emma:interpretation>
                <emma:interpretation id="interp12" emma:lang="en-IN" emma:confidence="0">
                  <emma:literal>5</emma:literal>
                </emma:interpretation>
                <emma:interpretation id="interp13" emma:lang="en-IN" emma:confidence="0">
                  <emma:literal>J</emma:literal>
                </emma:interpretation>
                <emma:interpretation id="interp14" emma:lang="en-IN" emma:confidence="0">
                  <emma:literal>x</emma:literal>
                </emma:interpretation>
              </emma:one-of>
            </emma:emma>
          </inkml:annotationXML>
          <inkml:trace contextRef="#ctx0" brushRef="#br0" timeOffset="7729.9472">2911-243 42,'0'0'280,"3"-3"28,-3 1 15,2 0-51,1-1-68,-3 1-34,3 2-7,-3-3 7,2 3 13,-2 0-2,3-1-14,-3-2-29,3 3-31,-3 0-30,2 0-26,1-2-12,-3 2-10,0-3-5,1 3-4,3 0 0,-4 0 0,0 0-1,0 0-4,0 0-4,0 0 0,0 0-4,0 0-5,0 3-2,3-1 0,-1 2-2,1 1 2,2 2 0,-2 3 0,2-1 3,3 5 1,-4-1-2,4 2 3,0 1-3,-3 0 3,3 0-3,-1 1-2,1 0-1,-2 2 2,-1-1 0,0-2 0,0 0-2,-2 0-1,-2-1 2,3-3 0,-1 0-1,-3 0-2,0 1 3,0-5 5,0 0-4,0-2 2,-3-1-1,3 0 9,0-3 14,0 0 36,0 3 54,0-5 76,0 0 57,0 3 43,0-6 13,0 3-17,0-2-45,3-3-70,-2 0-56,3-4-49,4 2-27,0-5-19,1 0-9,4 2-8,3-6 0,2 4-3,3-3 2,0-1-1,4 0 0,-2 1-2,1-1 0,1 1 0,1-3 0,0 2 0,-2 0 0,1 3 5,-4-2-1,2 0-1,-4 3 0,2 0-3,-3-2-2,-2 5 1,-4-1-1,3 1 1,-2 2 0,-2-2 3,-1 4 1,1-2-1,-6 4 0,-1-1-1,1-1-1,-2 3-1,1 1-3,-3 1 3,2-4-3,-3 4 0,0 0-2,0-1 0,0 1-2,0 0 0,0 0-3,0 0-18,-3 0-68,3 0-120,-1 1-85,-3-1-107,1 4-143,-3-3-142,-2 1-37,-3-2 61,1 5 56,2-2 93,0-2 139</inkml:trace>
          <inkml:trace contextRef="#ctx0" brushRef="#br0" timeOffset="8443.5292">2940-66 212,'-10'0'270,"2"0"15,-3-3-45,3 3-65,-2 0-44,2 0-23,0 0-8,0 0 1,3 0-2,0 0-1,1 0-5,-1 0-10,2 0-7,-1 0-6,3 0-3,1 0-3,0 0 2,-3-1 2,-1 1 5,4 0 2,-1 0-2,1 0-6,0 0-6,0 0-9,0 0-16,0 0-8,0 0-5,0 0-6,0 0-2,0 0-1,0 0 0,0 0-2,0 0-5,0 0-1,0-3 0,-3 3 1,1 0-2,2 0 0,0 0-3,0 0 1,0 0-2,0 0-1,0 0 1,0 0-1,0 0 4,0 0-3,0 0 1,0 0-3,0 0 0,2 0-1,1 0-2,-3 0 1,1 0 2,6 3 1,-2-3 0,4 0 0,7 0 0,5 0 0,8 0 0,2-3 0,5 3 4,5-3 4,3 2 7,0-3 4,1 1 7,-2 3 8,0-4 2,-3 3 3,-4-2 5,-3 0 8,0 2 6,-6-3 13,-3 1 12,-3 3 8,0 0 6,-9-4 9,3 4 4,-4 0 0,-1-3-1,-2 3-11,-3 0-8,1-1-12,-4 1-19,1 0-16,-3 0-15,1 0-8,3 0-7,-4 0-7,0 0-6,0 0-5,0 1-12,0-1-46,-4 0-85,3 0-63,-4 0-129,-3 3-158,-5-3-143,0 0-35,2 0 39,1 0 43,10 0 118</inkml:trace>
        </inkml:traceGroup>
        <inkml:traceGroup>
          <inkml:annotationXML>
            <emma:emma xmlns:emma="http://www.w3.org/2003/04/emma" version="1.0">
              <emma:interpretation id="{81387BF2-FF8A-488A-B789-EE8A7793305C}" emma:medium="tactile" emma:mode="ink">
                <msink:context xmlns:msink="http://schemas.microsoft.com/ink/2010/main" type="inkWord" rotatedBoundingBox="-2869,7832 -586,7943 -611,8467 -2895,8356"/>
              </emma:interpretation>
              <emma:one-of disjunction-type="recognition" id="oneOf3">
                <emma:interpretation id="interp15" emma:lang="en-IN" emma:confidence="0">
                  <emma:literal>sees</emma:literal>
                </emma:interpretation>
                <emma:interpretation id="interp16" emma:lang="en-IN" emma:confidence="0">
                  <emma:literal>see.</emma:literal>
                </emma:interpretation>
                <emma:interpretation id="interp17" emma:lang="en-IN" emma:confidence="0">
                  <emma:literal>see's</emma:literal>
                </emma:interpretation>
                <emma:interpretation id="interp18" emma:lang="en-IN" emma:confidence="0">
                  <emma:literal>se.</emma:literal>
                </emma:interpretation>
                <emma:interpretation id="interp19" emma:lang="en-IN" emma:confidence="0">
                  <emma:literal>se's</emma:literal>
                </emma:interpretation>
              </emma:one-of>
            </emma:emma>
          </inkml:annotationXML>
          <inkml:trace contextRef="#ctx0" brushRef="#br0" timeOffset="9154.0882">4271-200 136,'-4'-1'395,"-1"1"35,1-4 19,3 4-24,1-3-175,5-1-112,0 3-65,6 1-31,2 0-14,7 0-7,3 0 0,3 0-1,2 1 1,1 6 1,-3-3-2,3 3 2,1 1-1,-7-3-1,1 5 0,-3 2 1,-5-1-1,-3 3 0,-7-2 0,0 0 0,-6 3 1,-6-1-1,1 1 1,-4-4-3,-4 3 1,-3-4-2,0 1-1,-2-2-2,2 1-1,2-3-3,-2 0-4,6-3 1,-1 0 2,6 2 1,-3-5 0,3 3 12,5-4 14,-3 0 11,3-4 5,3 3 2,2-5-4,6 2-12,3-4-11,3 1-14,3 2-9,1-5 0,0 1-3,-2 0 2,5-1 1,-3 1-4,-3 1 2,0-3 0,1 3 0,-2-4-2,0 5 0,-5-4 0,1 4 4,-3-1 7,-2 0 8,0 1 8,-3 3 6,-1-3 8,3 2 3,-6 0 1,3 1-3,-4-1 4,0 3 4,0 0-6,0-1 1,0 3-4,0-1-6,0-2-12,0 3-11,-4 0-4,3 0-6,1 0-4,-7 0 1,3 4-1,-4-1 2,-2 1 2,-3 1-2,0 2-2,-3 0 2,3 0-1,1 3-1,-1-1-3,0-1 2,0 3 1,5-3 2,-3 3-3,4 0-2,-1 0 2,4 1-2,0-3 1,0 3 1,4 2 2,0-2-1,0-2 2,4 3 4,0-1-4,2 2 0,5-2 0,-3-4 0,5 4 1,0-3 6,0 3-8,3-5-27,-2 2-54,6-1-43,-3-1-113,4 0-137,0 0-148,0-6-57,4 2 9,1-2 22,5-1 97</inkml:trace>
          <inkml:trace contextRef="#ctx0" brushRef="#br0" timeOffset="9628.4568">5832-153 221,'0'-6'400,"0"-2"36,-3 4 29,2 0-51,1-2-126,-4 2-91,4 0-48,-3 0-26,3 3-16,-1-2-22,1 0-9,-4 3-4,1-1-5,3 1 0,-1 0-14,-3 0-11,0 0-12,-1 0-10,-8 1-10,-3 2-4,-2 1-3,-8 3 2,1-2 0,-4 2-1,-5 0 1,2 2-8,0 1 1,-2-1 2,1 0-6,-1 1-2,5-1 8,-1 2 2,1 1 0,-3-1 1,9 0 4,-2 0-2,4 3-3,-3-2 0,4-1 1,4 1-2,-1 1-1,2 0-1,9-1 1,-2 2 0,0-2-2,8-2 2,-3 0 3,6 2-1,-3-3 2,5 2-1,-1-3 0,8 0-1,4-1 1,1 1-1,4-1-12,6-3-23,6 0-26,5 3-65,5-6-114,7-1-115,-3 0-123,2 0-48,-2 0-9,-4-1 45,-1-2 102</inkml:trace>
          <inkml:trace contextRef="#ctx0" brushRef="#br0" timeOffset="9973.7226">5279 59 351,'-13'-1'423,"0"1"29,5-4 22,0 4-116,3 0-122,-1-2-79,4 2-42,-1 0-25,2-1-17,1 1-21,1 0-16,4 0-14,6 0-7,2 0-4,5 0-4,2-4-1,5 4-1,5 0-4,-1 0 1,1 0-2,4 0-3,3 0-37,-3 0-94,-1 0-130,-2-1-136,-2-1-71,1-2-36,-1 3 15,5-3 86</inkml:trace>
          <inkml:trace contextRef="#ctx0" brushRef="#br0" timeOffset="10615.2583">6420-103 193,'0'-4'291,"0"4"41,0-3-21,0 2-35,0 1-34,-4 0-26,3-3-27,1 3-20,0-1-27,0-2-26,0 3-25,0 0-23,0-2-16,-3 2-13,3 0-9,0-2-8,0 2-4,0 0 0,0 0-2,0 0-2,0 0 1,0 0-2,0 0 0,0 0 0,0 0-1,-4 0-3,4 0-3,-1 0 1,1 0-2,0-4-5,-3 4 0,3 0 2,0 0-1,0 0 2,0 0 0,-2 0 2,2 0 2,0 0-1,0 0-1,0 0 2,0 0-1,0-1-1,0 1-2,0 0 1,0 0-3,0 0-1,0 0 0,0 0 1,0 0 1,0 0-2,0 0 2,0 0-1,0 0 1,0 0-2,0 0 0,0 0 1,0 0 1,0 0-4,0 0 1,0 0 1,0 0-2,0 0 2,0 0-1,0 0 1,0 0 0,0 0 0,0 0 0,0 0 0,0 0-1,0 0-2,0 0-1,0 0-2,0 0-6,0 1-16,0-1-26,0 0-36,-3 0-40,3 4-44,0-4-42,0 0-38,-3 0-29,1 0-29,-1-4-38,-2 4 6,2-1 25,-2 1 42</inkml:trace>
          <inkml:trace contextRef="#ctx0" brushRef="#br0" timeOffset="11241.7094">6368-130 210,'0'0'272,"-3"0"13,3-1-13,0 1-17,0 0-12,0 0-11,0 0-12,0-3-16,0 3-23,0 0-30,0 0-32,0-3-32,0 3-26,0 0-17,0-2-14,0 2-6,0 0-7,0 0-3,0 0 0,0-2 2,0 2 2,0 0 1,0 0 3,0 0 4,0 0 3,-3-2 6,1 2 0,2 0 4,0 0 7,-3-3-4,1 3-3,2 0-4,-3 0-4,0 0-7,1 0-10,-1 0-2,0 0-5,1 0-2,-2 3-2,-3-3-1,1 2-2,-2-2 1,-5 2 2,2 3-1,-4-2-2,-1 1-1,0 3 1,-2-2-2,1 0 0,-4 2 1,2 1 0,4-1 3,-1 0 0,3 4 0,4-6-2,-2 5 0,6-1 0,-3-1-1,4 3-3,3-2 1,1-1 3,0 3-1,5-3-1,3 3 0,0-3 2,1 3 3,4-3-2,3-1-1,2 2 0,3-1 0,0-1 1,3 2 1,-5-5-2,5 4 1,-2-1-2,3 0 5,-3-2-4,-1 0-3,0 2 1,-2 0 0,-1 0 2,-6-2-2,4 1 0,-3 2-5,-3-4 4,1 0-1,-4 3 1,4-2 2,-6-1-3,3 1 9,-7-3-5,6 3 2,-6-1-1,2-1-2,-3 1 0,0-2 1,0 4 1,0-4-1,-3 0 0,2 3 0,-6-3 1,6 3 0,-7-4-1,3 2 0,-3 1 3,0 0 0,-2 0 2,-3-1 1,-3 1 1,-1-1 1,-4 2 7,-5-2 2,-3 1 1,-1 0 2,-7 0 4,-5 0-8,-9-1-50,-12 2-93,-19-1-213,-19-1-154,-21 0-85,-30-3-41,-21 0 21,-26-3 81</inkml:trace>
        </inkml:traceGroup>
      </inkml:traceGroup>
    </inkml:traceGroup>
    <inkml:traceGroup>
      <inkml:annotationXML>
        <emma:emma xmlns:emma="http://www.w3.org/2003/04/emma" version="1.0">
          <emma:interpretation id="{923FF9CB-26D8-4B4D-9A85-5B2436C3CA09}" emma:medium="tactile" emma:mode="ink">
            <msink:context xmlns:msink="http://schemas.microsoft.com/ink/2010/main" type="paragraph" rotatedBoundingBox="-6947,9160 -262,9254 -275,10201 -6960,10107" alignmentLevel="1"/>
          </emma:interpretation>
        </emma:emma>
      </inkml:annotationXML>
      <inkml:traceGroup>
        <inkml:annotationXML>
          <emma:emma xmlns:emma="http://www.w3.org/2003/04/emma" version="1.0">
            <emma:interpretation id="{6654C481-5117-43C7-9FD5-FAF69F2B306C}" emma:medium="tactile" emma:mode="ink">
              <msink:context xmlns:msink="http://schemas.microsoft.com/ink/2010/main" type="line" rotatedBoundingBox="-6947,9160 -262,9254 -275,10201 -6960,10107"/>
            </emma:interpretation>
          </emma:emma>
        </inkml:annotationXML>
        <inkml:traceGroup>
          <inkml:annotationXML>
            <emma:emma xmlns:emma="http://www.w3.org/2003/04/emma" version="1.0">
              <emma:interpretation id="{44949FD5-A412-4536-ADE2-6B69CD6FE1B3}" emma:medium="tactile" emma:mode="ink">
                <msink:context xmlns:msink="http://schemas.microsoft.com/ink/2010/main" type="inkWord" rotatedBoundingBox="-6947,9160 -3093,9214 -3103,9869 -6956,9815"/>
              </emma:interpretation>
              <emma:one-of disjunction-type="recognition" id="oneOf4">
                <emma:interpretation id="interp20" emma:lang="en-IN" emma:confidence="0">
                  <emma:literal>sees</emma:literal>
                </emma:interpretation>
                <emma:interpretation id="interp21" emma:lang="en-IN" emma:confidence="0">
                  <emma:literal>see</emma:literal>
                </emma:interpretation>
                <emma:interpretation id="interp22" emma:lang="en-IN" emma:confidence="0">
                  <emma:literal>ness</emma:literal>
                </emma:interpretation>
                <emma:interpretation id="interp23" emma:lang="en-IN" emma:confidence="0">
                  <emma:literal>saes</emma:literal>
                </emma:interpretation>
                <emma:interpretation id="interp24" emma:lang="en-IN" emma:confidence="0">
                  <emma:literal>.sses</emma:literal>
                </emma:interpretation>
              </emma:one-of>
            </emma:emma>
          </inkml:annotationXML>
          <inkml:trace contextRef="#ctx0" brushRef="#br0" timeOffset="22618.1713">190 1331 1630,'-5'0'447,"5"0"-151,-3-4-111,3 4-69,-3 0-35,3-1-19,0 1-13,0-2-12,11-2 20,2 3-49,3-5-1,9 5-2,3-3-3,42 1-1,-36-1-1,0 4-1,1 0 1,-3 0 0,-6 4 0,-1-3 0,-4 6 0,0 0 0,-3 4 0,-2 1 0,-3-2 1,-12 7-1,2-1 0,-6 1 2,-10 2 0,-4 2 0,-4-2 2,-2 0 4,3-2-1,-1-1-1,0-3 2,0-2-1,3 3-1,2-6 1,3-1 0,5 1 7,0-4 15,4-1 32,2-2 40,2-1 35,2 0 15,6-1 3,4-6-13,9-1-32,3 0-42,7-6-34,-2 3-17,4-4-9,1 3-2,-2-5-2,5 3 1,-3 0 1,-1-1-2,-4 1-2,2-2 3,-7 5 0,-5 0 3,0-1 15,-1 0 29,-7 3 20,-1 0 21,-2 2 20,-3 0 16,0 2-2,-2 2-13,-3-2-8,1 3-14,-1-3-18,0 2-10,4 3-13,-4-3-14,0 3-10,0 0-11,0 0-7,-4 0-4,3 0-4,-2 3-5,-5 1 2,-2 2-1,0-1 0,-4 3-1,-1-1 0,3 0 2,-1 2-2,0 0-1,2 3 4,1-2 1,2-1-2,0 3-1,3-1 2,2 0-1,3 1-1,3 0 1,5 2 1,-1-2 2,4 1 0,5 2 0,2-3 2,2 0-1,1 2 0,5-2-2,0-1 1,2 0 0,3-2 0,-2 0 1,1 1 1,-1-1 1,0-2-1,-2-1-3,-1 1 0,-2-1-2,-1 0 2,1 0-1,-4-2 0,-2 0-4,0 0-27,-4-2-94,-1-1-112,-3 3-77,-1-3-122,3-1-150,-3-1-135,2 1 6,2-5 64,3-1 53,4-1 109</inkml:trace>
          <inkml:trace contextRef="#ctx0" brushRef="#br0" timeOffset="23074.4957">2455 1258 48,'27'-7'428,"-7"-3"54,-4 3 29,-3 0 15,-2 3-152,-5-4-147,5 4-96,-7 3-47,0-2-23,1 0-10,-5 3-5,4-1-6,-4 1-5,-4 0-2,-4 1-4,-1 2-3,-12 1-1,-5 3-4,-8 1-4,-7 0-2,-4 1 3,1 1 1,-5-1 0,1 0 4,1 1 3,5-2 4,1 0-1,5 0-1,3-1-4,4-3-3,8 4-4,0-6-8,8 3-3,4-2-5,-3 1-1,11-3-1,1 3 1,1-1 1,11 1 4,-3-3 1,9 1 3,3 3-2,4-3 4,8 0-2,0 3 1,1-2-3,1 1-1,2 1-1,2-1-5,-6 3 0,3-2-2,-3 2-2,-1-3-4,-1 4-18,-2-1-38,0 0-54,-4 0-126,1 1-145,-5-4-128,-4 3-44,1-2 0,-2 2 37,-3-3 116</inkml:trace>
          <inkml:trace contextRef="#ctx0" brushRef="#br0" timeOffset="23525.8156">2028 1675 135,'-35'5'454,"1"-2"46,6 1 27,2-3 16,5 3-200,3-3-157,6 1-84,-1-2-44,5 0-25,0 0-11,3 4-6,-11-3 33,19-1-47,28 4 44,103 6 263,-92-10-211,5 2 0,4 1 0,3-3-2,3 0-11,2 1-13,3 2-19,-4-3-12,2 3-9,-7-1-7,-1 0 9,-3 0 9,-4-2 6,-7 3 6,-4-1 4,-5 0 4,-4-2 1,-4 3 9,-8-3 13,0 2 14,-4-2 13,-1 0 11,-3 0-6,2 0-12,-6 0-13,3 0-20,-3 0-19,2 0-15,-3 0-12,4 0-10,-4 0-8,0 0-20,-4 0-80,0 0-147,-1-2-119,-3-1-191,-5 1-201,2-3-94,1 1 24,2-1 114,3-2 103,5 0 181</inkml:trace>
          <inkml:trace contextRef="#ctx0" brushRef="#br0" timeOffset="24415.4465">3501 1134 206,'0'-4'380,"0"-1"43,0 2 31,-3-1-67,1 3-91,2-3-78,0 1-46,0 3-25,0-4-12,0 3-6,0-2-1,0 3 11,0-3 11,0 3-1,0-1-2,0 1-22,0 0-29,0 0-30,0 0-26,0 0-16,0 0-18,0 0-11,0 1-4,0 2-4,0 0 3,0 2-1,-3-2 4,0 6 4,1 1 5,-2 1 0,0 1 4,-5 17 7,2-14-7,6 0 5,-6 1 0,2 0 1,4 0 1,-6 3 3,1-3-3,3-1-1,-5 0 1,5 1-3,-2-4-3,3 3-3,-4-4-1,4 1 0,-3-3-2,5 3 1,0-5 1,-3 0-1,3-2 2,0-2-2,0 4 2,0-6 2,0 2 3,0-3 3,0 1 20,0-1 43,0 3 37,0-3 22,3-3 13,-3 3 6,2-1-12,1-2-42,2 2-37,0-2-26,3-1-15,3 1-14,-1-1-7,6 0-2,-3 1-2,4-2-2,4 2 1,0-1 2,0 3 1,4-2 0,1 0-2,0 2 1,3-3-2,0 4 3,1 0-2,4 0-1,-5 0 3,-2 4-3,0-4 1,-1 4-2,-4-1 3,2 2-2,-3-2 0,-3 2 2,-2 1 2,2-1-2,-6 2 2,1-3 0,-5 3 2,0-3 0,-3 3-1,-3 1 6,-2-2 0,-2 1-1,-9 0 1,-7 1 1,-7 1-2,-19-2-41,-10 5-132,-22-4-132,-15 3-220,-17 0-193,-17-3-101,-16 0-15,-15 2 103,-17-4 115,-13 1 212</inkml:trace>
        </inkml:traceGroup>
        <inkml:traceGroup>
          <inkml:annotationXML>
            <emma:emma xmlns:emma="http://www.w3.org/2003/04/emma" version="1.0">
              <emma:interpretation id="{37695B67-646B-4802-8CC8-90B526789BD3}" emma:medium="tactile" emma:mode="ink">
                <msink:context xmlns:msink="http://schemas.microsoft.com/ink/2010/main" type="inkWord" rotatedBoundingBox="-2314,9303 -263,9332 -275,10201 -2326,10172"/>
              </emma:interpretation>
              <emma:one-of disjunction-type="recognition" id="oneOf5">
                <emma:interpretation id="interp25" emma:lang="en-IN" emma:confidence="0">
                  <emma:literal>"Es</emma:literal>
                </emma:interpretation>
                <emma:interpretation id="interp26" emma:lang="en-IN" emma:confidence="0">
                  <emma:literal>sees</emma:literal>
                </emma:interpretation>
                <emma:interpretation id="interp27" emma:lang="en-IN" emma:confidence="0">
                  <emma:literal>"ES</emma:literal>
                </emma:interpretation>
                <emma:interpretation id="interp28" emma:lang="en-IN" emma:confidence="0">
                  <emma:literal>sets</emma:literal>
                </emma:interpretation>
                <emma:interpretation id="interp29" emma:lang="en-IN" emma:confidence="0">
                  <emma:literal>"E</emma:literal>
                </emma:interpretation>
              </emma:one-of>
            </emma:emma>
          </inkml:annotationXML>
          <inkml:trace contextRef="#ctx0" brushRef="#br0" timeOffset="26979.4865">4815 1265 100,'3'-3'348,"-3"3"44,0-2 26,0 0-49,0 2-86,0 0-68,0-3-46,0 3-27,0 0-18,0 0-17,0 0-19,0 0-24,0-2-21,0 2-14,0 0-11,2 0-8,1 0-4,-3 0-2,2 0 0,1 0 3,0 0-6,2 0 2,0 0 0,6 0-2,10 0-2,-7 0 1,2 0-2,0 2 1,2-2 1,3 3-3,-7-1 3,6 0-3,1 1 0,-4 1 2,-1 1 0,2-1 1,-2 4-2,-3-5 4,-4 5-4,-1 1 1,0 1-1,-3 0 2,-5 2-3,0-4 2,-5 4 1,-3 0-1,0-1 1,-1-2 0,-4 3-1,-2-4 1,3-1-1,-1 1 3,3 0 0,-3-5-1,5 4 2,-1-3-2,1-3 0,1 2-1,2 0 2,4-2 5,-6-1 5,7 0 12,0 0 4,0-1 6,7-2 0,-2 0-6,3-1-6,5 0-13,1-3-3,5-1-3,-1-1-4,3 2-1,0-4 5,-1 6 0,-2-5 1,3 4-4,-3-4 5,-2 3 1,0 0 3,-2-3 3,-1 5 7,-2-2 4,-1 0 3,-2-1 5,0 4 3,-3-3 9,3-1 8,-5 4 8,2-2 6,-4 1-3,3 4-1,-4-3-8,3 1-8,-3-2-7,1 5-2,-1-2 0,0 0-2,0 2-4,0-3-4,0 3-6,0 0-6,0 0-7,-1 0-5,1 0 0,-3 0-5,3 3-2,-9-1 0,5 0 3,-8 6 3,0-4 0,2 2 1,-3 1 1,2 0 2,1 4-1,1 1-4,-3-5 0,4 5 0,0-4-1,7 3 1,-4 1-3,5-3 0,0 3 3,5-1-3,0 0 3,3 1 0,4 2-2,1-3 2,0 1 0,3-2 2,-1 2-19,5-1-60,0-1-51,-1-1-97,0 0-142,-1-2-153,0-3-88,-2 3 10,1-3 22,2-1 81,2-2 133</inkml:trace>
          <inkml:trace contextRef="#ctx0" brushRef="#br0" timeOffset="28790.7807">5170 1909 229,'-16'4'463,"1"-4"43,2 0 23,-1 3-36,8-3-177,-2 0-141,3 0-72,-2 0-38,3 0-13,-1 0-5,2 0-3,3 0 2,3 0 2,5 0 21,5 0 27,9 0 22,15 0 20,9 0 7,9-3 1,12 3-25,7 0-28,10 0-30,-1 0-22,2 0-14,0 0-7,-1 0-6,-4 0-6,-6 0-1,-1 3-3,-5-3-2,-4 4-2,-5-3 0,-7-1-2,-3 3-4,-7-3-12,-3 1-65,-11 2-61,-2-3-54,-5 4-126,-8-4-146,-8 0-128,-5 0-12,-12 0 22,0 0 34,-11 3 116</inkml:trace>
          <inkml:trace contextRef="#ctx0" brushRef="#br0" timeOffset="29112.0083">5245 2065 209,'-34'0'486,"6"3"45,5-3 25,4 0 3,9 0-229,2 0-150,11 0-84,10 0-46,13 0-23,8-3-12,12 3-6,14-2-1,12 2-1,8-2 3,8 2 2,2 0 3,1-3 5,-4 3 2,0 3 0,-13-3 3,-4 0-2,-7 0 9,-9 2 9,-2-2 15,-11 0 21,-5 2 23,-4-2 34,-7 0 39,-7 0 25,-2 0 13,-3-2-7,-5 2-20,-2-2-32,1 2-59,-7-5-114,0 1-145,-7 1-114,1-4-193,-10 1-204,-8-5-98,-10 3 19,-6-5 83,-18 1 80,-14-3 175</inkml:trace>
          <inkml:trace contextRef="#ctx0" brushRef="#br0" timeOffset="27439.8149">6134 1262 272,'6'-7'388,"-1"3"35,-2-4 26,2 4-95,0-1-93,-2 1-63,2 1-33,-3 2-19,4-2-12,-6 2-13,0-3-16,0 4-9,-3-3-7,0 2-4,3 1-13,-2 0-11,-1 0-11,1 0-12,-6 0-12,0 1-8,-5 2-3,-3 2-5,-1-1-7,-1 3 0,-9-2-1,4 5-2,-2-4 1,-1 4 3,-3-1 1,3-1 1,-2 4 1,-22 7 5,27-6-7,3 0 0,2-1-4,-1-1 2,4 1-2,4 0-1,1 0 3,5 0-3,-1 0 0,6 1 0,6-1 1,-1 0-1,3-4 0,5 4 2,5-1-2,3-2-7,1 1-42,10-4-35,-3 1-75,5 1-138,1-4-145,2-1-105,1-2-18,-2-1 3,4 0 62,-6-1 124</inkml:trace>
          <inkml:trace contextRef="#ctx0" brushRef="#br0" timeOffset="27726.0246">5972 1440 294,'-29'-4'473,"8"3"41,4-1 18,1-2-49,3 4-203,5-1-129,1 1-70,4 0-38,-2-3-19,5 3-9,5-3-7,8 3-2,5 0-5,6-1 3,6 1-2,7 0-3,3-4-4,5 4-11,-3 0-68,-1 0-110,-5 0-121,1 0-113,-4-1-58,1 1-19,-7 0 51,2-2 100</inkml:trace>
          <inkml:trace contextRef="#ctx0" brushRef="#br0" timeOffset="28357.4717">6702 1293 308,'-3'-4'363,"0"1"30,1-1-13,-3 3-59,5-2-64,0 3-46,-3-1-34,3 1-22,0-3-26,0 3-38,-3-3-31,1 3-20,2 0-8,-6 0-8,6-2-1,-2 2-5,-3 0 2,-1 0 0,-1 0-4,-1 0-1,-4 0 0,-1 0 2,0 0-6,-3 0-3,3 2-2,-5 1-1,2 0-5,0-2 0,0 3 1,2 0-1,-2-1 0,0 2-1,3 1 1,3-1 0,2-2-2,0 2-3,7 2 3,-6 0 0,7 0 1,0-2-2,7 2 3,1 0 0,-2 0 0,5 0 0,4 0 0,4 2 3,-5-4 0,10 2-1,-3 0 0,0 0 1,2 0-1,1-1-2,1 0-1,-2 1 0,1 1 1,-2-3-3,2 2 3,-3 0-2,-3 1 1,0 1 0,1-2-2,-5 0 0,-1-1 2,-2 2 1,-6-4 0,3 3 0,-5 1 0,-3-4 0,0 3 0,-3-3 1,-2 4-1,1-4 0,-4 2 4,-4-1 0,-1-2-2,-3 2 2,-1-1 1,-4-1 4,-2 1 7,-2-1 3,-4-1 3,0 1-2,0 1 1,-1-1-7,1-1-7,-5-2-7,0 2-19,-1-2-24,1 0-68,-4 0-132,4 0-156,-4-2-99,4 0-36,0-1-5,5 3 52,1-3 124</inkml:trace>
        </inkml:traceGroup>
      </inkml:traceGroup>
    </inkml:traceGroup>
    <inkml:traceGroup>
      <inkml:annotationXML>
        <emma:emma xmlns:emma="http://www.w3.org/2003/04/emma" version="1.0">
          <emma:interpretation id="{511D2CB4-AC1D-4226-9044-60277B54B0C7}" emma:medium="tactile" emma:mode="ink">
            <msink:context xmlns:msink="http://schemas.microsoft.com/ink/2010/main" type="paragraph" rotatedBoundingBox="-4567,10909 -918,10887 -912,11805 -4561,11826" alignmentLevel="2"/>
          </emma:interpretation>
        </emma:emma>
      </inkml:annotationXML>
      <inkml:traceGroup>
        <inkml:annotationXML>
          <emma:emma xmlns:emma="http://www.w3.org/2003/04/emma" version="1.0">
            <emma:interpretation id="{3B42652D-A99C-4FAD-9FB6-FB538AC218D5}" emma:medium="tactile" emma:mode="ink">
              <msink:context xmlns:msink="http://schemas.microsoft.com/ink/2010/main" type="line" rotatedBoundingBox="-4567,10909 -918,10887 -912,11805 -4561,11826"/>
            </emma:interpretation>
          </emma:emma>
        </inkml:annotationXML>
        <inkml:traceGroup>
          <inkml:annotationXML>
            <emma:emma xmlns:emma="http://www.w3.org/2003/04/emma" version="1.0">
              <emma:interpretation id="{BBB6FDA9-C96C-41BD-B3A1-23BB8E58ED5D}" emma:medium="tactile" emma:mode="ink">
                <msink:context xmlns:msink="http://schemas.microsoft.com/ink/2010/main" type="inkWord" rotatedBoundingBox="-4567,10909 -918,10887 -912,11805 -4561,11826"/>
              </emma:interpretation>
              <emma:one-of disjunction-type="recognition" id="oneOf6">
                <emma:interpretation id="interp30" emma:lang="en-IN" emma:confidence="0">
                  <emma:literal>asses</emma:literal>
                </emma:interpretation>
                <emma:interpretation id="interp31" emma:lang="en-IN" emma:confidence="0">
                  <emma:literal>assess</emma:literal>
                </emma:interpretation>
                <emma:interpretation id="interp32" emma:lang="en-IN" emma:confidence="0">
                  <emma:literal>anises</emma:literal>
                </emma:interpretation>
                <emma:interpretation id="interp33" emma:lang="en-IN" emma:confidence="0">
                  <emma:literal>anise's</emma:literal>
                </emma:interpretation>
                <emma:interpretation id="interp34" emma:lang="en-IN" emma:confidence="0">
                  <emma:literal>ass's</emma:literal>
                </emma:interpretation>
              </emma:one-of>
            </emma:emma>
          </inkml:annotationXML>
          <inkml:trace contextRef="#ctx0" brushRef="#br0" timeOffset="34629.2622">3057 2848 48,'-3'-4'384,"-9"0"45,6 0 28,-2 1 16,0-1-139,-3 0-113,4 0-64,-1 0-32,0 1-15,-1-1-1,2 0 5,-2 4 6,1-3 11,0 1 12,-2-1 12,2 3-4,0 0-20,-2 0-21,-3 3-22,-1-1-19,0 1-23,-25 8 8,15-3-34,-2 3 0,1 1 1,-4 2 11,0 2 4,2-3 1,3 4 1,3-2-5,3-1-2,2 3-10,6-3-8,2 0 1,3-2-5,2 0-1,6-3 0,-1 0 0,5-2 4,2 0 6,1-2 10,4-2 10,1 1 4,4-4 5,-1-4 2,4 2-4,4-3-9,1 2 6,-1-2-3,-6-2 0,6-2 9,-5 2 7,-3-1 13,-6 2 8,1-1 10,-5 0 11,0 2 2,-3 2-2,-2-1-7,-1 3-14,1-2-16,-3 0-17,0 3-16,0 0-13,0 3-9,-5 0-5,2 2-2,-2 3 0,-1 3 1,1 1-2,0 0 1,-3 0 2,7 4 0,-6-1 0,6 0 2,-4 0-2,5-2 0,-3 1-11,3 0-33,3 0-74,2-2-135,-1-4-112,9 4-118,3-5-148,5 0-109,0 1-53,6-5 69,2 1 77,5-3 101,3-1 147</inkml:trace>
          <inkml:trace contextRef="#ctx0" brushRef="#br0" timeOffset="34847.4248">3400 3156 507,'0'-1'704,"0"-4"80,-5 2 48,1-1-64,0 1-219,0 3-216,0-2-153,1 0-76,1 2-45,-1 2-18,2 0-15,1 1-9,-4 1-8,0 1-6,4 2 0,-4 1-1,3 3 0,1-3-2,0 6 1,-3-6 3,3 4-2,-4-1-18,3 10-252,1-14 12,1 2-52,3-1-88,-1-1-97,6-3-41,-1-1-35,1-2 5,3-1 19,3 0 68,1-4 102</inkml:trace>
          <inkml:trace contextRef="#ctx0" brushRef="#br0" timeOffset="35226.6936">3734 3057 388,'5'-13'550,"-1"5"56,0-1 30,-4 1-56,0 1-217,0 3-131,0-4-76,0 7-40,0-2-19,0 1-12,3 2 4,2 2-6,-2 1-12,7 4-4,-1-1 2,2 4-2,2-1-6,-3 3-21,3-1-7,3 0-9,0 1-12,-3-1-5,-1-3-8,5 1 2,-3 1 1,2-3-5,0-2 5,2-1-4,-2 1 7,3-1-2,0-1 2,2-2-4,0 2 4,-3 0-1,-1-1-4,1 2 5,-2-1-4,-5 1 7,2 0 4,-3 4 5,-2-2 2,-5-1 2,-2 6 6,-2-4 1,-2 1-1,-9 0 3,3 1-1,-4 1-4,-5-4-3,-3 4-5,-4-5-8,-1 3-53,-8 0-91,-2-1-82,-3-3-79,2 0-151,2 2-177,-2-6-65,8 0 27,7-3 52,9-1 59,8-2 138</inkml:trace>
          <inkml:trace contextRef="#ctx0" brushRef="#br0" timeOffset="37275.3399">3708 3682 8,'-51'10'534,"4"-5"117,2-1 64,7-1 34,-1-1-97,7 1-187,5-2-154,1 2-80,10-3-38,-1 0-14,5 0-9,4 0-26,2 0-41,6 0-35,0 0-22,5 0-15,8 0-3,1 0-2,10 0 2,5-3 1,5 2-4,9 1 0,7-3-4,4-2-2,11 3-4,3-3 3,11 1 1,1-1 0,9-2 3,4 2-2,1-2-1,6 0-2,1 0-4,-3 2 5,-4-2 2,3 0-1,-6 2 2,-11 2 0,-6-2 4,-7 1-6,-7-3-1,-7 6-3,-13-1 0,-3 0 4,-12-1-3,0 3 4,-8-3 1,-4 3-1,-3-1-5,1 1-2,-10 0-1,6 0-5,-6 0-13,-2 0-39,-10 0-127,-7 0-159,-16 0-222,-15 0-242,-24 0-116,-21 0-31,-31 0 92,-20 0 138,-28-5 211</inkml:trace>
          <inkml:trace contextRef="#ctx0" brushRef="#br0" timeOffset="36861.9841">3785 3576 387,'-43'2'480,"9"-2"38,-3 2 20,10-2-100,0 0-180,7 2-106,1-2-41,6 0 0,4 0 28,1 0 38,3 0 23,-1-2 26,4 2 12,7 0 1,6-2-9,8 0-18,13-1-17,15-1-22,9 0-29,15 0-32,9-4-26,5 1-27,8-1-14,5 1-10,3 0-5,0-1-1,3 4-6,-3 0 3,-1-3-7,-4 3-1,-3 0-6,-5 3-7,-7-2-2,-9 2-1,-8 1-2,-10-3 0,-4 3 0,-11 0 2,-2 0-2,-7 0-2,-6 0 2,-6 0 0,-5 0 0,-1 0 0,-4 0-5,-3 0-30,-5 0-85,-8 0-143,-1 0-104,-7 0-148,-7 3-161,-4-3-130,-7 0 2,-1 0 99,-4 1 79,-1 2 138</inkml:trace>
          <inkml:trace contextRef="#ctx0" brushRef="#br0" timeOffset="35601.9915">5203 2948 109,'21'-11'452,"-8"0"51,0 2 29,-10 2 13,2-3-176,-3 4-156,-2-1-68,0 2-21,-2-5 182,-3 9-111,2-4 23,3 5-4,0-3-11,-3 2-27,1 1-35,2-3-35,-5 3-32,2 3-23,-5-2-17,-1 2-13,-8 2-2,0 2-4,-7-1 0,-2 4 7,0 2 11,-4-1 5,1 2 5,-3-1 4,5 6 1,-2-3-4,0-1-11,6 5-2,-1-3-7,4-2-8,2 2-2,2-1-7,3-1 1,5-1-4,2 1-4,2 0 0,4-2-3,4-1-15,2-2-79,5 1-112,5-1-80,4-3-90,8-1-132,4-2-127,4 1-52,1-4 40,6 0 42,2 0 73,-2-4 123</inkml:trace>
          <inkml:trace contextRef="#ctx0" brushRef="#br0" timeOffset="35993.2785">5131 3064 185,'-25'0'473,"4"0"47,-18 0 579,26 0-760,-1-2-155,8 2-82,-2 0-46,3 0-25,2 0-12,-1 0-8,8 0-2,4 0-1,4 0 3,6 0 5,8 0 8,6 0 5,1 0 4,6 0 0,-1 0 0,4-4-3,-7 4-9,-2 0-5,-3 0 0,-6 0 6,-6 0 16,-4 0 27,1 0 36,-6 0 36,-1 0 27,-3 0 9,0 0-7,1 0-20,-6 0-35,2 0-34,1 0-34,-3 0-53,0 0-100,0 0-77,2 0-112,1-1-157,0-2-176,2 0-64,5-2 38,6 2 46,1-4 92</inkml:trace>
          <inkml:trace contextRef="#ctx0" brushRef="#br0" timeOffset="36399.5861">6120 2910 10,'9'-2'444,"-4"-3"64,-2 0 37,-3 1 27,-3-1-93,-2 0-159,-3 3-52,2 0-1,-5 0 1,1-1 3,-3 3-14,-3 0-39,-5 0-57,4 3-62,-4-1-35,-3 0-28,1 3-12,2 2-8,0-3-7,4 4-5,-2-3-1,4 6-2,2-6-1,5 3-2,0 2-1,5-1 2,3 1 1,8-2-1,3 2 0,2-1 2,2-1 0,5 1 1,4 0-2,-1 1 0,1-3 0,2 2 2,-4-2-2,5 0-2,-1 0 2,0 2 0,-5-1 4,-1-1-5,-2 0 2,-2 1 2,-1-1 1,-4 0 3,-3 0 10,-2 0 15,-6 2 10,0-2 8,-1 1 8,-7-3 1,-2 2-6,-4 1-12,-4-1-11,-5 0-11,-2 1-9,-9-1-17,-8-3-96,-9 3-128,-4 1-105,-7-4-179,-10 0-204,-1-2-94,-5 1 30,4 0 98,7-2 85,4-1 171</inkml:trace>
        </inkml:traceGroup>
      </inkml:traceGroup>
    </inkml:traceGroup>
  </inkml:traceGroup>
</inkml:ink>
</file>

<file path=ppt/ink/ink1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31:17.55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46FFF16-23D1-4B50-A89E-C306550DADB8}" emma:medium="tactile" emma:mode="ink">
          <msink:context xmlns:msink="http://schemas.microsoft.com/ink/2010/main" type="inkDrawing" rotatedBoundingBox="13789,9188 17099,9237 17098,9276 13788,9226" shapeName="Other"/>
        </emma:interpretation>
      </emma:emma>
    </inkml:annotationXML>
    <inkml:trace contextRef="#ctx0" brushRef="#br0">27 19 84,'-3'-1'339,"1"-3"36,-1 4 28,-2-2-30,2 1-89,1 1-69,-1 0-31,0-4-21,3 4-18,-2 0-22,2-1-28,0 1-27,0 0-20,0 0-12,0-3-13,0 3-3,0 0 0,-3-3 6,3 6 1,0-3 1,0 0 16,0 0 5,0 0 7,0 0 0,0 0 7,0 0 6,0 0-5,0 0-1,3 0 0,-3 0 2,2 0-4,1 0-2,0 0 0,-1 0-3,1 0-3,-2 0 4,6 0 12,1 0 12,-2 0 8,7 0 2,6-3-3,-4 3-11,4 0-18,-1 0-10,3 0-13,-4 0-9,7 0-6,-3 0 1,2 0-5,1 0-6,-2 3-1,4-3 1,3 0 0,-4 0 0,4 3 0,0-3 2,5 1-1,-7-1 1,7 4 0,0-4-1,-1 0-2,4 1 3,-2 1 1,4-2-3,1 4-1,-1-4 3,-1 1-4,1-1 2,-3 0-4,0 0 0,-4 3 2,-2-3-1,1 0-1,-4 1-2,0-1 2,2 0 2,-3 0-2,0 0-1,-1 0 1,-1 0 0,-1 0 0,1 0 0,-2 3-1,-1-3 0,3 0 0,-1 0-1,-2 0-1,3 0 0,-2 0 0,4 2-1,1-2 1,-1 3-2,-4-3-1,4 0 3,-2 0-1,-2 0 0,4 2 0,-2-2-2,0 0 2,-1 0-2,1 0 3,19 2-1,-21-2-2,2 0 2,1 0 0,0 0-1,-2 0 2,1 0 1,-3 0 1,1 0-2,-1 0 1,0 0-3,0 0 0,1 0 1,-1 0 0,0 0-1,3 3 2,-5-3 0,2 0-1,-2 0 0,-1 0 1,0 0 1,-2 0 2,1 0-2,-1 0-2,2 0 2,-2 0-3,-3 0-2,0 0 3,-4 2-1,4-2-1,3 0 1,0 0 3,0 0 1,3 0-3,-2 0 0,3 0 1,-2 2 1,1-2-4,-1 0 1,0 0 1,6 0 0,-7 0 1,1 0-4,1 2 0,-4-2 0,2 0 0,-1 0-2,0 0 4,2 0-1,-2 3 4,2-3-3,-2 0 1,1 0-2,-1 0 2,-1 0-1,-2 0-2,3 0 2,-3 0 1,-1 0-2,1 0-1,0 0 0,0 0 0,1 0 0,-1 0 0,0 0 0,-3 3 4,3-3-3,-1 0 2,1 0 0,0 0-1,0 0 0,3 0-1,0 0-1,-2 0-1,1 0 2,-1 1 0,-1-1 0,-2 0 2,-1 0 1,3 0 1,0 0 0,-1 0 4,4 0 2,-3 0 0,5 0 2,-5 0 2,3 0 4,-3 3 0,0-3 2,-1 0-1,1 0 0,0 0-1,0 0 0,1 0-5,-7 0 0,1 0-1,0 0 2,-3 0 2,3 0 4,-5 0 6,-2 0 4,6-3 1,-6 3 2,-1 0 0,0 0-3,4 0 0,-3 0-4,-1 0-3,3 0 0,-3 0-2,0 0-5,0 0-3,0 0 1,0 0-2,0 0-5,0 0 0,4 0 2,-4 0-1,0 0-2,0 0-3,0 0 1,0 0 2,0 0-3,0 0-3,0 0 2,0 0-2,0 0 1,0 0-6,-7 0-5,2 0-35,-3 0-130,-6 0-193,-12-1-329,-19-2-179,-17 0-91,-28-3-16,-27-1 104,-24-2 180</inkml:trace>
  </inkml:traceGroup>
</inkml:ink>
</file>

<file path=ppt/ink/ink1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32:35.77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26410AA-0178-452E-9805-1B367391C056}" emma:medium="tactile" emma:mode="ink">
          <msink:context xmlns:msink="http://schemas.microsoft.com/ink/2010/main" type="writingRegion" rotatedBoundingBox="10370,13163 17738,13410 17733,13545 10366,13297"/>
        </emma:interpretation>
      </emma:emma>
    </inkml:annotationXML>
    <inkml:traceGroup>
      <inkml:annotationXML>
        <emma:emma xmlns:emma="http://www.w3.org/2003/04/emma" version="1.0">
          <emma:interpretation id="{795D46B4-0962-4569-9F0F-5C02DE3A775E}" emma:medium="tactile" emma:mode="ink">
            <msink:context xmlns:msink="http://schemas.microsoft.com/ink/2010/main" type="paragraph" rotatedBoundingBox="10370,13163 17738,13410 17733,13545 10366,13297" alignmentLevel="1"/>
          </emma:interpretation>
        </emma:emma>
      </inkml:annotationXML>
      <inkml:traceGroup>
        <inkml:annotationXML>
          <emma:emma xmlns:emma="http://www.w3.org/2003/04/emma" version="1.0">
            <emma:interpretation id="{AF354DC7-9225-4C47-B086-8C099D76E2F5}" emma:medium="tactile" emma:mode="ink">
              <msink:context xmlns:msink="http://schemas.microsoft.com/ink/2010/main" type="line" rotatedBoundingBox="10370,13163 17738,13410 17733,13545 10366,13297"/>
            </emma:interpretation>
          </emma:emma>
        </inkml:annotationXML>
        <inkml:traceGroup>
          <inkml:annotationXML>
            <emma:emma xmlns:emma="http://www.w3.org/2003/04/emma" version="1.0">
              <emma:interpretation id="{41E62B59-ABC3-45C0-8198-A06CE223EA6F}" emma:medium="tactile" emma:mode="ink">
                <msink:context xmlns:msink="http://schemas.microsoft.com/ink/2010/main" type="inkWord" rotatedBoundingBox="10370,13163 13339,13263 13335,13396 10366,13296"/>
              </emma:interpretation>
              <emma:one-of disjunction-type="recognition" id="oneOf0">
                <emma:interpretation id="interp0" emma:lang="en-IN" emma:confidence="0">
                  <emma:literal>p</emma:literal>
                </emma:interpretation>
                <emma:interpretation id="interp1" emma:lang="en-IN" emma:confidence="0">
                  <emma:literal>K</emma:literal>
                </emma:interpretation>
                <emma:interpretation id="interp2" emma:lang="en-IN" emma:confidence="0">
                  <emma:literal>B</emma:literal>
                </emma:interpretation>
                <emma:interpretation id="interp3" emma:lang="en-IN" emma:confidence="0">
                  <emma:literal>_</emma:literal>
                </emma:interpretation>
                <emma:interpretation id="interp4" emma:lang="en-IN" emma:confidence="0">
                  <emma:literal>k</emma:literal>
                </emma:interpretation>
              </emma:one-of>
            </emma:emma>
          </inkml:annotationXML>
          <inkml:trace contextRef="#ctx0" brushRef="#br0">-5480-120 326,'-3'-4'381,"3"1"27,-2 2 25,2-2-128,-3 0-87,3 3-44,-2-1-24,2-2-15,0 3-14,0-1-21,0 1-24,0-3-19,0 3-10,-3-4-1,0 4 3,3 0 10,-2 0 10,-1 0 14,1-1 11,2 1 13,-3 0 10,0 0 9,3-3 7,-2 3 4,-1 0-4,2 0-3,-6 0-9,7 0-11,-1 0-9,-3 0-13,1 0-10,3 0-9,0 0-11,-1 0-8,1 0-12,-4 0-4,4 0-6,-1 0-2,1 0-1,-3 0-1,-1 0 6,4 0-4,0 0 3,0 0-2,-1 0 0,1 0-2,0 0-7,0 0 0,0 0-4,0 0-1,0 0-2,0 0 1,1 0 0,6 0-2,-2-3 1,3 3-4,0 0 0,-2 0 0,7 0 0,0 0-1,6 3-2,-5-3 4,10 0-1,-1 0-2,4 0 1,4 3 3,-1-3-2,4 1 1,4-1 0,2 4 0,1-4 0,0 3-1,4-2 0,2-1-2,-1 3 0,1-2-1,-1 2-6,2 0 1,-1-2 0,3 2 3,-1 1 0,0-3 2,-3 2 3,4-2-2,-4 2 1,44 4-2,-45-5-3,-3 0-1,-2 0 4,0 1-1,-5 0 1,2-3 1,-3 1 0,0 2-2,-1-1-3,1 1 2,0-3-4,-1 2 0,1 0 4,0-2 0,1 3 1,2-3-1,-2 2-2,2 0 0,-2-2-1,6 0 0,-6 2 2,2 1-1,1-3 0,1 3 1,-1-3 0,1 0 0,1 1-1,-5-1 3,-1 3-2,0-3 2,-2 0-1,-2 1-2,-4-1 0,0 4 2,-2-4-1,-4 0 1,-2 0 0,0 1-1,-2-1 4,1 0-2,-1 0-1,2 3 2,-2-3 2,2 0 2,-2 0-1,-2 0 2,2 3 4,-3-3-3,-2 0 1,-4 0-1,1 0 3,-3 0 0,3 0 2,-5 0 4,2 0 0,-2 0 0,2 0-1,0 0-2,-1 0 0,4 0 0,-3 0-2,3 0 0,0 0 0,-3 0-4,3 0 1,-3 0-4,1 0-1,-1 0-3,3 0 2,-6 0 2,6 0 0,0 0 0,0 0 2,0 0 4,0 0 1,-3-3-3,-4 3 0,6 0 2,-6 0 1,-1 0-4,3 0 1,-3 0 2,2 0-3,-2 0-1,0 0-2,0 0-3,0 0-2,0 0 0,0 0-1,0 0 0,0 0-2,-2 0 1,2 0 0,-3 0-9,2 0-28,-6 0-83,2 0-181,5 0-208,5 0-268,6 0-136,15 0-50,13 3 43,20-3 158,16-3 199</inkml:trace>
          <inkml:trace contextRef="#ctx0" brushRef="#br0" timeOffset="3932.0954">-3674-192 212,'0'0'232,"0"0"8,0-1-77,0 1-72,0 0-43,0 0-19,0 0-13,0 0-4,0 0-5,0 0-2,0 0-1,0 0 1,0 1-5,0 2 0,0-3-3,0 2 3,0 1-8,0-1-24,-3-2-37,0 2-85,-2 1-44,5 1-24,-1-4-6</inkml:trace>
        </inkml:traceGroup>
        <inkml:traceGroup>
          <inkml:annotationXML>
            <emma:emma xmlns:emma="http://www.w3.org/2003/04/emma" version="1.0">
              <emma:interpretation id="{D4C6DA29-B60E-489F-930F-6A9A492EE56C}" emma:medium="tactile" emma:mode="ink">
                <msink:context xmlns:msink="http://schemas.microsoft.com/ink/2010/main" type="inkWord" rotatedBoundingBox="15910,13418 17735,13479 17733,13545 15907,13484"/>
              </emma:interpretation>
              <emma:one-of disjunction-type="recognition" id="oneOf1">
                <emma:interpretation id="interp5" emma:lang="en-IN" emma:confidence="0">
                  <emma:literal>-</emma:literal>
                </emma:interpretation>
                <emma:interpretation id="interp6" emma:lang="en-IN" emma:confidence="0">
                  <emma:literal>_</emma:literal>
                </emma:interpretation>
                <emma:interpretation id="interp7" emma:lang="en-IN" emma:confidence="0">
                  <emma:literal>~</emma:literal>
                </emma:interpretation>
                <emma:interpretation id="interp8" emma:lang="en-IN" emma:confidence="0">
                  <emma:literal>r</emma:literal>
                </emma:interpretation>
                <emma:interpretation id="interp9" emma:lang="en-IN" emma:confidence="0">
                  <emma:literal>.</emma:literal>
                </emma:interpretation>
              </emma:one-of>
            </emma:emma>
          </inkml:annotationXML>
          <inkml:trace contextRef="#ctx0" brushRef="#br0" timeOffset="1031.8072">66 18 336,'-1'-2'416,"-3"-1"33,3 3 25,-6-2-109,7 2-109,-4-2-72,0 1-38,3 1-15,-2 0-2,1 0-3,-1-4-1,0 4 17,1 0 16,-1 0 20,1 0 15,2 0-1,-3-3 1,0 3-16,3 0-20,-5-1-22,5 1-29,-2 0-15,2 0-14,-3 0-12,0 0-7,3 0-7,-2 0-3,-1 0-5,3 0-1,-3 0-5,3 0-1,0 0-4,0 0-4,0 0-4,0 0-4,0 0-4,0 0-4,0 0 1,0 0-1,3 0 0,-3 0 1,3 0 1,-1 0 0,6 0 0,5 1 2,8-1 0,9 3-3,7 1 2,13-3 0,6 3-1,11-1-1,4 1 0,9 4-1,0-4-1,0 1-2,2 2 0,-1-3 0,-1 4-1,0-3 2,0 1 0,-4 1 3,-4-2 1,-2 2 0,-9-2 4,-1-2 0,-7 2 2,-13 1-4,0-5 2,-10 3 0,-7-2 1,1-2 3,-8 1 4,-3 3 2,-4-4 1,-1 0-1,0 0 0,-6 0-4,4 1-3,-4-1-2,1 0 1,0 0-6,-3 0-1,0 0-6,0 0 0,0 0-7,0 0-3,0 0 3,0 0 0,0-1 0,0 1 2,0 0-2,0 0 0,0 0 0,0 0 0,2 0-2,-2 0-11,0 1-29,3-1-63,-3 0-165,2 2-161,1-2-247,2 0-188,8 0-77,8 0 6,12 0 138,19 0 143,15 0 243</inkml:trace>
        </inkml:traceGroup>
      </inkml:traceGroup>
    </inkml:traceGroup>
  </inkml:traceGroup>
</inkml:ink>
</file>

<file path=ppt/ink/ink1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36:26.11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D857716-BEDE-4AB3-80CF-FEBCF08626CB}" emma:medium="tactile" emma:mode="ink">
          <msink:context xmlns:msink="http://schemas.microsoft.com/ink/2010/main" type="writingRegion" rotatedBoundingBox="5749,15158 10503,10817 10805,11148 6052,15489"/>
        </emma:interpretation>
      </emma:emma>
    </inkml:annotationXML>
    <inkml:traceGroup>
      <inkml:annotationXML>
        <emma:emma xmlns:emma="http://www.w3.org/2003/04/emma" version="1.0">
          <emma:interpretation id="{C5F179F1-3DC2-440A-8627-3B7FC7E7BCFC}" emma:medium="tactile" emma:mode="ink">
            <msink:context xmlns:msink="http://schemas.microsoft.com/ink/2010/main" type="paragraph" rotatedBoundingBox="5749,15158 10503,10817 10805,11148 6052,15489" alignmentLevel="1"/>
          </emma:interpretation>
        </emma:emma>
      </inkml:annotationXML>
      <inkml:traceGroup>
        <inkml:annotationXML>
          <emma:emma xmlns:emma="http://www.w3.org/2003/04/emma" version="1.0">
            <emma:interpretation id="{BE36158E-DB16-4603-89A9-8551500EBE6A}" emma:medium="tactile" emma:mode="ink">
              <msink:context xmlns:msink="http://schemas.microsoft.com/ink/2010/main" type="line" rotatedBoundingBox="5749,15158 10503,10817 10805,11148 6052,15489"/>
            </emma:interpretation>
          </emma:emma>
        </inkml:annotationXML>
        <inkml:traceGroup>
          <inkml:annotationXML>
            <emma:emma xmlns:emma="http://www.w3.org/2003/04/emma" version="1.0">
              <emma:interpretation id="{383AF8AE-BF0A-40CE-A871-8235110D8D4F}" emma:medium="tactile" emma:mode="ink">
                <msink:context xmlns:msink="http://schemas.microsoft.com/ink/2010/main" type="inkWord" rotatedBoundingBox="6654,14369 10522,10837 10805,11148 6938,14679"/>
              </emma:interpretation>
              <emma:one-of disjunction-type="recognition" id="oneOf0">
                <emma:interpretation id="interp0" emma:lang="en-IN" emma:confidence="0">
                  <emma:literal>it.</emma:literal>
                </emma:interpretation>
                <emma:interpretation id="interp1" emma:lang="en-IN" emma:confidence="0">
                  <emma:literal>it</emma:literal>
                </emma:interpretation>
                <emma:interpretation id="interp2" emma:lang="en-IN" emma:confidence="0">
                  <emma:literal>its.</emma:literal>
                </emma:interpretation>
                <emma:interpretation id="interp3" emma:lang="en-IN" emma:confidence="0">
                  <emma:literal>it:</emma:literal>
                </emma:interpretation>
                <emma:interpretation id="interp4" emma:lang="en-IN" emma:confidence="0">
                  <emma:literal>int.</emma:literal>
                </emma:interpretation>
              </emma:one-of>
            </emma:emma>
          </inkml:annotationXML>
          <inkml:trace contextRef="#ctx0" brushRef="#br0">-1086-1359 47,'-4'0'289,"1"-2"27,3 0 18,0 2-46,-1 0-77,1 0-48,-4-3-19,1 3-5,-2 0 3,5-1-3,-1 1-13,-6-3-16,6 3-17,1 0-13,0 0-15,-3-3-8,1 3-12,2-2-6,-3 2-4,-1 0-9,4-3-6,0 3-8,-1-4 1,1 4 8,-7-4 0,6 4 5,-2-4 6,1 1 9,2 0 1,-3 2 0,3-6-1,0 3 1,3 3-6,-1-2-7,-2-1-7,8 1-8,-4-2-2,8-1-6,-3 5-2,4-3-3,0 1 0,6-1-2,-4 0-1,9 3 1,-3-2 1,-1 2 1,3 1 0,1 0 0,2 0-1,-4 0 0,4 1-3,-2 2-1,-2-3 0,-2 5 0,-3-3-1,-1 0 3,-3 2 2,-3 0 0,1 2 0,-9-1 0,4 2-4,-6-3 4,-6 3 0,4 1 0,-9-1 0,1-3 0,-3 0 6,-3 1-2,0 1-1,-1-2 2,-6 0-2,2-2 0,-4 4 1,-3-6 3,1 1-5,-5 2-1,5-3 2,-2 0 2,-3 0 1,4 0 1,-4 0 11,7-3 15,2 2 15,-2-2 18,4-2 23,0 3 22,3-3 13,2 1-4,5-1-6,4-2-12,-1 3-29,8-3-25,2-1-18,6 0-15,3 1-9,2-1-7,2 1 2,4 0-1,2-1 0,-2 3 0,8-1-3,-1 2 1,0-1-1,4 3-2,2 0-2,-1-1 3,2 1-1,1 2-4,-4 0 2,3 2-1,-6 1-1,2-1-2,-4 3 1,-1-1 8,-6 1-2,-2 2 1,-3 0 3,-3-2 1,-6 3 5,3 0-2,-7-1 0,0 0 0,-7 1 0,1-1-4,-5-2 0,-5 2 1,-2-2-1,-4 2 0,-6-2 0,-2-1-1,-1 2 6,-6-2-4,2 1 0,-5-4-1,5 2 0,-4 0 2,2-3-4,0 0 2,5 0 2,-1 0 3,4 0-1,0-3 2,3 0 4,2 2 4,7-4 4,1 2 6,6-1 8,0-1 1,10-2-1,0 0-6,5 2-3,5-3-9,3-2-8,6 1-4,3-1-4,2 2 1,4 1-4,4 2-1,-5-2 2,7-1 1,-2 4-1,3-1-1,-1 1 2,-1-1 0,-1 5 0,-1-2 1,-1 2-5,-4 0 0,1 2 0,-7 0-1,4 3 2,-8-1-7,-3 3 8,-5 1 2,-4 0 3,-4 2 0,-4-1 5,-8-2 3,3 4 0,-7-3-2,0-1-3,-5 2-2,3-2 3,-4-2-1,1-1 3,-3-1 1,1 0 4,2-2 2,1 2 13,-1-6 16,5 3 10,1-1 11,2-2 8,2-2 6,3-2-12,7 0-15,-3 2-11,8-6-13,0 3-11,6 0-7,1-2-4,-1 2-1,1 1-3,2 2 0,-3-2 2,1 2-2,-6 1-2,3 1-9,-7 0-59,6 1-117,-6 2-89,2-2-133,-3 2-171,-4 0-151,-3 2-24,-6-2 68,-1 2 66,-5-2 123</inkml:trace>
          <inkml:trace contextRef="#ctx0" brushRef="#br0" timeOffset="207585.9627">2539-4745 32,'0'-2'139,"0"2"-19,-1 0-28,1-2-20,0 2-16,0 0-6,0-3 2,-3 3-1,3-3 2,-4 3 5,4-1 3,0 1 2,-1 0 1,-2-3 4,3 3 3,-2-2 2,2 2-2,-3 0 3,3-3-2,0 3-1,0 0-4,0 0-5,0-1-3,0 1-2,0 0-5,0 0-4,0 0-6,0 0-9,0 0-6,0 0-6,0 0-3,0 0-2,0 0-4,0 0 3,0 0 1,0 0 0,-3 1 0,3-1 2,0 0 0,-5 3 1,3-1-1,-1 1 1,-2-2 0,0 5-1,-1-2-4,-2 1 1,2 2-3,-3-3 2,1 6 2,-3-3 0,5 1 0,-1 4 7,1-2 5,-2-1 4,0 4 0,3-1 0,-3-2 0,3 0-6,-1 1-7,4 1-1,-3-3-1,-1 3 0,4-1 3,-2 0-3,-3 0 1,-1 1-4,3-1-6,1-2-2,-1 2 2,0-1-3,-1-1 1,1 0 1,0 0 0,0-2-2,-1 4 0,1-3-2,3-1 1,-4 4-2,4-6 3,-3 2 1,-1 4-2,4-5 2,-6 1 4,4 0 1,-3 2-2,2-4 3,-3 2-3,7 0-1,-6-2-4,2 3-1,1-2-2,-1 1-4,0-2 3,-1 2 2,1 0-1,-3-2 3,0 3 0,3-4 1,-3 3-1,1 1 2,-1-1 0,2-1-5,1 1 3,0-2-1,1 2-3,-1-2 0,-2 2 2,3-3 1,-4 4-2,6-5 1,-6 4 1,3 1 1,-1 0-2,1-1 0,-3 0 1,1 1-2,-1 0 2,2 1-2,0-2-1,-6 2 0,4 3 0,0-5 0,2 4 1,-5-2 2,3-2-2,1 4 1,1-3 0,-2 3 1,1-6-2,1 5 1,0-4 1,-1 1 0,2 1 3,0-1 0,1 2-2,-3-2 1,1 1 1,-1 0-3,3 0-3,-1-1 0,0 0 3,-1 0-2,-1 1 0,1 0-1,-1 0 1,1-3 0,-1 2-1,1 2 0,-2-1 2,2 0 1,-2 0 2,-4 0 1,4-1-2,2 0 2,-5 4-3,6-4 0,-3 1 2,0-4-2,0 3-2,3-1 2,0 0 0,0-1-3,1 0 0,-3 2 0,-1-2 0,3-1 1,0 2-2,2-2 1,-2 1 0,1-1 1,0 3-1,0-3-1,-1 0-1,0 3 4,-1-2-4,1 1 2,-3 2 0,6-1-3,-9-2 3,6 3 0,-3 2 2,-2-1-1,2 0 1,-1 0 2,1 0-1,-3 0-3,3 0 1,1 1-2,-1-2 1,3-1 1,-1 0-1,-2 0 0,3-1 0,0 0 3,0-1-3,1 3 1,-4-4-1,1 3 0,2-2 2,1 2-4,-4 0 4,3-2-2,0 4 1,-6-6-1,6 8 1,-3-4 1,0-1-2,3 1 0,-3 4-3,0-4 3,2 0-1,-1-1 1,1 1 0,-2 0 1,0 0-1,0 0 0,0 0 0,0-3-1,6 4-1,-1-4 2,1-1 0,-1 1 2,0 0-2,-2 0 1,3 0 6,-4-1-3,4 1-1,-4 0-1,1 0 0,3-1-2,-4 2-4,0 1 3,-1-1 3,2 2-1,1-3 1,-1 0 1,-6 3-3,6-2 0,-3 2-1,0-3 1,3 1 3,0-1-3,0-1 3,-1 2-2,-1-1 0,4-1-1,-2 1 2,-1-3-1,4 3-1,-2-1 1,0 1 0,0-3-1,-1 3 0,-2-1-1,2 1 0,4-1-2,-6 1 3,3-3 0,-1 5 0,0-1 5,-3-3-5,0 4 3,0 0-2,0-1-1,0-2-1,-2 4-2,1-2 3,-3 2 0,-4-2 0,4 2 0,-1-3 3,0 5-3,3-1 0,-3-3 1,-3 6 0,0-3-1,4-1 2,-1 4 1,3 0 1,-3-3-2,0 0-1,1 1 1,-1 1-2,1-3-3,3-2 1,1 1 1,-5 1 0,5-3 1,0 0 2,0 3 0,-2-3 1,2 0-1,0 3-1,0-2 3,-5 2 9,4 0 3,-4 0 4,2 1 2,-2 0 0,3-5-4,-1 3-8,1 0-2,-1 0-4,5 0-1,-5-2 2,1 2-3,2 0-2,0-2 2,0 1 2,-2-2-4,4 1-1,-1 1 1,-1 2-1,-3-4 10,3 8 14,-5-4 10,4 2 3,-1-1 5,-4 0 1,7-1-10,-6 2-12,5-2-8,-3 0-5,3 0-1,2 0-3,-6 0 2,3 0 21,-2 2 15,1 1 6,-3-2 6,2 3 3,-2-3-2,5 3-22,-2-5-13,-1 1-9,5 0-4,-2-2-1,-4 2-1,8-1 1,-4 0 0,0-2-3,3 1 0,0-2 1,0 1-2,-3 0 1,3 0 1,-3 0 0,0 3 2,3-6-2,-3 5-3,4-2 4,-8 0-6,8 1 2,-4 1-2,0-2 2,3 0 0,-3 1 2,6-1-2,-6 1 0,3 0 0,-1-1-2,1 1-1,-3-1 0,6 4 4,-6-4 1,4 1-2,-4 2 15,3 1 38,-3 3 16,-4-3 12,3 4 4,1 1 7,0-5-13,0 1-34,6-1-19,-6 1-11,3-2-7,-1 0-1,1 0-1,0-1-1,0 2-3,2-5-3,-2 1 2,1 3-1,0-6-2,0 5 3,0-1 1,3-1-1,-2-1-2,-1 1 1,3-1 0,-2 1-2,3 1 2,-2-1 12,-1 3 35,0 0 17,1 2 9,-1 1 8,1-1 0,-4-1-12,4 1-31,2-2-18,0 0-9,-3-1-8,0 1 3,1 0-4,-1-3 1,1 3 0,2-4-1,-6 2-1,4-1-2,-1 3 1,1-4 0,-4 2 5,4 2 13,-2-1 6,-3 4 4,6-5 3,-3 2-2,1-2-2,-2 4-11,4-6-7,1 3-4,-7-1-3,6-1 4,-4 0-6,-1 2 2,4-1 0,-3-4 0,-1 5-1,4-5-1,-4 3 0,1-1 0,3 1 1,-4-1 1,4 1 1,-3-3-1,-1 3 1,4-1-1,-4 2 0,4-3-2,-1 3 0,2-1-2,-3-1 2,1 2 0,2-1 0,-4-2 0,5 3 0,-7-3 0,6 1 0,-3 1-1,3 1 6,-6 2 14,3 0 9,-4 1 4,3-1 8,0-2-1,0 2-5,2 0-12,0-2-9,1 1-4,-4 0-9,6-2 2,-5 2 2,0-2-4,2 1 1,-2-1-1,0-1 2,2 2 3,-2-1-5,4-1 3,-7-1-3,1 0 3,2 3-3,1-3-3,0 3 3,3-4 0,-2 2 0,1 1 0,-1 0 0,0-1 0,1 1 0,-3-3 0,5 5 0,-6-1 0,4-4 0,-1 5 0,0-2 0,1 0 0,-1 0 2,1 3-2,-1-6-2,0 3 4,3-1-2,0 1-2,-2-1 2,2 2 0,-5-4 3,5 5-1,-3-4-2,0 2 2,1-1-3,-1 1 2,0-1-2,1 2 1,-1-5 1,2 4 2,-3 1-1,1-3 2,2-1-2,-3 3-2,3-3 0,-6 1 0,6 2 0,-4 0 0,2-1 0,-2 2 0,-2-3 0,6-1 0,-4 4 2,2-2 0,0 1 0,-2 2 3,0-1-2,2-1 2,-2 3-2,0-5-3,2 2 1,1 1 2,-1-3 1,0 3-1,1-3-1,2 1 3,-4 2-2,4-3-1,-7 0-1,7 3 2,-1-3-3,-4 0 0,1 1 0,1-2 1,2 2-1,-3 0 0,1-1 1,2 1 3,-3-2-1,3 2 0,-6-2 0,6 2 3,1 0-3,-5-2 0,-1 2 0,4 1 2,-3-3 1,-1 2-3,6 0 3,-5-2 0,2 2-1,1-2-2,-3 2 0,-1 1 0,4-4 0,-9 4 0,9-1 1,-6-2-2,4 2 1,4-2 4,-7 2-1,6 1-1,1-1-2,-5 2 3,-2-4-1,6 2-4,-2 0 4,1-1-1,-4 2 1,6-1-2,-2 1 2,-4 1 2,1-1-5,5 2 2,-2-2 1,-4 1-2,4-1 1,2-1-1,-3 2-1,1-2 2,-1 1-2,0-3 2,1 5-2,2-5-1,-6 2 5,4 0 1,-1-2 0,3 4 0,-2-5 1,2 6 0,-3-6-3,0 1-3,1 2 1,2 0-1,-4-2 0,-4 3-2,4-4 0,0 3 3,4-3-1,0 4-2,-4-3 0,4 1 0,-1 0 0,1 1-5,-7-1 3,2 0 4,4 1-4,-6-3 2,7 2 2,-1 1 4,1-1-4,-3 0 0,3 1 0,-2-3-1,2 2 1,-3 0-2,0 0-1,1 1 2,2-1-1,-6 0-1,4 3 0,-1-2 1,1 1 1,-1 1-2,0-3 0,1 3 3,-3-4 0,5 2 1,-6 0-2,4-2 2,2 2-2,-3 0-1,3-2-1,-1-1 0,1 4 1,-4-1 0,1-3 0,3 0-2,-1 0 2,1 0-1,0 4 1,-4-3 0,1-1-3,3 3 3,-2 0 0,-1-3 2,3 1-2,-1-1 0,1 4 1,0-2-1,-4-1-1,1-1 1,3 4 0,-1-3 1,-3 2-1,3-3 1,1 3 3,0-2-2,-3 2-1,-1-3-1,4 2 0,-1 0-1,1-2-1,-3 4 2,3-4 0,-2 1 2,2-1-2,-3 3 4,0-3-1,3 1-1,-2 2-2,2-3 1,-3 2 3,0 1-2,1-1-1,2-2 1,-3 5 1,1-3 0,2 0-3,-3 0 3,0 4 1,1-5-1,-1 2 2,1-2-1,2 3 3,0-2-3,-3 0 1,0 1-2,3-3 2,-2 1-1,-1 2-2,3-2 0,-3 2 1,3-3 2,-2 3-2,-1-3 0,3 1-1,-2 3 1,2-4 0,0 0 3,0 3 0,-3-3-1,3 1 0,-3-1 1,3 0 2,-2 3 0,2-3 4,-3 3 0,2-2 0,1-1 0,0 3 0,-7-2 0,6-1-2,1 3-3,-4-3 0,3 4 1,1-4-1,0 0 6,-3 1-2,-1-1 2,4 3 0,-1 0 0,1-3 1,-3 1-7,3-1 5,-4 3 0,4-3-1,-1 0 1,-2 1-1,3-1 0,-2 0-5,2 0 2,-3 3-2,3-3 0,0 0 0,0 0 1,0 0 2,0 0 1,0 0 3,0 0 3,0 0-1,0 0 0,0 0-2,0 0-1,0 0-2,0 0 2,0 0-4,0 0-2,-3 0-5,3 0 2,0 0-2,0 0-7,0 0-13,0 0-44,0 0-161,-2 0-208,-3-3-324,-1 2-173,4-3-75,-4-7-5,1-3 141,5-5 191</inkml:trace>
          <inkml:trace contextRef="#ctx0" brushRef="#br0" timeOffset="200039.8159">2631-4752 28,'0'0'94,"0"0"-6,0 0-7,0 0-11,2 0-7,-2 0-5,0 0-1,0 0-4,0 0-3,0 0-4,0 0-6,0 0-3,0 0-4,0 0-1,0 0-1,-2 0-1,2 0 1,0 0-1,0 0-5,0 0-4,0 0-3,-3 0-5,1 0-3,2 0-2,-6 3-4,4-3-1,-4 0-2,6 2-1,-5-2 0,3 0-1,-1 2 1,0-2 0,3 0 0,-2 0 0,-1 0 1,3 2 1,-2-2 0,2 0 2,0 0-1,0 0 2,-3 0 1,3 0-2,0 3 1,-3-3 0,3 0-3,-2 0 0,2 0 1,-3 0-1,2 0 1,1 2 1,0-2 0,-4 0 2,1 0 0,3 0 2,0 0 1,0 0-1,0 0-1,0 0 0,0 0-4,0 0 1,0 0-4,0 0 0,0 0 1,0 2 1,0-2-2,0 0 0,0 0 0,0 0-2,0 0 1,0 0 1,0 0 0,0 0 1,0 0 1,-1 0-2,1 0 0,-4 0 1,1 0-1,3 0 0,0 0-3,0 0-4,-1 3-18,-3-3-22,4 0-34,-1 2-48,-2-2-66,-2 0-25,0 0-2,2 2 11</inkml:trace>
          <inkml:trace contextRef="#ctx0" brushRef="#br0" timeOffset="150659.7955">2661-4673 18,'0'0'151,"0"0"-16,0 0-36,0-1-26,0 1-19,0 0-13,0 0-7,0 0-3,0-4-4,0 4-5,4 0 0,-4 0-4,0 0-3,1-1-3,-1 1-3,0 0-1,0 0-7,0 0 3,0 0-3,0 0 4,0 0 5,0 0 3,0 0 5,0 0 4,0 0 4,0 0-2,0 0-1,0 0-5,0 0-3,0 0-3,0 0 0,0 0-5,0 0-4,0 0-3,0 0 0,0 1-3,0-1-16,0 0-25,0 4-53,0-4-65,0 0-33,0 0-16,-1 0 1</inkml:trace>
          <inkml:trace contextRef="#ctx0" brushRef="#br0" timeOffset="2024.5701">-1855-951 81,'2'-7'295,"1"1"35,2 1 30,0 1-54,-1 0-60,3-1-25,1-2-11,-3 3-14,3-1-13,-2 1-20,0 1-28,-1-1-34,3-1-19,-6 1 6,6 1 19,-5 0 36,2 2 49,-2-3 42,-1 4 26,1-4 2,-1 1-15,-2 2-28,3 1-45,-3 0-44,0 0-36,0-3-30,0 3-20,3 0-17,-3 0-15,2 0-9,-2 0-6,0 3-2,-2-3-2,2 1 0,-6 2 2,1 1 1,3 0 3,-6 3 2,3-3 1,-3 5 0,-3 0 0,1 1 1,-1 2 0,-2-3 1,4 5 3,-2-2-5,-2 0 3,3 2-2,-1-2 0,4 0 0,-1 0-1,4 1 0,-4-2 1,3 1-1,-2 0 1,6 1-1,1-5-1,0 0 1,1 1-1,6-2 0,-2 0 3,-4-2-4,6-1 3,-1-1-3,2 1 5,3-4 2,2 2-3,0-2 1,5 0-3,-1-2 3,4 2-5,3-4-3,-1 1 1,-3-1 2,5-1 2,-5 1 1,3 0 2,-2-3-3,0 2 0,-1-1-2,-4 2 3,-1 0-3,-2-1 0,0-1 2,-1 5-2,0-5 2,-4 5 2,0-3 3,-2 1-1,2-1 2,-3 3 5,1 1-4,-4-3 0,3 3 0,-2-3-1,-3 2-4,3 1-2,-3 0 0,0 0-1,0 0 2,0-4 1,0 4-2,0 0-2,0 0 5,0 0 0,0 0-5,0 0 2,0 0-2,0 0 6,0 0-6,0 0 3,0 0 2,0 0-5,-3 0 5,3 0-4,0 0-1,0 0-1,-3 0-1,3 4 4,-2-4-4,-1 0-1,1 1 2,-1 2-2,-2 0 1,1-2-1,-5 3 1,1-1 4,-3 2-1,2-2-2,-1 1 1,-4 3-2,4 0-1,0-2 1,-3 1-2,-1 3 2,4-2 2,-2-1 0,2 4 3,-5-1-2,6-2 3,-1 2-1,2 2 0,-3-3-3,3 3 2,2 0 2,-2-3-3,-1 3 0,5-3 2,-4 1 1,0 1-1,3-1-2,-6 0-5,6 1 3,-3-1 0,6-2-4,-6 1 6,3-1-1,-1 1 8,1 0-6,-3-1-2,6 0 2,-6-1-2,5 0 0,-2-1 0,1 2 2,0-2 0,0-1-1,-1 1 0,-2 0-1,3 0 0,2-1 0,-1 1 2,0 2 0,1-3 1,-3-1-1,-1 2-2,4-2 1,-3 2 0,-1 1-1,4 2 0,-6-8 0,3 8 2,-1-4-1,4 2 0,-2-1 2,-3-1-1,2 0-1,-3 1 1,7-1-2,-7 2-2,3-2 1,-2 1 0,3-4 0,-1 5 1,0-2 0,-1 1 0,1-3 0,3 3 2,-6 0 1,5-5-2,-5 7-1,6-6 4,-6 5-2,4-5-4,0 2 4,-1 1 2,2 0 5,2-3 0,-3 2 3,1 0 3,2-2-1,-3 2-1,3-3-6,-2 3 4,-1-3-2,3 1-2,-2 3-4,-1-4 0,0 0 4,4 1-5,0 1 4,0-2 2,0 0 0,0 4 0,0-4 0,0 0-3,0 0-3,0 0 0,0 0 1,0 0-1,0 0 2,0 0 1,0 1-1,0-1-2,0 0 2,0 0-2,0-1-1,0 1 3,0-4-3,0 4-37,0-3-147,-2 3-145,-1-5-241,0-2-212,3 0-110,3-4-21,6-1 116,11-1 126,2-4 235</inkml:trace>
        </inkml:traceGroup>
      </inkml:traceGroup>
    </inkml:traceGroup>
  </inkml:traceGroup>
</inkml:ink>
</file>

<file path=ppt/ink/ink1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37:05.49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8F0DE55-D9CD-4AF6-B0A9-29284E056B86}" emma:medium="tactile" emma:mode="ink">
          <msink:context xmlns:msink="http://schemas.microsoft.com/ink/2010/main" type="writingRegion" rotatedBoundingBox="11004,10619 14421,13402 13822,14138 10405,11355"/>
        </emma:interpretation>
      </emma:emma>
    </inkml:annotationXML>
    <inkml:traceGroup>
      <inkml:annotationXML>
        <emma:emma xmlns:emma="http://www.w3.org/2003/04/emma" version="1.0">
          <emma:interpretation id="{25D56148-37B6-4D7C-83A3-73F95138BD66}" emma:medium="tactile" emma:mode="ink">
            <msink:context xmlns:msink="http://schemas.microsoft.com/ink/2010/main" type="paragraph" rotatedBoundingBox="11004,10619 14421,13402 13822,14138 10405,11355" alignmentLevel="1"/>
          </emma:interpretation>
        </emma:emma>
      </inkml:annotationXML>
      <inkml:traceGroup>
        <inkml:annotationXML>
          <emma:emma xmlns:emma="http://www.w3.org/2003/04/emma" version="1.0">
            <emma:interpretation id="{9CB4FDD8-5F85-446F-8BA3-D415184D47D4}" emma:medium="tactile" emma:mode="ink">
              <msink:context xmlns:msink="http://schemas.microsoft.com/ink/2010/main" type="line" rotatedBoundingBox="11004,10619 14421,13402 13822,14138 10405,11355"/>
            </emma:interpretation>
          </emma:emma>
        </inkml:annotationXML>
        <inkml:traceGroup>
          <inkml:annotationXML>
            <emma:emma xmlns:emma="http://www.w3.org/2003/04/emma" version="1.0">
              <emma:interpretation id="{B5FBE0E2-3660-41D5-970D-C88C30FA4E2F}" emma:medium="tactile" emma:mode="ink">
                <msink:context xmlns:msink="http://schemas.microsoft.com/ink/2010/main" type="inkWord" rotatedBoundingBox="11004,10619 14421,13402 13822,14138 10405,11355"/>
              </emma:interpretation>
              <emma:one-of disjunction-type="recognition" id="oneOf0">
                <emma:interpretation id="interp0" emma:lang="en-IN" emma:confidence="0">
                  <emma:literal>to</emma:literal>
                </emma:interpretation>
                <emma:interpretation id="interp1" emma:lang="en-IN" emma:confidence="0">
                  <emma:literal>To</emma:literal>
                </emma:interpretation>
                <emma:interpretation id="interp2" emma:lang="en-IN" emma:confidence="0">
                  <emma:literal>Io</emma:literal>
                </emma:interpretation>
                <emma:interpretation id="interp3" emma:lang="en-IN" emma:confidence="0">
                  <emma:literal>TO</emma:literal>
                </emma:interpretation>
                <emma:interpretation id="interp4" emma:lang="en-IN" emma:confidence="0">
                  <emma:literal>En.</emma:literal>
                </emma:interpretation>
              </emma:one-of>
            </emma:emma>
          </inkml:annotationXML>
          <inkml:trace contextRef="#ctx0" brushRef="#br0">5297-2864 60,'-1'0'345,"1"2"40,-3-2 22,3 0-47,0 0-98,0 0-82,0 0-49,0-2-20,0 2-4,0 0-2,3 0-6,-3 0-11,0 0-16,0 0-17,0 0-11,0 0-5,0 0 2,0 0 5,0-3 5,-3 3 10,-1 0 5,4-2 0,-6 2-4,0-2-2,-1 2 4,-1-3 14,2 3 14,-1-2 9,-1 2 9,0-2 7,0 2-1,3-3-9,2 1-12,2 2-4,-6-3-3,7 2-8,0-2-11,0 3-14,0-1-5,0-3-11,3 2-10,2 1-10,2-3-5,-1 3-4,7-2-6,0 0-4,1 2-1,4 1-1,-1-4-1,1 3 1,3 1-2,0 0 2,0 0-2,-1 0-3,-2 0-1,3 0 1,-3 1-3,-2 3-1,1-3-4,-1 2 6,-4 0-3,0 2 2,-5-2 0,-1 2 2,2-1 2,-6 1 12,-2 0-1,0 0-2,-2-1-1,-6 3 6,2-2-1,-4-1-10,-3 1 6,-3-1 1,-1 0 6,-4 2-2,-2-1 1,-1-2-2,-5 1 1,-1-3-3,-4 2 1,-3 0 1,4-3 1,2 1 6,1-1 8,1 0 11,0-1 15,6 1 17,3-3 6,2 0 3,2 2-1,3-3-6,2-3-11,6 3-18,3 0-10,2-3-8,2 2-6,6-2-5,2 1-4,6-1-3,0 2 2,5-2-2,1 3-2,2-4 0,2 5 0,3-2-2,-2 2-2,5 0 2,-1 2 2,2-3-4,1 3-1,-4 1 0,3 0 1,-3 0-2,-4 0-1,3 5 2,-4-4 0,-1 2 0,-4 1-3,-4 3 2,1-2 1,-4 2-1,-5-2 3,0 2-1,-3 0 1,-5-3 3,0 5 0,-5-4 0,0 2-1,-3 0 2,-1-2-1,-7 2 0,-2-3 4,-1 0-3,-4 3 3,-1-2 1,-3 1 2,0-5-2,-5 6 0,-1-7 0,3 4-1,-2-3 0,1 2-1,3-3 0,0 3 0,-1-3 1,4-3 1,1 3 0,-2-3 1,5 2 0,3-3-1,2 4 1,7-4-3,-2 0 2,6-3-1,3 3-1,2-4 0,5 2-2,3-2-1,5 0 0,0 1-4,1 1 4,7-1 0,0 0-3,0 0 3,4 0 0,1 0 0,0 3 0,3 0-1,-1-3 1,3 3-1,-2 0-1,1 1 2,-2 2-1,-3-3-1,-2 3-3,-2 1 1,-9 0-2,1 0-1,-2-2 1,-1 2 0,-5 0 0,3 0 1,-5 0-2,-1 0-4,1 0-14,-3 0-58,-3 0-111,1 2-95,-1-2-115,-7 0-177,-1 1-156,-2-1-33,-1 0 63,-2 0 69,0 0 105</inkml:trace>
          <inkml:trace contextRef="#ctx0" brushRef="#br0" timeOffset="1026.8552">5336-2373 89,'3'-5'358,"0"2"59,-1 2 39,-2 1-23,6-3-95,-6 3-85,2-3-60,1 3-44,-3 0-27,0-2-23,0 2-10,0 0 2,2 0 11,-2 0 18,3 0 18,-3-2 20,0 2 8,0 0 1,0 0-13,0 0-19,0 0-24,0 0-25,0 0-21,0 0-20,0 0-11,0 0-9,0 0-11,0 0-5,0 0-7,0 0-7,0 2-6,3-2-1,-3 0 2,0 5 0,0-2 4,0 1 8,-3 2 2,0 1 2,1 0 2,-3 4 2,-1 1 2,-2-2 1,3 2 2,-3 0 3,-2 1 2,2 2-1,-1 1 1,1-2 0,-3-1 3,4 5 4,-1-5 1,2-2 2,-1 4 3,-1-3 1,0-3-6,3-1-4,1 3-1,-3-3-3,2-1-6,2-3 0,-2 3 3,4-3-2,-2-3-1,-1 2-1,4 0 9,0-2 6,-1-1 2,1 4 10,0-4 0,0 0 2,0 0-6,0 0-3,0 0-10,0 0-7,0 0-3,0 0-5,0 0-2,0 0-5,0 0-13,0 0-64,-4-4-139,4 4-113,-1-1-187,-6-5-216,3 5-103,2-3 3,2-3 105,2 0 95,6 3 180</inkml:trace>
          <inkml:trace contextRef="#ctx0" brushRef="#br0" timeOffset="131474.0545">2754-4810 66,'0'0'176,"0"0"-13,0 0-27,0-3-22,0 3-13,-1 0-3,1 0 0,0 0-2,0 0-7,0 0-7,0 0-5,0 0-3,0 0-6,0 0-4,0 0-1,0 0-2,0 0-2,0 0-5,0 0-1,-3 3-4,-1-3-2,4 0-1,-1 0-1,1 0-1,-3 0-1,3 0 1,-4 0 2,4 0-1,0 0 8,0 0 0,0 0 1,0 0 3,0 0 1,0 0 0,0 0-6,0-3-2,0 3-3,0 0-4,0 0-6,0 0-6,0 0-4,0 0-6,0 0-3,0 0-6,0 0-4,0 0 0,0 0-5,0 0-2,0 0-1,0 0 1,0 0 1,4 0-2,-4 0 4,0 0-1,0 0-1,0 0-1,0 0-3,0 0 2,0 0-2,0 0 0,0 0 1,0 0 1,0 0 1,0 0-2,0 0 2,0 0 0,0 0-1,0 0 2,0 0-1,0 0 1,0 0-2,0 0 3,0 0-1,0 0-3,0 0 1,0 0-1,0 0 0,0 0-2,0 0 0,0 0 2,0 0 1,0 0 0,0 0-2,0 0 2,0 0 0,0 0 0,0 0 0,0 0 0,0 0 2,0 0-3,0 0 1,0 0 6,0 0-6,0 0 4,0 0-3,0 0 0,0 0-1,0 0-1,0 0-2,0 0 1,0 0 2,0 0 0,0 0 0,0 0 0,0 0 0,0 0 0,0 0-1,0 0 1,0 0 0,0 0 0,0 0 1,0 0-1,0 0 0,0 0-3,0 0 3,0 0 1,0 0-1,0 0-1,0 0 2,0 0 1,0 0-2,0 0-1,0 0 1,0 0 0,0 0 0,0 0 0,0 0-2,0 0 3,0 0-1,0 0 0,0 0 1,0 0-2,0 0 3,0 0-2,0 0 0,0 0 0,0 0 0,0 0 0,0 0 0,0 0 0,0 0 0,0 0-1,0 0 1,0 0 0,0 0 0,0 0 1,0 0 1,0 0 4,0 0-2,0 0 1,0 0-2,0 0 3,0 0-4,0 0-2,0 0 4,0 0-1,0 0-1,0 0 1,0 0 0,0 0-2,0 0 2,0 0-3,0 0 0,0 0 0,0 0 0,0 0 2,0 0-1,0 0-1,0 0 1,0 0 2,0 0-2,0 0-1,3 0 1,-3 0-1,0 0 2,0 0-2,0 0 1,0 0 0,0 0-1,0 0 1,0 0-1,0 0 2,0 0 0,0 0 1,0 0-1,0 0 0,0 0 2,0 0-2,0 0-2,0 0 4,0 0-3,0 0 0,0 0 3,0-3-4,0 3 3,0 0-2,0 0 0,0 0 1,0 0-3,0 0 1,0 0-2,0 0 2,0 0 0,0 0 0,0 0 1,0 0 0,0 0 0,0 0 0,0 0-1,0 0-1,0 0 1,0 0 0,0 0 2,0 0-3,0 0 1,0 0 0,0 0-2,0 0-1,0 0 0,0 0 3,0 0 2,0 0 0,0 0 1,0 0-1,0 0 1,0 0-1,0 0-2,0 0 0,0 0 0,0 0-3,0 0 3,0 0-2,0 0 2,0 0 0,0 0 0,0 0-1,0 0 1,0 0 3,0 0-3,0 0 1,0 0 1,0 0-1,0 0 0,0 0-2,0 0 1,0 0-1,0 0-2,0 0 3,0 0-2,0 0 2,0 0-2,0 0 4,0 0-2,0 0 2,0 0 1,0 0-3,0 0 0,0 0 0,0 0-2,0 0 1,0 0 1,0 0 0,0 0 0,0 0 1,0 0 2,0 0-3,0 0-1,0 0-1,0 0-1,0 0 0,0 0 0,0 0 2,-3 0 1,-1 3 0,0-3 2,4 0 0,0 0-2,3 0 0,-2 0-1,-1 0 2,4 0-1,-4 0-1,0 0 3,0 0 0,0 0-2,0 0-2,0 0 0,0 0 3,0 0-2,0 0 0,0 0 2,0 0 1,0 0 0,0 0-2,0 0 0,0 0 0,0 0 2,0 0-4,0 0 2,0 0 0,0 0 0,0 0-1,0 0 2,0 0-1,0 0 0,0 0 0,0 0 0,0 0 0,0 0 0,0 0 0,0 0 0,0 0 2,0 0-2,0 0 0,0 0 1,0 0-2,0 0 1,0 0-2,0 0 2,0 0 0,0 0 0,3 0 2,-3 0-1,0 0 2,0 0-3,0 0 0,0 0-1,0 0 2,0 0-4,0 0 3,0 0 0,0 0 0,0 0 2,0 0-4,0 0 1,0 0 1,0 0-2,0 0 2,0 0-3,0 0 3,0 0 0,0 0-1,0 0 2,0 0 0,0 0 0,0 0-1,0 0 0,0 0-1,0 0-3,0 0 1,0 0-1,0 3 3,1-3 1,-1 0 0,0 0 7,0 0-5,0 1-1,4-1 2,-1 0-2,-3 0-1,1 0-1,-1 3 1,0-3 1,4 0-2,-4 0 1,1 0 0,-1 4 0,3-4-1,1 0 2,-4 0 0,0 0 1,1 4-2,4-4 1,-2 3 2,1-3-3,-3 1-3,2 2 0,-3-2 3,0-1-1,0 3 0,4 0 0,0-2 1,-2 3 2,4-1-1,-4-2-1,-2 2 0,5-2 0,-2 2 0,0 1 0,-1-1 0,3-1 0,-2 1 0,0-2 2,-1 2-2,4 0 0,-1 1 1,-4-2 1,6 1 1,-5-1-2,1 3 2,-2-3-3,3 0 0,-1 3-1,5 0 0,-3-3 0,3 3 0,-7-1 1,7 0 4,-3 0-2,0-1 1,1 2-3,-1 1 3,0-2-6,-2 0 0,2 1 3,0-3-1,-2 3 1,2 1-1,0-5 2,-2 3-1,2 3 1,-1-6-1,0 3 0,0-1 0,0 1 0,0-1 2,1 2-4,-2-1 2,2-1 0,0-1 0,2 0 0,-1 3 2,0-3-2,1 3 0,1-3 1,-3 1-4,3 1 1,-2-1 2,0-1 0,1 1 0,-2 1 0,4-1 2,-1 1 0,-3-3-1,3 2-1,0 0 5,0 2-5,0-3 0,-3-1 0,3 4-2,0-2 2,-1 0-6,-1 2 4,0-3 2,2 3 0,-1-1 0,-1-1 0,2-2 0,-3 2-1,3 1 1,0 1 0,0-3-1,-3 3 0,3-3 1,2 0 0,-2 3-1,-2-2-1,0 1 2,2 1-6,-3-3 4,3 0 0,-1 1 0,-1 1 2,1-1 0,-1 2 3,0-4-3,1 2 1,1 1-1,-2-1 0,1-2 2,1 3-2,-4 0 5,0-1-2,0 1-3,5-1 0,-1-2-2,0 6-2,0-7 2,-7 7-1,7-6 1,-3 3 5,3-1-1,-3 1 1,1-1-3,1 2-1,-1-2 1,-1 1-3,3-2 0,-6 2 1,6 2-1,-4-5 1,3 4 2,-1-2 0,1 1-2,-3 1 2,4-2 0,-3 4 2,0-3-2,6-3 0,-6 6 1,3-2-1,0-2 0,-3 1 0,5 2 3,-6-1-1,4-2 3,0 5 2,-3-5 0,3 2 3,4-2-3,-6 2 0,2-1-1,3 3-1,-3-4-2,-3 2 1,3-1-2,-3 1 1,3-1-2,-6 1 0,4 0 1,-1 0 2,-4-1-1,6 1-2,-6-2 3,4 2-1,2-2-1,-6 1-1,6 2 3,-3-1 1,-2-2-2,6 2 2,-3 1 1,1-5 2,-4 5-2,3-1-1,1-1 2,-4 0-1,4 1 0,-4 1-2,3-2 3,1 0-1,-4 1-1,2 2-3,3-3 1,-6 1 0,3 2-1,-1-2 1,2-1 0,-4 0-2,2 0 3,2-1-2,-2 1 2,-1 0 0,1 3-1,2-4-2,-2 1 1,-1 0 0,4 1-2,-4-2 3,4 1-1,-4 0 0,3-1-2,-2 1 0,2 0 0,0 0-2,-2 0 2,2-1 0,-1 1 0,0 1 5,0-1-3,3-1 2,-2 2-1,0-1 4,-1 1 1,1-2 5,3 4 8,-1-3 3,-3 1 2,1-2-2,0 1-2,0 0-3,3 0-7,-3 2-5,1-5 0,2 4 0,-6 1-4,6-1-1,-3-3-2,-1 3 0,3-2-2,1 1 2,-3 0-1,3 0 1,-2 1 1,0-3 3,1 3 1,-1-1 0,2 1 2,-1-2 5,1 3 7,3-1 0,-1 0 5,-2 2 1,1-3 0,-1 2-6,4 1-4,-3 0-5,2-2-6,-4 2-3,1 0-1,3 0 0,-6-2 1,0 1-1,-1-1 3,3-2-1,-2 5 1,0-4 0,-2 1-1,2-1 2,-1-1-2,0 1-2,0 1 0,1-1 4,-2 0-4,2 0 2,-2 0-1,4 0 4,-1 0-5,-1 3 0,0-3 1,0 0-1,3 0 0,0-1 0,-3 4 1,6-2 2,-6 1-3,-1-2-1,8 0 2,-8 4 1,4-4 2,1 0 1,-5 1-4,4-1 3,-1 4-1,1-6-2,3 3-1,-3-1 2,-2 1 0,2 2 4,4-3 3,-4-1 0,-2 2 1,2-2 0,3 1 4,-4 0 6,1 0-2,-2 1 5,1-3 2,1 3 1,5 1 0,-2-1-6,-2-3-1,4 3-4,-2-2-2,2 1-2,-3 1-4,3-2 0,0 2-2,-2-1-3,-2 1-2,4 0 0,-5 0 0,4-1-1,-3 1 0,1-1-3,-2 1 4,-2 0 0,-1 0 0,3-1 3,-2 0-2,2 0 1,1 2-2,2-1 0,-5-1 0,2 0 1,0 2 0,3-5 2,-4 6-1,1-6-2,3 3 0,-4-1 0,4 1 0,-2 0 0,4-1 2,-2 1 0,-1 0-1,3-2 1,-2 0 1,-1 3-2,3-3 4,-1 0 0,3 1 1,-2 1 1,0-2-1,-1 4-2,-2-5-2,3 4 1,3-2-2,0 1-1,-3 0 0,0-1 0,-4 1 0,4 1-1,-2-2 3,2 1 2,-5 0-1,-1-1 1,4 1-1,-3 3 1,-3-6-1,-1 5-2,1-5-1,3 3 0,-3-1 0,1 1-1,-4-3-1,3 2 0,1 1 0,-4-1 2,-2-2 0,6 2 0,-4-1 0,3 1 2,-2 1-2,2-1 6,-2-1-4,2 2-2,0-1 0,-2-1 0,0 0-2,-1 1-3,1 2 5,-2-4-1,3 2-2,-1 0 2,-2-1-1,4 0 2,-5 3 0,7-4 0,-6 1-1,-1 2-1,4-3-1,-3 3 3,-1-2 0,0-1-1,0 3 1,0-3 0,0 1 1,0 2 1,0-3-2,0 2 1,0 0 1,0-2-1,0 3-1,0-2 0,0 3 2,0-4-1,0 5 0,0-5-1,0 3 2,0-1 2,0 1-2,3-1 0,1-1 0,-4 1-1,0 1 3,0-1-8,0-1 3,0 1-1,0 1 0,1-1 2,-1 1-2,0-2 8,0 1-1,0-1-3,0 0-1,0 3 2,0-2-3,0-2-6,0 2 1,0-2 1,0 2 4,0 0-4,3-2 3,-3 3 1,4-1 1,-4 1-1,1-3 0,-1 2 0,3 1 0,-1 0 2,-2-1-2,6 1 0,-4 0 1,1 0 0,-1-1 1,4 1-2,-4 0 0,3 0 0,-2 0-2,0-1 0,-1 1 0,1 1 1,0-2 1,2 1 0,-3-2 0,1 1-1,0 1-1,-1-1-2,1-1 1,-2 0 2,-1 0 1,0 1 0,7-1 1,-6 0 2,3 1-3,-1-2 4,-2 3-4,4-4 3,-2 7-3,2-6-1,0 5 2,-2-2-1,2 0-1,0 0 1,1 0 1,-1 0 0,-2 2-1,2-5 0,0 3 3,-2-1-2,2 1-1,0 0 2,-2-3 3,2 2-3,-2 1 0,2-4-1,0 3 3,-2-1-1,-2 1-3,4-2 0,-2 2-3,1 0 3,0-1-1,1 0-5,-1 0 1,0 1 3,0 0 4,0-2-1,1 2-1,-2-3 4,2 5 1,0-4-4,-2 2 0,-1 2 2,1-3 0,-1 3-3,1-4 6,2 5-1,1-5-5,-4 3-1,2-1 1,0 1 1,-1-3-3,-1 1 2,1 2 4,-2-3-3,6 3-1,-7-2 0,1-2-1,6 1-1,-7-1 1,1 4 1,-1-2 0,0-2 3,5 0-1,-5 1-1,3 3 1,1-4-1,-3 1 1,2-1-5,-1 3 0,4-3 3,-6 3 0,2-3 1,3 1 1,-2-1 0,0 4-1,-1-4-4,1 1 0,0-1 1,-1 2-2,1-2 3,-1 4-1,4-4 2,-4 1 0,3-1 0,1 3-5,-4-3 5,1 1 0,0 2 5,-1-3 2,2 0 1,0 2 13,-1 1 11,-2-3 11,4 0 4,2 2 6,-6-2-3,4 2-6,-2 1-13,0-3-16,-1 0-3,5 2-6,-6 0 2,2-2-4,-1 0-1,4 3 1,-4-3-1,-2 2-1,5-2-2,-2 0-1,0 0 3,-1 2 0,1-2 1,0 0-3,-1 2 2,1-2-1,-1 0 1,1 3 1,0-3 0,-1 0 2,1 2-1,-2-2 0,-1 2 0,4-2-3,-1 0-1,-2 0-2,-1 3 1,0-3 1,4 0-2,-3 0 4,2 2-1,1-2 2,-4 0-1,1 0 0,-1 3 2,0-3-4,4 0 0,-1 0 0,-3 0 2,0 0 1,0 1-3,1-1 2,-1 0 5,4 3 6,-4-3-2,1 0-7,-1 0 4,0 0 2,0 0-7,0 0-7,0 0 1,0 0 4,0 1 1,0-1 1,3 0-1,1 0 5,-4 0 3,1 0-1,-1 0-2,0 0 1,0 0-2,0 3-3,0-3 1,0 0 4,0 0-2,0 0 1,0 0-1,3 0 3,-3 0-1,0 0 2,0 0-1,0 0 0,0 0 0,0 0 1,0 0 1,0 0-5,0 0 0,0 0 0,0 0-1,0 3-3,0-3-2,0 0 0,2 0 3,-2 0 0,0 0-1,0 0 3,0 0-3,0 0-2,0 0-1,0 0-1,0 0 2,0 0 2,0 0-1,3 0 3,0 0 0,-3 0 1,2 0-1,-2 0 2,0 0 2,0 0 6,0 1 8,0-1 1,0 0 0,0 0-3,0 0 0,0 0-6,0 0-5,0 0-2,3 0-2,-1 0-3,-2 0 1,0 4 3,0-4-3,0 0-1,3 0 6,-3 0 2,0 0-3,0 0-2,0 0-1,0 0-1,0 0-3,0 0 0,0 0-1,0 0 6,0 0 0,0 0-4,0 0-1,0 0 1,0 0 1,0 3-3,0-3 1,3 0 1,-3 0 0,0 0-1,0 0 3,0 0-5,0 0 4,0 0-2,0 0-3,0 0 3,0 0-1,0 0 1,0 0 0,0 0 2,0 0 0,0 0-2,0 0 0,0 0 0,0 0-6,2 0-1,-2 0 6,0 0 0,0 0 2,0 0 0,0 0 6,0 0-3,0 0-2,0 0 0,0 0-1,0 0 1,0 0-1,0 0 2,0 0 2,0 0 1,0 0-2,0 0-4,-2-3-98,-4 3-126,-1-4-201,-5 0-231,-8 0-123,-1 0-63,-4-4 66,-2-1 104,-2 0 190</inkml:trace>
          <inkml:trace contextRef="#ctx0" brushRef="#br0" timeOffset="2440.2284">5986-2257 114,'4'-4'318,"3"4"30,-6 0 30,6-3-62,-7 1-57,2 2-39,1 0-25,-2 0-16,-1 0-15,4 0-24,-4 0-35,3 0-33,-3 0-18,1 0-7,-1 0-1,4 0 7,-4 0 14,0 0 19,0 0 17,-4 0 15,4 0 10,0 0 2,-1 0 0,1 0-8,0 0-12,-3 0-19,3 0-18,-4 0-10,3 2-16,-4-2-11,-2 3-10,-1-3-7,2 4 0,-5 1-5,-2-2 2,3 3-6,-2-1 1,-1 2 1,-2 0 1,1-2 1,-2 2 0,3 0 10,-3 1 4,3 0 6,0 1 2,0-2 2,4 2 2,-2-2-6,1 0-6,2 2-3,0-1-5,0-1-3,0-2-4,3 2-2,-3 1-1,6-1-1,-2 1 2,0-1-2,1-3-2,2 0-1,1 4-2,0-4-2,1 1-2,-1-1 1,7 1 1,-6 0 2,2-3-1,2 2 0,0-1-2,-2 0 3,2 1-2,0-4 0,1 5 3,-1-5 0,3 2 1,-3 0 2,0 1 1,0-3-1,3 1-1,-4-1 0,8 3-2,-4-3-3,1 0 2,2 0 0,4 0-1,-2 0-1,3 0 0,0 0 0,-2-3 0,-1 3-2,3-1 2,-3 1-1,3-3 1,-2 3 3,1-2 0,-2 0-1,1 2 1,-1-5 3,0 5 4,-2-2 0,-1 0 1,1-1 4,-3 0 0,2 2-1,-2-2-1,0 1 1,0-1 1,-2-1 1,2 1 0,0-1 1,-3 2 2,3-1 3,-3-1 3,1 1-2,-4-2 1,3 4-3,1-2 0,-6-1-3,2 1 1,2 2-3,0-2 3,-1-2-6,-3 2 2,1 0-4,-1-1-4,4 3-1,-1-2-3,-3-1-2,1 0 2,-1 1-4,0 2 3,4-2-1,-3 2 1,-1-2 0,0-1 0,0 4 1,3-3-1,1-1 3,-4 3-2,0-2 2,0 2-2,0 1 2,0-3 1,0 1 2,0 0 0,0-1 1,0 1-1,0 2 1,0-3-3,0 2 6,0-2-5,0 3 5,0-2 5,0 2 2,0-3 0,0 3-5,0-2 5,0 0-3,0 2-4,0-3-2,-4 1 1,1 2-2,3-2-3,-1 2 0,-3-3-2,4 1 2,0 2 0,-1-3 3,1 2-1,-8 1 1,1-3 3,3 3-2,2-1 1,2 1-1,0 0-5,0-4 1,-3 4-2,0-2-1,-2 2-3,3-1 2,2 1 1,-6-4 0,1 4-2,3-1 0,-4 1 0,4-2-1,-6 2 0,3-4-1,2 4 5,-2 0 2,1-1 2,0 1-1,0 0 2,0-3-4,-4 3-3,7 0 0,-7-3-4,3 3-1,-1 0 1,1 0 2,3-1 2,-4 1 0,4 0 4,-4-4 1,1 4-2,3 0 0,-1 0-1,0 0 1,-2 0 0,3-1-2,-1 1 2,-2 0-1,-1 0-2,4 0 0,-1 0 3,2 0 0,-3-2 0,0 2-1,-1 0 3,2 0 4,-2 0-4,0-4-4,-2 4-2,-1 0 4,2 0-2,0 0-1,-1 0-1,-1 0 3,2-1 1,-1 1-1,1 0-2,0 0-2,-1 0 8,2 0-3,4 0-2,-3 0 1,1 0 0,3 0 3,-1 0-9,1 0 6,-4 0 0,4 0 3,0 0-2,0 0 0,0 0 1,0 0-1,-3 0 0,3 0 0,0 0 0,0 0-1,0 0-1,0 0 0,0 0-2,0 0-2,0 0 1,0 0-2,0 0 2,0 0-4,0 0 2,0 0 2,0 0-1,0 0-1,0 0-3,0 0-12,0 0-29,0-3-68,0 3-194,0 0-249,-5 0-275,-3-4-134,-4 0-48,-3 1 26,-4-2 169,6-1 240</inkml:trace>
        </inkml:traceGroup>
      </inkml:traceGroup>
    </inkml:traceGroup>
  </inkml:traceGroup>
</inkml:ink>
</file>

<file path=ppt/ink/ink1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4:58.737"/>
    </inkml:context>
    <inkml:brush xml:id="br0">
      <inkml:brushProperty name="width" value="0.06667" units="cm"/>
      <inkml:brushProperty name="height" value="0.06667" units="cm"/>
      <inkml:brushProperty name="fitToCurve" value="1"/>
    </inkml:brush>
    <inkml:brush xml:id="br1">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C5A4672-AAB9-42A9-A85B-F68A2F29071A}" emma:medium="tactile" emma:mode="ink">
          <msink:context xmlns:msink="http://schemas.microsoft.com/ink/2010/main" type="writingRegion" rotatedBoundingBox="6210,11499 11221,11184 11246,11586 6236,11900"/>
        </emma:interpretation>
      </emma:emma>
    </inkml:annotationXML>
    <inkml:traceGroup>
      <inkml:annotationXML>
        <emma:emma xmlns:emma="http://www.w3.org/2003/04/emma" version="1.0">
          <emma:interpretation id="{61E89DF3-3D90-4A68-9757-EF8ACBA0D981}" emma:medium="tactile" emma:mode="ink">
            <msink:context xmlns:msink="http://schemas.microsoft.com/ink/2010/main" type="paragraph" rotatedBoundingBox="6210,11499 11221,11184 11246,11586 6236,11900" alignmentLevel="1"/>
          </emma:interpretation>
        </emma:emma>
      </inkml:annotationXML>
      <inkml:traceGroup>
        <inkml:annotationXML>
          <emma:emma xmlns:emma="http://www.w3.org/2003/04/emma" version="1.0">
            <emma:interpretation id="{7D4718E8-3148-4B18-A749-2193FADEEEFB}" emma:medium="tactile" emma:mode="ink">
              <msink:context xmlns:msink="http://schemas.microsoft.com/ink/2010/main" type="line" rotatedBoundingBox="6210,11499 11221,11184 11246,11586 6236,11900"/>
            </emma:interpretation>
          </emma:emma>
        </inkml:annotationXML>
        <inkml:traceGroup>
          <inkml:annotationXML>
            <emma:emma xmlns:emma="http://www.w3.org/2003/04/emma" version="1.0">
              <emma:interpretation id="{439D98C8-9C42-4B27-B0D2-5A9E98C45BA8}" emma:medium="tactile" emma:mode="ink">
                <msink:context xmlns:msink="http://schemas.microsoft.com/ink/2010/main" type="inkWord" rotatedBoundingBox="6214,11565 7970,11454 7989,11766 6234,11876"/>
              </emma:interpretation>
              <emma:one-of disjunction-type="recognition" id="oneOf0">
                <emma:interpretation id="interp0" emma:lang="en-IN" emma:confidence="0">
                  <emma:literal>-</emma:literal>
                </emma:interpretation>
                <emma:interpretation id="interp1" emma:lang="en-IN" emma:confidence="0">
                  <emma:literal>_</emma:literal>
                </emma:interpretation>
                <emma:interpretation id="interp2" emma:lang="en-IN" emma:confidence="0">
                  <emma:literal>v</emma:literal>
                </emma:interpretation>
                <emma:interpretation id="interp3" emma:lang="en-IN" emma:confidence="0">
                  <emma:literal>u</emma:literal>
                </emma:interpretation>
                <emma:interpretation id="interp4" emma:lang="en-IN" emma:confidence="0">
                  <emma:literal>w</emma:literal>
                </emma:interpretation>
              </emma:one-of>
            </emma:emma>
          </inkml:annotationXML>
          <inkml:trace contextRef="#ctx0" brushRef="#br0">-1786-4158 185,'-8'-3'247,"6"1"21,-4 2-45,4-3-51,2 2-24,0 1-9,-3 0 0,2-3-2,1 3-2,0 0-10,0 0-18,0 0-11,1-1-14,-1 1-13,0 0-10,0 0-9,0 0-5,0 0-8,0 0-4,0 0-2,0 0-4,0 0-5,0 0-5,0 0-1,0 0-6,0 0-2,0 0-2,0 0 0,0 0 2,0 0 5,0 1 2,0-1 4,0 0 2,0 0 2,0 0 0,0 0-3,0 0-1,0 0 0,3 0-2,-3 0 0,0 0-2,0 0 2,0 0-3,0 0-2,0 0 0,0 0-1,0 0-1,0 0-2,0 0 1,0 0 0,0 0-2,0 0 2,0 0-3,0 0-1,0 0-2,0 0-1,0 0 5,0 0-2,0 0 0,0 0 4,0 0 1,2 0-2,-2 0-1,0 0-2,0 0-3,0 0 1,0 0-1,0 0-2,0 0 0,0 0 0,0 0 0,0 3 0,0-3 0,3 1-1,0 2 1,-1 2 1,-2-1-1,6 1 0,-1 2 2,-3 0-1,6 2 3,-3-1-2,1 3 0,1 0 1,1 1 5,-2-1-1,0 0 1,2 2 3,-3-2-3,3 1 1,-1 0 0,-2 0-2,-4-1-1,6 0 0,-6 1 13,2-1 2,-1-3 2,-2 3 3,0-3 2,0-1 0,0-1-11,-2 2-4,2-1-3,0-3-1,0 1-1,0-3-1,0-1-2,0 3 0,0-3 3,0 2-3,0-3 0,-3 3 0,2-3 3,1 1 0,0-1 5,0 0-3,0 0 0,0 4-3,0-4 0,0 0-1,0 0-8,1 0 2,-1 0 0,3 0 4,-3 0-3,0 2-1,0-2 0,0 0 1,0 0 2,0 1-3,0-1 0,2 0 1,-2 0 1,0 0-3,0 0 0,0 0 1,0 0 0,3 4 2,-3-4-2,0 0 3,0 0 0,0 0-1,0 0-3,0 0 0,0 0 1,0 0 0,0 0-2,0 0 2,0 0 2,3 0 0,-3 0 9,0 0 18,0 0 15,0 0 11,0 0 8,0 0 7,0 1-1,0-1-12,0 0-9,0 0-4,0 0 12,0 0 26,0 0 15,2 0 18,-2 0 16,3 0 6,-1-1-9,6-3-26,5 3-15,-1-1-21,8-2-17,2 0-15,4-4-5,3 5-9,4-5-6,4 2-2,3-1-2,5 0-2,2-2-3,3 2 1,1-5-4,5 4-1,2-4-1,1 0 0,4-1-1,1 1 0,-1 4 1,-2-4-1,-2 0 0,-1 1 2,-4 2 0,-6-3 0,2 4 0,-3-3 0,-4 3-1,2-2-1,-3 2 1,-4 0-2,-3 1 2,-3 2 0,-4-2 0,-4 2 1,-3 3 2,-5-3 3,-3 5-2,-1-2 3,-5 0 2,1 2-2,-2-3 3,-1 3-3,-3-2 1,1 2-2,-3 0-2,3 0 1,-3 0-1,2-3-3,-2 3 1,3 0 1,-3 0-1,0 0-1,0 0-1,0 0 0,0 0 0,0 0 0,0 0-1,0 0-4,0 0-2,0 0-65,0 0-132,1 0-115,3 0-199,-1 0-200,5-1-103,-3-2 7,8-2 106,1-2 95,5-1 195</inkml:trace>
        </inkml:traceGroup>
        <inkml:traceGroup>
          <inkml:annotationXML>
            <emma:emma xmlns:emma="http://www.w3.org/2003/04/emma" version="1.0">
              <emma:interpretation id="{538EE003-1887-4979-BFD7-E12002DB8206}" emma:medium="tactile" emma:mode="ink">
                <msink:context xmlns:msink="http://schemas.microsoft.com/ink/2010/main" type="inkWord" rotatedBoundingBox="9912,11266 11221,11184 11246,11586 9937,11668"/>
              </emma:interpretation>
              <emma:one-of disjunction-type="recognition" id="oneOf1">
                <emma:interpretation id="interp5" emma:lang="en-IN" emma:confidence="0">
                  <emma:literal>20</emma:literal>
                </emma:interpretation>
                <emma:interpretation id="interp6" emma:lang="en-IN" emma:confidence="0">
                  <emma:literal>Zo</emma:literal>
                </emma:interpretation>
                <emma:interpretation id="interp7" emma:lang="en-IN" emma:confidence="0">
                  <emma:literal>Z0</emma:literal>
                </emma:interpretation>
                <emma:interpretation id="interp8" emma:lang="en-IN" emma:confidence="0">
                  <emma:literal>zo</emma:literal>
                </emma:interpretation>
                <emma:interpretation id="interp9" emma:lang="en-IN" emma:confidence="0">
                  <emma:literal>2°</emma:literal>
                </emma:interpretation>
              </emma:one-of>
            </emma:emma>
          </inkml:annotationXML>
          <inkml:trace contextRef="#ctx0" brushRef="#br1" timeOffset="-419687.0153">1911-4442 217,'-5'-3'262,"5"3"29,-2 0-39,2-1-35,0 1-17,0 0-2,0 0-8,0 0-9,0 0-18,0-3-20,0 3-21,0 0-19,2 0-13,-2 3-15,3-3-12,-3 0-11,0 0-10,0 0-8,0 0-6,0 0-3,0 0-2,-3 0 1,3 0-3,-2 0 5,2 0-3,-3 0 3,0-3 5,1 3 2,-1 0 8,3 0 7,-2 0 9,2-3 9,0 3 5,0 0 4,2-1 0,-2 1-5,3-3-4,-1 3-12,-2-4-10,3 3-15,2-2-8,0 3-8,6-3-8,-2 2-3,3-2-3,0 2-2,5 1 0,-5-3-1,1 3 0,2 0 2,1 0-2,0 0 2,5 0 2,-7 0 0,7 3-4,-5-3 4,2 1 2,-2 2 2,-2-3-3,2 4 2,-3-1-1,3-2-2,0 3 2,-3-1-2,0 1-2,0-1 2,-5-2 0,-4 3-2,4 3 2,-3-3-3,3-1-3,-6 1 2,4 3 4,-1-3 0,-3 1 0,4 2 3,-4-3 7,2 4-2,3-4 0,-5 2-4,1 2-2,0-1-4,-3-3 2,0 4 0,0-1-2,0 0 2,-3 0 2,0-2 2,3 2-1,-5 0 0,-3-2-1,6 2 0,-6-4 2,3 6-1,-3-6-3,-3 2 0,3 2-1,2-3 1,-2 1 0,-5 2 2,1-2 1,3-1-2,-2 1-2,4 2-1,-7-3-1,4 0-3,0 2 3,2-1 0,-4-2 3,0 2 0,4 1 3,2-5-1,-2 5-1,-3-1 2,3-1-3,3-1-3,-3 1 0,3-2 0,-3 0 2,6 3 1,-6-2 1,4 1 1,-4 1 0,3-1-2,-3-1 2,0 1-2,3 1-1,-2-2 2,1 1 1,0-3 0,1 5-3,0-4 1,-3 2-1,0-1-1,6 1-1,-6-1-1,4 2 4,-3-2-1,2-2 2,2 2-2,-2 0 2,0-3 2,2 1-2,2-1-1,-3 0 2,3 3 3,1-3-2,0 0-1,-3 0 0,3 0-1,0 0-2,0 0 1,3 0-7,-3 0 2,5 0-2,-1 0 3,1-3 1,3 3-3,4 0 3,-3 0 3,4 0 0,3-1 0,-2 1 0,6 0 0,1 0 0,-1 0-3,3 0 4,1 0 1,2-3-1,1 3 1,2 0 2,0 0 1,1-3-7,-4 3 2,6 0-4,-6 0 0,-4 0 2,4-1 1,-5 1 3,-1 0-2,0 0 2,-6-3 1,-1 3-2,0 0 2,-5 0-3,0 0 3,-3 0-2,-1 0 0,0 0 1,-1 0 2,-2 0-1,-1 0 1,0 0-1,0 0-2,0 0 0,0 0-2,4 0 1,-1 0 0,-3 0 3,0 0 1,0 0-4,0 0 3,0 0 0,-3 0-3,-1 0-6,3 0-16,-6-4-51,1 4-50,-5-1-83,1-2-147,-3 0-172,-3 2-74,3-3 2,2-1 18,10-2 74</inkml:trace>
          <inkml:trace contextRef="#ctx0" brushRef="#br1" timeOffset="-418719.8084">2973-4348 103,'1'-3'263,"-1"-1"38,0 0-1,3 3-44,-1-6-31,1 6-9,0-1-9,-3-3-11,2 2-13,-2 2-22,0 1-25,0-3-31,0 1-26,0 2-24,0-3-14,0 3-12,-2 0-8,2 0-10,0 0-6,-3 0 0,0 0 0,1 3-3,-1-1-2,2 1 4,-7-2 2,-4 5-2,4-2-1,-4 1 4,2-1 2,0 4 1,-4-1 3,4 0 1,1 0-2,-4-1-2,-3 1 2,3 4-5,0-4 1,0-2-2,5 5 0,3-3 1,-3 2-3,4-2 0,-3 0 1,2 3-2,-4-5-3,2 3 1,2 0 1,4-1-2,1-4 1,1 5 0,3-4 0,-3 2-2,6-1 0,-6-1 1,7 0-1,-3-1-1,2-1 2,-3 0 2,4-2-2,-1 4 0,4-4 2,-1 1-2,2-1 0,5-1 1,-1 1-1,-2-4-1,5 4-1,-4-2 0,4 0 1,-5-1-2,6-1 3,-6 1 2,5-2-1,-4 2 0,6-2 1,-5-1-1,1 1-1,1-2 0,-5 0 1,6 0 0,-6 1-1,0-1-1,-4 0 2,4 0 5,-5 0 1,3 0 9,-3 0 11,-3 2 6,-3-2 6,1 2 3,0-2 2,-3-1-3,-3 4-7,3-3-3,-3 2-7,-2-1-3,0-1-4,0 2-4,-6 2-1,3-1-5,-5 0-7,1 3-28,-6-6-35,0 6-80,-7-1-147,-8 0-172,0-1-85,-3-1-20,0 1 7,2 1 63</inkml:trace>
        </inkml:traceGroup>
      </inkml:traceGroup>
    </inkml:traceGroup>
  </inkml:traceGroup>
</inkml:ink>
</file>

<file path=ppt/ink/ink1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38:43.59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7864B3D-101C-4910-85B8-6006EE170B3E}" emma:medium="tactile" emma:mode="ink">
          <msink:context xmlns:msink="http://schemas.microsoft.com/ink/2010/main" type="inkDrawing" rotatedBoundingBox="8254,15702 13363,13041 13529,13360 8420,16021" semanticType="callout" shapeName="Other">
            <msink:sourceLink direction="with" ref="{CAA0FCA4-D947-4DDA-B7C1-9BF3038869FD}"/>
            <msink:sourceLink direction="with" ref="{5D2AC6C3-BF8B-45A2-B821-7EF4CE783899}"/>
          </msink:context>
        </emma:interpretation>
      </emma:emma>
    </inkml:annotationXML>
    <inkml:trace contextRef="#ctx0" brushRef="#br0">5084 3 102,'0'-1'209,"-6"1"14,4 0-43,-1 0-49,0 0-24,3-4-11,0 4-4,-2 0-6,-1 0-7,3 0-10,0 0-16,0 0-10,0 0-8,0 0-6,0 0-3,0 0 3,0 4 0,0-4 5,-2 0 8,-1 0 3,-2 1 5,1 1 0,-3 2 2,2-4 3,1 4-4,-4-3 0,0 2-3,0 2 0,-2-1-2,-1 1-6,4 0-3,-4-1-5,1 1-4,-1-1-3,2 4-4,-3-1-1,3-3 3,-1 5-1,2-1 5,-3-1 4,1 1 2,-1-1 2,1 4 4,-3-3-1,2 3-4,2-3-2,-3 1-4,6 1-2,-5-1-2,1 3 1,-3-3-4,2 2-1,-2-1-2,4-1-1,-3 2-5,0 0-5,-1-3-1,0 4 0,3-5-2,-3 5-1,2-3-2,2-2 2,-3 2 0,-1-2 0,4 2 1,-4-2-2,2 4-1,1-4 2,-3 1 0,2 3-2,-2-6 5,5 5-1,-1-4 1,-3 4-2,3-1 0,-2-1 1,-2 3-4,3-3 2,0 0-2,-1 2 4,-2-1-1,4 1 1,-4 2 0,-2-4 2,3 4-1,-1-3 3,0 0-3,0 1 0,3-1 0,-1 1-1,-2-5 1,4 2-3,-2 1 1,3-1 1,-5 1 1,6-1-3,-4 0-1,1-3 1,-1 2 2,3 2-4,-5-1 2,4 0 1,-3 2-2,0-2 3,2 0-2,-1-2-1,-2 3 2,3-1 1,1-2-2,-6 2 2,9 0-1,-7 1 3,2 0 0,1-1 1,-3-2-1,2 2 0,1 1 2,-2-1-1,0-3 0,3 5 1,-4-4-1,2 2 7,-2 0 1,3-2 0,-3 2 3,2 0 17,2 0 47,-7 2 33,-1 1 15,3 2 9,-2-4 6,0 4-16,3-3-50,0 0-35,0 1-21,4-1-9,-4 2 26,0 1 13,0-1 11,-1 3 5,4-6-1,1 4 4,-4-3-33,5 1-17,0-1-11,0-2-4,0 2-2,6-2-4,-6-2-2,2 2 1,-1-4 0,1 5 1,-1-4-2,1 1-2,1 1 2,0-5 0,1 5 1,-3-1-1,1-2 0,-6 4 1,4 0 5,-4 0-3,2 3 0,-1-4 0,-2 4-3,3-4 0,-1 4-2,1-4 2,1 1 2,1 0-2,-5 0 3,2 4 3,-2-4 19,0 2 9,0 0 6,0 1 1,2-1 2,-2 0-4,4-2-13,-3 0-9,0 2-5,2-2-2,0 1 1,-6 3 3,0-3-3,2 6-2,-5-6 4,4 1-3,-1 1 3,0-1-5,2 3-2,-2-3 2,0 1 6,-5 0 7,6 3 0,-4-5 1,5 3-1,1 1 0,-3-5-8,0 1-11,3-1 1,-3 2-2,3 0-1,-2 1 0,-4-1 0,2-1 5,-1 3 1,-3-3-2,3 4 4,-1-5 0,5 4 1,-5-3-5,4-1-1,-1 1 0,0-2-2,2 1-2,-3 0 1,1 1 0,2-4 1,-5 3 4,4 2 3,-4-1 2,1 0 1,-2-1 0,5 0 0,-4 1-2,4-1-6,-1 1-3,0-3 2,2 2-4,-5 1 2,4-1 0,-6-1 2,2 1 1,0 1 1,-2 0 1,0 0-1,2-1 0,4 1-4,3-3 2,-1 2-2,0 0 0,0-1-2,-1 0 2,1 0-1,0-1 1,3 2 1,-2-4-1,-1 4 0,0-2 0,-3 0 0,0-1 0,3 1 0,-1-1 0,1 0 0,-2 2 2,6-4-2,-1 1 0,-3 2 0,2-2 3,1 1-3,-3 3 0,2-7-1,2 5-1,-4 1 0,0-2 2,-2 0-1,3 3 2,-1-3-1,0 0 2,-1 4 2,-6-4 2,6 3-1,-2-3-2,0 3 0,3 0-2,0 0-1,-3 0 0,3 0 2,-1-1-1,1 1-1,-3-2 1,0 2-1,3-3 0,0 3 0,0 0 0,1-3 0,2 0 0,-3 3 0,2-3-1,1 0 0,-1 0 2,3 0-2,-2 1-1,-1-2 4,1 1 0,1 1 1,-4-1-3,-1 1 2,4 0-1,-3 0-1,-3-1-1,2 1-1,-2 2 2,-5-4 3,0 6 4,-2-2 6,-4 1 4,1 3 4,1-1 0,2-1 0,-1-1-4,3-1-8,4 2-1,-1-2-3,-1 0-3,1 2-2,-3-4 0,7 2 0,-7 0 0,2 1 1,4-4-1,-4 3 0,5-3 3,1 0-2,-3 3-1,3-3 0,0-3 2,0 5-1,2-1 0,-2-4 1,4 5 0,-3-5 0,3 2-1,-1 1 0,-1-2-1,1 4 0,2-5 1,-3 4-1,-2-2 0,0 1 0,0 1 0,-3-1-5,4 1 5,-3 0-1,-1-4-1,0 6 1,2-2 3,-6 2 7,1 0 3,-2 4 5,2-4 1,-2 1-2,7 0 1,-2 0-6,0-3-5,3 2-4,3 0-2,-1-2 2,1-1-2,1 1 0,1-1 0,-4 2 1,4-2 0,2-3 0,-2 3-1,-3-1 0,6 1 0,-3 1 1,0-3 0,1 3-1,-1-2 0,0 1 0,0 1 0,0-2-1,-4 3 0,-1-1 1,0-1 3,3 0-1,2 1 0,2 1 0,-1-2-1,-1-3-2,4 4 0,-4-2-2,0 1-1,3-1 0,-7 1 2,11-1 2,-7 1 2,0 1-1,0 2 3,-2-2-3,-1 3 1,1 0 2,-1-1-2,3-3-1,2 0-2,-1 3 2,2-3-1,1 0 3,-1 0-2,0-1 0,-1 1 3,1 0 0,-3 0-2,6-1 0,-4 1-1,1-2-1,3 0 1,-4 0 1,-2 1 0,6 0-1,-3 1 0,2-2 0,-2 1 1,1-3-1,0 2 2,1 0-3,2 1 0,-4-1 4,5-2-1,-7 2-2,6 0 2,1-2 0,-3 3-2,-1-3 0,4 3-1,0-3 1,-4 1 3,2 2-4,-1-2 7,0 3-4,-2-4 1,0 3 2,2 1-3,1-4 1,-1 1-3,1 2 1,-1 0 0,0-2 0,1 3 2,-4-4-1,6 3 5,-5 1-5,3-3 0,-1 2 3,0 0-4,1-2 2,-1 2-4,2 0 1,-3-3 1,1 1 1,2 3 2,-6-3 4,7-1 2,-5 2 2,5 2 0,-1-3 1,1-1-2,-4 3-4,1-3-3,3 1 0,-1 2 0,-3 1 0,3-3 1,-6 1 4,6 3 3,-4-3 0,2 0-1,-2 3 1,2-3 1,0 0-5,1 1-1,-1 0-3,3-3 1,-2 1-1,2 2-2,0-3 0,0 0 2,0 0 1,0 0 0,0 2 1,0-2-1,0 0 2,0 0 1,0 0-2,0 0 1,0 0-3,0 0-1,0 0-1,0 0-3,0 0 0,0 0-2,0 0-6,-3 0-32,0 0-120,3 3-179,-7-6-273,-7 1-222,1 2-113,-1-4-32,-6-4 84,6 1 163,-7-2 263</inkml:trace>
  </inkml:traceGroup>
</inkml:ink>
</file>

<file path=ppt/ink/ink1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39:22.56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860AC5E-DD93-4C8E-AC92-59C80E514759}" emma:medium="tactile" emma:mode="ink">
          <msink:context xmlns:msink="http://schemas.microsoft.com/ink/2010/main" type="writingRegion" rotatedBoundingBox="13163,10960 16986,10960 16986,14590 13163,14590"/>
        </emma:interpretation>
      </emma:emma>
    </inkml:annotationXML>
    <inkml:traceGroup>
      <inkml:annotationXML>
        <emma:emma xmlns:emma="http://www.w3.org/2003/04/emma" version="1.0">
          <emma:interpretation id="{45F3FDA2-536D-4F46-AB8A-FA5058098F0A}" emma:medium="tactile" emma:mode="ink">
            <msink:context xmlns:msink="http://schemas.microsoft.com/ink/2010/main" type="paragraph" rotatedBoundingBox="13163,10960 16986,10960 16986,14590 13163,14590" alignmentLevel="1"/>
          </emma:interpretation>
        </emma:emma>
      </inkml:annotationXML>
      <inkml:traceGroup>
        <inkml:annotationXML>
          <emma:emma xmlns:emma="http://www.w3.org/2003/04/emma" version="1.0">
            <emma:interpretation id="{76E09FFE-4812-4FD0-92D0-1BE9688A3C60}" emma:medium="tactile" emma:mode="ink">
              <msink:context xmlns:msink="http://schemas.microsoft.com/ink/2010/main" type="line" rotatedBoundingBox="13163,10960 16986,10960 16986,14590 13163,14590"/>
            </emma:interpretation>
          </emma:emma>
        </inkml:annotationXML>
        <inkml:traceGroup>
          <inkml:annotationXML>
            <emma:emma xmlns:emma="http://www.w3.org/2003/04/emma" version="1.0">
              <emma:interpretation id="{72D4BBB9-F330-476F-B351-65E09DC05885}" emma:medium="tactile" emma:mode="ink">
                <msink:context xmlns:msink="http://schemas.microsoft.com/ink/2010/main" type="inkWord" rotatedBoundingBox="13163,10960 16986,10960 16986,14590 13163,14590"/>
              </emma:interpretation>
              <emma:one-of disjunction-type="recognition" id="oneOf0">
                <emma:interpretation id="interp0" emma:lang="en-IN" emma:confidence="0">
                  <emma:literal>W</emma:literal>
                </emma:interpretation>
                <emma:interpretation id="interp1" emma:lang="en-IN" emma:confidence="0">
                  <emma:literal>A</emma:literal>
                </emma:interpretation>
                <emma:interpretation id="interp2" emma:lang="en-IN" emma:confidence="0">
                  <emma:literal>d</emma:literal>
                </emma:interpretation>
                <emma:interpretation id="interp3" emma:lang="en-IN" emma:confidence="0">
                  <emma:literal>o</emma:literal>
                </emma:interpretation>
                <emma:interpretation id="interp4" emma:lang="en-IN" emma:confidence="0">
                  <emma:literal>U</emma:literal>
                </emma:interpretation>
              </emma:one-of>
            </emma:emma>
          </inkml:annotationXML>
          <inkml:trace contextRef="#ctx0" brushRef="#br0">0 3630 360,'0'0'439,"0"0"36,0-3 20,-3 3-119,3 0-128,0-3-83,0 3-54,0 0-29,0 0-19,3-1-15,-3 1-15,2 0-13,3 0-10,1 0-2,1 0-3,1 0 1,4 0 1,0 0 2,1 0 4,-1 0 1,1 0 0,3 0-1,-3 0 4,2 0 5,-3 0 9,4 0 9,2 0 12,-2-4 9,2 4 10,-2 0 6,1 0 2,3-3 1,-3 3 10,1-4 1,3 4 7,-4-1 6,4 1 6,0-3 2,3 0-9,-1 3 0,1-1-16,1-2-13,4 2-14,-3-2-9,1-1-8,2 3-6,0-1-5,2-2 1,-3 3-9,3-2-4,-2-1-10,0 0-3,0 3-2,-4-1-5,2 0-1,-2-1 1,0 0 0,-1 2 1,-1-4 1,1 3-2,-2-1 6,2 1-1,-3-2 1,-2 1-4,2-2 6,0 1 4,0 1-2,0-1 1,-4 3 3,4-6-2,0 3-3,0-1-5,0 2-1,0-2-3,0-1 0,-1 1 0,-2 2 1,3-2 0,-3-1 1,3-1 1,-4 2-2,4 2 4,0-2-2,-3-2 2,2 2 4,0-2 2,-3 3 0,1-4-1,0 4 4,-2-5-5,4 5-2,-3-4-1,0 1 1,-1-1-3,-1 1-1,1-1-3,0 1 0,1-4 1,1 3-1,1 1 0,1-2 0,0-1 4,1 1-2,3 0-1,-3 2-1,2-2 1,-3-2-2,5 0 1,-5 4-1,0-5-2,1 4-1,3 1 0,-4-2 1,1-1 2,-3 1-1,0 0 4,-1 2-1,-1-3-1,0 1 0,-3 1 0,3 0 2,-3-2-4,1 1-1,-1-1 2,0 2 2,3-1-1,0-1 0,-1 1 0,1 0 3,1-3-3,-1 2 0,2 1 3,1 1-6,2-3 0,-2 3 4,2-3-1,0 1 0,0 2-3,-3-1 6,1 2-2,-1-2-4,-2-1 1,-2 3 1,2-2-2,-3 3 2,0-5 0,0 4 0,3-1 1,-4 1 0,1-4 3,0 3 0,3 1 3,-1-2-3,1-1-3,0 1 0,1 0-2,4-1 1,-3 0-2,6-1 2,-3 3 1,1-4 0,-1 1-1,3 0 1,-1 2 1,-3 0 0,5 0-1,-6-3 0,0 3 2,2-1-2,-3 1-4,-1-2 3,2 0 2,-4 3-1,1-4 1,0 1 1,-2 0 1,6 0-1,-6 2-4,4-3 2,-2 0 0,1 3 0,-1-1 0,2-1-1,1 3 2,2-4-1,-6 1 0,4 3 2,-5-1-1,6-1 0,-6 1-1,2 0 0,0-1-1,-1 1 2,1 1-1,0-3 4,-3 3-4,1-3 3,-1 4-2,0-1 0,3-4-1,-3 5-2,3-5-1,-4 3 2,4-3 1,-3 4-1,2-2-1,-2-2 2,-1 4 2,3-3-2,-2 0 0,-4 0 0,1 1 1,4 3-1,-4-5-1,0 3-1,-2-1 2,0 1 0,0 1-1,-4-3-2,8 3 3,-7-3 0,-1 3-2,8-2 2,-8-1-2,4-1 0,-1 3 1,-1-3 1,1 1-2,1 2 1,0-2 4,-4-1-3,3 1 0,-2 3 5,0-3-1,-5 0 1,4 2 1,-4-2 2,0 2-1,0-3-3,-4 1 1,0 0-2,0-1 0,2 1 3,-6 3-5,3-6 1,-6 4 2,8 0 1,-4 1-3,1-2 2,-1 2-2,1-2 5,1 0-6,0 3-1,-3-3 0,0 3 0,3-3-1,-3 3 1,0-1 0,0 2 0,4-2 0,-4-1 0,3 1 0,-3 1 0,1 0 1,1-2 1,-2 1-2,1-1 2,1 2-6,0 0 0,-6-3 0,4 1 4,0 1-2,2 0 1,-5-3 4,3 3 1,0-2-2,1-1-1,-1 1-1,0 0 1,-1 0 1,1-1 0,0 0 0,-4 1-1,6-1 1,-2 3-1,0-3-1,-3 4-3,4-4 2,-1 2-1,-3 0 2,3-2 0,2 4 1,-1-1 1,1-3-2,-2 2-1,1 1-1,2-3 0,1 4-1,-1-3-1,2 3 1,-5-3 3,3 3 0,-3 1 0,3-4-1,-3 3 2,-2 1 1,2-2-1,-1 0 0,-3 2-1,4-2 0,-4 1-2,2 0 0,-3-2 1,0 1-1,2 2-1,-2-4 3,4 3 2,-3-3-4,3 3 4,-3-1-1,3-1 1,-2 1-2,4-2 0,-4 3 1,1-4-1,-1 1 0,-2-1-1,4 4 0,-3-3 0,3 0 1,-2 2 0,3 0-1,-2 0-1,0 0 2,-1 0 5,3-2-4,0 3-1,2-2 2,-1 1 0,1-1 0,-1 2-8,3 1 5,-1-1 0,0 0 0,2 3-2,-2-5-1,0 3 3,2 0-2,-2 0-2,0-1 4,5 0 1,-6 0 0,4 5 1,-1-8 7,0 7-3,1-4 1,-1 5 0,1-5-4,-1 4 2,3-3-9,-3 2 2,1-2-1,-1 3 3,2-4 2,1 4-2,-4-1 5,1 1-3,-2-1 2,2 2-3,3-4-1,0 3-1,-2-1 1,-1 3 1,2-3-3,-3 4 3,1-5-2,3 5 0,-1-5 0,-3 1 0,4 4 0,-1-5 2,1 5 0,-3-2 0,3-1 1,-4 0 0,4 1-1,-1-2 0,-2 2 0,3-1 0,0-1 0,-2 1 0,2 1 0,-3-1 0,0-1 0,1 1 0,-1-2 2,0 2-2,-2-1 0,0 1 0,2 0-2,-2 0 2,3 0 2,-4 0-4,4 0 1,-3-2 0,2 5 1,0-6-1,-2 3-1,2 0 2,1 0 2,-2-3-2,0 3 0,1 1 1,2-1 1,-3 0-2,0 0 0,0-1 0,3 1 0,-2 1-1,-1-2 0,3-2 1,-4 3-1,-1-1 1,4-2 0,-3 2 0,-1-2-2,4 3 2,-3-4 0,-1 5 0,4-2 0,-4-2 2,4 3-1,-3-3-1,-1 4 1,4-2 0,-1-1-1,2 1 0,-6 2-1,7-2 2,-5 2-1,2-1-1,2 2 1,-3-3 0,3 3 1,-6-1-2,6 1 1,-4 0-1,-2-3 1,6 3 0,-4 0 0,-1-1 2,-2-2-2,1 5 0,-4-7 0,1 3 0,-3-1-1,1 2 0,-1-2 2,-2-1 0,1 1-1,-2 2 2,6-2 4,-3-2-2,-3 1-1,0 1-3,4 2 0,-1-2 1,0 1-3,3-3 0,-3 4 1,2-2 0,2 1 3,-3 1 1,4-2 0,2 4-3,-5-2 0,1-2 0,-1 1-3,1 1-1,-1 2 0,-2-2 3,3-2 0,-1 2 0,-2 2-1,1-5 6,-1 5-2,0-3-2,0 1 0,-3-1 0,2-3 0,-6 3-1,3 0-1,1 0 2,-2 1 6,5-2-3,-3-1-2,3 5-1,4-3 0,-3-1-3,0 2-2,2-1 3,-1 1 2,4-1 1,-4 1 1,3 1-2,0-2 2,3 1-2,-3 1 1,3-1-2,1 1 1,-1 0 1,0-1-2,-1 1-1,-3 0 1,5-1-1,-4 1-1,3 0 1,-3 0 2,3-1-2,-3-1-1,0 1 3,3 2-3,-3-3 2,2 3-1,-2-1 4,-4-3 2,4 2-1,2 0-2,-5-2-1,3 4-1,0-1-2,1-2 0,-4 0-1,3 1 4,0 2 0,2-3 0,-6 2 0,4-3 1,2 4 2,-2-1 0,0-3-1,3 1-1,-6 4 1,3-3-2,1 1 0,-1-1-2,-3-1 1,3 1 1,2 1-2,-5-2 2,3 1 0,-1 0 0,3 2 0,0-4 0,-1 5 0,-1-3 0,2 1 0,-1 0 0,1-1 0,0 1 0,-1 0 0,-1 2 0,3-5-1,0 2-2,1 3 1,-4-4 1,0 3 1,3-2 1,-3 3 1,0-4-2,3 0 0,-3 2 0,0 2 0,0-1 0,3-3 0,-3 3 0,-2-2 4,1 0-4,-2 2 0,-2-3 2,-3 1-1,1-4 0,-1 6 0,0-3-1,2 1 0,-2-1-1,0-1 0,3 3-2,0 0-1,0-1 2,5 0 4,-2 1-1,-1 0 2,5 0 1,-1 2-1,-1-3-1,4 1-2,-4 0-2,3 2 2,3-3-2,-4 3-1,1-2 3,0 2 0,2-2-2,-2 2 2,0 0 3,2-2 1,-2 2-1,2 0-2,-2-3 1,5 3-2,-1 0 0,-3 0 0,1 0 0,2 0 0,-3-3 2,1 3-2,2 0 1,-3-1-4,3 1 0,-6 0 3,3 0-3,-5-3 5,5 3-2,2-2 1,-4 2 0,4 0-1,-4 0 1,4-3-1,-1 3-1,1 0-1,-4-1-3,4 1 1,-1 0 4,1-3 0,-1 3 0,0 0 2,3 0 3,-2 0 1,-1-3-4,3 3 2,-3 0-4,1-1 1,-1 1-1,2 0-1,1 0 1,-7 0 0,7 0 1,-1 0-1,-3-3 0,4 3 0,-1 0-3,1 0 1,0 0 0,-4-1 1,1 1-1,3 0 2,0 0 0,0 0 1,0 0 0,0 0 0,0 0-1,0 0 0,0 0 0,0 0 0,0 0 0,0 0 0,0 0 0,0 0 2,0 0 0,0 0-2,0 0-1,0 0-2,0 0 3,3 0-4,-3 0 0,0 0 2,0 0-4,0 0-13,0 0-35,0 0-70,0 0-90,0 0-69,4 1-64,-4 2-105,0-2-104,1 2-76,3 1 12,-4-4 24,0 0 49,-5-1 107</inkml:trace>
        </inkml:traceGroup>
      </inkml:traceGroup>
    </inkml:traceGroup>
  </inkml:traceGroup>
</inkml:ink>
</file>

<file path=ppt/ink/ink1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38:37.55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70BDF46-E945-4C05-8DA3-D9697E1B1170}" emma:medium="tactile" emma:mode="ink">
          <msink:context xmlns:msink="http://schemas.microsoft.com/ink/2010/main" type="writingRegion" rotatedBoundingBox="12666,14503 13011,12930 13755,13093 13410,14666">
            <msink:destinationLink direction="with" ref="{F8BDDD56-81B1-4FFA-AF88-393FDA494136}"/>
          </msink:context>
        </emma:interpretation>
      </emma:emma>
    </inkml:annotationXML>
    <inkml:traceGroup>
      <inkml:annotationXML>
        <emma:emma xmlns:emma="http://www.w3.org/2003/04/emma" version="1.0">
          <emma:interpretation id="{203F948B-BE8C-4291-8F7A-8C7A5503C289}" emma:medium="tactile" emma:mode="ink">
            <msink:context xmlns:msink="http://schemas.microsoft.com/ink/2010/main" type="paragraph" rotatedBoundingBox="12666,14503 13011,12930 13755,13093 13410,14666" alignmentLevel="1"/>
          </emma:interpretation>
        </emma:emma>
      </inkml:annotationXML>
      <inkml:traceGroup>
        <inkml:annotationXML>
          <emma:emma xmlns:emma="http://www.w3.org/2003/04/emma" version="1.0">
            <emma:interpretation id="{7B60CE5F-B2E1-4BCB-8479-10B5DC92D1CC}" emma:medium="tactile" emma:mode="ink">
              <msink:context xmlns:msink="http://schemas.microsoft.com/ink/2010/main" type="line" rotatedBoundingBox="12666,14503 13011,12930 13755,13093 13410,14666"/>
            </emma:interpretation>
          </emma:emma>
        </inkml:annotationXML>
        <inkml:traceGroup>
          <inkml:annotationXML>
            <emma:emma xmlns:emma="http://www.w3.org/2003/04/emma" version="1.0">
              <emma:interpretation id="{5D2AC6C3-BF8B-45A2-B821-7EF4CE783899}" emma:medium="tactile" emma:mode="ink">
                <msink:context xmlns:msink="http://schemas.microsoft.com/ink/2010/main" type="inkWord" rotatedBoundingBox="12666,14503 13011,12930 13755,13093 13410,14666">
                  <msink:destinationLink direction="with" ref="{E7864B3D-101C-4910-85B8-6006EE170B3E}"/>
                </msink:context>
              </emma:interpretation>
              <emma:one-of disjunction-type="recognition" id="oneOf0">
                <emma:interpretation id="interp0" emma:lang="en-IN" emma:confidence="0">
                  <emma:literal>B</emma:literal>
                </emma:interpretation>
                <emma:interpretation id="interp1" emma:lang="en-IN" emma:confidence="0">
                  <emma:literal>b</emma:literal>
                </emma:interpretation>
                <emma:interpretation id="interp2" emma:lang="en-IN" emma:confidence="0">
                  <emma:literal>;</emma:literal>
                </emma:interpretation>
                <emma:interpretation id="interp3" emma:lang="en-IN" emma:confidence="0">
                  <emma:literal>D</emma:literal>
                </emma:interpretation>
                <emma:interpretation id="interp4" emma:lang="en-IN" emma:confidence="0">
                  <emma:literal>:</emma:literal>
                </emma:interpretation>
              </emma:one-of>
            </emma:emma>
          </inkml:annotationXML>
          <inkml:trace contextRef="#ctx0" brushRef="#br0">5317-2719 100,'0'-3'123,"0"3"-26,-4 0-17,4 0-12,0 0-10,0 0-3,0-4-4,0 4 1,0 0 0,0 0 2,0-1 3,0 1 1,-3 0 2,3 0-2,0 0 1,0 0-4,0 0-1,0-3-1,0 3-3,0 0-2,0 0 0,0 0 1,0 0 5,0 0 3,0 0 6,0 0 6,0 0 2,0 0 2,0 0 4,0-1-6,0 1 0,0 0-3,3 0 1,-3 0-4,0 0-3,0 0-3,0-3-6,0 3-5,0 0-9,0 0-6,0 0-4,0 0-8,0 0-3,0 0-3,0 0-4,0 0-1,0 0-3,0 0 0,0 0-1,0 0-1,0 0 5,0 0-2,0 0 3,0 0-2,0 0-1,0 0 1,0 0-5,0 0 3,0 0-5,0 0 4,0 0-3,0 0-1,0 0 0,0 0-6,0 0 4,0 0 0,0 0 1,0 0 2,0 0 3,0 0 4,0 0-2,0 0 0,0 0-3,0 0 1,0 0 0,0 0-3,0 0 1,0 0 0,0 0 1,0 0-2,0 0 0,0 0-2,0 0 2,0 0-2,0 0 3,0 0-1,0 0-1,0 0 6,0 0-4,0 0 1,0 0-2,0 0-2,0 0 2,0 0-3,0 0 1,0 0 0,0 0 1,0 0 1,0 0-2,0 0-1,0 0 3,0 0-3,0 0 1,0 0-1,0 0 1,0 0-1,0 0 0,0 0 5,0 0 0,0 0-2,0 0 0,0 0 3,0 0-3,0 0 0,0 0-3,0 0 0,0 0 0,0 0-1,0 0 0,0 0 0,0 0 1,0 0 4,0 0-1,0 0 3,0 0 0,0 0 0,0 0 2,0 0-5,0 0 3,0 0-1,0 0-2,0 0-2,0 0 1,0 0-2,0 0 0,0 0-2,0 0 1,0 0 0,0 0-2,0 0 3,0 0 0,0 0 3,0 0-2,0 0 3,0 0-1,0 0 0,0 0-3,0 0-2,0 0 2,0 0-1,0 0 2,0 0 1,0 0 0,0 0-1,0 0-1,0 0 1,0 0-1,0 0-1,0 0 2,0 0 0,0 0-1,0 0-1,0 0 0,0 0 1,0 0-2,0 0 1,0 0-1,0 0 2,0 0 0,0 0 0,0 0 0,0 0 0,0 0 0,0 0 0,0 0 0,0 0-1,0 0 1,0 0 0,0 0 0,0 0 1,0 0 1,0 0 0,0 0-1,0 0-1,0 0 0,0 0-1,0 0 1,0 0-1,0 3 1,4-3 1,-4 0 0,0 0-1,1 0 0,-1 0 0,0 0 2,0 1-2,0-1 2,0 0-1,0 0-1,0 3 0,0-3-1,0 0 0,3 0-1,-3 0 1,2 0 1,-2 0-1,0 1 0,3-1 1,-3 4-1,3-4 1,-3 0 0,2 0 0,-2 3 1,3-3 0,-1 4 0,-2-4-1,0 1 0,3-1 0,0 3 0,-3-3 0,0 0 0,2 3 1,-2-3 0,0 0-1,0 1-1,3-1 0,0 0 1,-3 4 0,0-4-1,2 0 1,-2 0 1,3 0-1,-1 3-1,-2-3 0,3 0 1,-3 0 1,0 4-1,3-4 1,-3 0-1,0 0 1,0 1-1,0-1 0,0 0 1,0 0-1,0 0 0,0 0 0,0 3-2,0-3 1,0 0-1,0 3 2,0-3 0,2 0 0,-2 0 2,0 0-1,0 0-1,3 1 0,-3-1 0,0 0 1,0 0-1,0 0-1,0 0 1,2 3 1,-2-3-1,0 0 0,0 0 0,0 0 0,0 0-1,0 0 1,0 0 0,0 0 0,0 0 0,0 0 2,0 0-2,0 0-1,0 0 0,0 0 1,0 0 0,0 0 0,0 0 0,0 0 1,0 0 0,0 1-4,0-1-1,0 0 3,0 0 1,0 0 0,0 0-1,0 0 5,0 0-1,0 0-3,0 0 2,0 3-2,0-3 1,0 0 0,0 0-1,0 0-1,0 4-1,0-4 1,0 0 1,0 0 0,3 1-2,-3-1 2,0 2 0,0-2 0,0 0 0,0 4 1,0-4 0,0 1 0,0-1 0,0 3 0,0-3 0,0 1-1,0-1 0,0 3 0,0-3-1,0 4 1,0-3-1,0-1 0,0 2 1,0 0 0,0 1-1,0-3-2,0 2 1,0 0 1,0-2 1,0 3 0,0-3 0,0 2 1,0 0 1,0 0-1,-3-2-2,3 3 1,-2 0 0,-1-3 0,3 1 1,0 2 1,0-3 0,0 2 0,0 1-1,0-3-1,-2 2 0,2 0-1,-3-2 0,3 3 1,-3-1-1,3 0 1,0-2 2,0 1-1,-2-1-1,-1 4 2,3-4-2,0 1 0,-2 2 0,2-3 0,0 3 0,0-2 0,0 3 0,0-4 0,0 0 0,0 2 0,0-1-2,-3-1 2,0 4 0,3-3 0,-2-1-1,2 2 0,0-2-1,0 5 1,0-5 0,0 4 0,-3-2-2,0-1 3,3-1-1,0 4 1,0-3 1,0-1 2,-2 2-1,2-2-2,0 4 0,0-4 0,0 1-2,0-1-1,-3 3 2,3-3 1,0 3 6,0-3-5,0 1-1,0-1 0,0 4-1,0-4 1,-2 1-7,2-1 5,0 2 2,0 2 0,0-4 2,-3 1-2,3-1 2,0 3 3,-3-3-4,3 1 2,-2-1-2,-1 3-1,3-3 0,0 2-2,0 1 1,0-3 0,0 2 0,-1-2 0,1 0-1,0 2 0,-4 1 2,4-3 2,0 2-4,-3 0 4,3-2-1,0 3 0,-1-1-3,1-2-1,-4 3 3,4-3 0,0 1-1,-1 2 1,1-3 0,0 2 0,-3 1 1,3-3-1,-4 2 0,4 0 0,0-2 0,0 3 0,-1-2 0,1 2-1,-3-3 1,-1 1 0,4 3 0,0-4 0,-1 3 0,1-3-2,-3 0 4,3 4-1,-2-4 0,-1 3 1,3-2 0,-3-1-1,3 3-1,0-2-2,-2-1-2,-1 3 4,3-3 1,-2 3 2,2-2-1,0 3-1,0-1 2,-3-3-2,3 1-4,-3 2 1,3-2 0,-2-1 1,2 3 1,-3 0 0,0-2 2,3 2-1,0 1-1,-2-3 0,-1 2 0,3 1-2,-2-1-2,2-2 3,-3 2 1,0-1 0,3 0-2,0 3 2,-2-5 0,-1 3-1,3-2-5,-2 2-1,2 2 2,-3-3 1,0 0 0,3 1 2,0-3 2,-2 4 5,-1-4 0,3 5-3,-1-2 3,1-3-3,-4 4 0,4-4-4,-3 5 1,3-5 0,0 4-1,-1-1-2,1-3 4,-4 4 0,4-4 0,-3 3 0,3-2 0,0 3 3,0-3-2,0 1-1,0 2 0,0-3 2,0 2-2,0 0-2,-1-2 1,-3 3-1,4-4 2,-1 7 2,1-6-1,-3 1 2,-1 2 0,4-3-2,0 2-1,0 1 0,-1 0 0,1-3-1,0 1 1,0 0 0,0 1 0,-4-1 0,4 0-3,0 1 2,-1-1-2,1 1 3,0-2 0,0 2-2,0 0 2,0-1 0,0 0 2,0 0-4,0 1 2,0-1 3,-3 0-1,-1 1-1,4-1 0,0 1 1,0-3-2,0 4 0,0-3-3,0 3 2,0-2 1,0-1-2,0 3 2,0-2 0,0-1 0,0-1 0,0 4-1,0-3 2,0 2-1,0 0 0,-1-2 0,1 3 3,-3-2 0,3-1-3,0-1 0,0 4 0,0-3 0,-2 2-2,2 0 1,0-2 2,0 3-2,0-4 2,0 2-1,0 3 0,0-5-1,0 3 1,0-3 0,0 4 1,0 0 5,0-4-3,-3 4-2,0-4-1,3 5-1,-2-5 2,2 2-4,0 3 2,0-3 0,0 0 1,0 1 0,0-1-5,0 1 3,0 1 0,0-2 2,0 1-3,-3-1 2,0 0 1,3 1 0,0 1 3,0-3-3,-2 3 1,2-1 1,0 1-1,0 0 0,0-1 1,0-2 1,0 2-3,-3 1 0,3 0 0,0-1 2,0-2-3,0 2 0,0-2 1,0 2 0,0 0 1,0-2-1,0 3 0,-2-1 3,2-3-3,-3 1-2,3 2-2,0-2 4,0 2 0,-3 0 2,3-2-1,0 2 2,0-1 1,0 1-3,0-2 4,0 2-4,-2 0 3,2-1-1,0 0-1,-3 3 2,3-3-4,0 0 3,-2 1-5,2-1 2,0 1 1,-3 1 2,3-4-1,-3 3-2,3-1 4,-2 0-2,-1 3 1,0-5-2,3 2 3,0 0-1,0 1 2,0-3-2,0 1-1,0 2 0,0-2 1,0 2-1,0 1 1,0-3 2,0 1 0,0 2-2,0-3 0,0-1-3,0 3 1,-2 0 1,2-2 1,0-1 0,-3 4 3,3-3 2,-2 1-1,2 2 0,0 0-1,0-4 1,0 3 0,0 2-2,-3-5 0,3 3-3,0-3 2,-3 4-4,3-3 2,0 1-2,0 0 0,0 1 0,-2-1 0,2 0 2,-3 1 0,2 2 0,-6-4-2,7 2 0,0 0 2,0-1-1,0 0-1,0 3 0,0-3 2,0 0-1,0 1-1,0-1 0,0 1 1,0-3 0,0 4-1,0-1 1,0-1 2,0 0-1,0-1 0,0 3-2,0-3 2,-1 1-2,-3 2-2,4-4 4,0 4-1,0-1 3,-1-2-2,1 3 0,0-2 1,-3-1-2,3 4-1,-4-5 0,4 6 0,0-6 0,0 5 0,0-5 2,-1 2-1,1-1-1,-3 3 3,-1-3-1,4 2 1,0-3-2,0 3 3,-1-2 0,1 2-1,0-1-1,-3 0 0,3 0 2,0 1 0,-2-1-1,2 0-3,0 1 0,0-1 1,0 0-2,0 1 1,0 2 1,0-3 2,0 0-1,0 0 0,-6 1 1,4-1-3,2 0-1,-3 1-3,6-3 2,-3 1 2,2 2 0,-2 0 0,0-1 2,0-2 2,0 3-3,0-2-1,0 2 2,0-3-2,0 1 0,0 2 0,0 0 1,0-3 1,0 1-1,0 2 0,0 1 1,0-3-2,-2 2 2,2 0-4,0-2 2,0 2 0,-3-2 2,3 2-2,0 1 0,-2-4 0,2 4 0,0-1 2,0-2-2,-3 2 1,3-2 0,-3 2-1,1 1 0,-1-4 1,0 3-1,3-1 0,3 1 0,-3-2 0,0 2 2,0 0-2,-3-1 0,1 0-2,-1 3 2,3-2 0,0-2-1,3 2-3,-1-1 4,-2 1 0,3-2 2,-3 2-1,0 0 0,0 1-1,0-3-1,0 3 0,0-1-1,0-2 2,0 2 2,-3 2 0,-2-5-1,5 3-1,-2 1 0,4-3 0,-2 1 0,0 2 0,0-3-1,0 2 2,0 0-1,0-3 3,0 1 2,0 3-3,0-3-1,0 1-1,0 2-1,0-3-2,0 2-2,-2 0 3,2-2 0,-3 3 2,3-3 1,-3 1 0,3 2 1,-2-3-2,-1 1 0,3 3 0,0-3 0,-2 0 0,2 1 1,0-1 1,-3 1-1,3-1-1,-3 0 0,3 1 0,-2-1 0,2 0 0,-3-2 0,3 2 0,-1 1 0,1-1-1,-4 0-1,1 1 1,3-1 2,0 1-1,-1-3 2,1 1-1,-4 2 1,1 0-2,3-1-1,-5 0-4,5-2 3,-1 1 1,-6 3 0,6-3 1,-2 2-1,3 0 4,-8-3-3,6 1 2,-3 2 2,-1-3-3,6 3 0,0-2 1,0-1-1,0 7-1,0-7-2,0 0 2,0 4 0,-2-3 0,2-1 1,-3 3-2,3 0 0,0-2-1,-3 3-1,3-2 3,0-1 0,-2 3 0,-1-3 0,3 2 0,0 0 0,0-2 0,0 2-3,0-1 3,-2 0 3,2 2-3,-3-3 3,0 2-2,-2-2 0,3 2-1,-4-1 0,4 1 0,2-1-1,0 0 0,0 1-2,0-3 3,0 2-3,0 0 3,0 0 3,0 1-3,0 0 3,0-2-3,0 2 1,0-3-2,0 1-2,0 3 0,0 0 3,-3-4 0,0 3 0,3-2 0,-2 2 0,-1-2 0,3 2 2,0 0-2,0-3-2,0 5 2,0-2 2,0-2-1,0-1 1,0 3 0,-1 0-1,1-2 4,0-1-4,0 4-1,0-4 0,0 3 0,0 1 0,-4-3-3,4 2 1,-3 0 1,3-2 0,0 2 0,0-2 1,0 2 0,0 1 0,0-4 0,0 0 2,0 3-2,0-1 1,0 1 0,0-3-1,0 3 2,0-2 0,0-1-2,0 0-1,0 3 0,0-3 1,0 2-2,0 0 0,0-2 2,0 0 0,0 2 0,-1 1 0,1-3 0,-4 0 2,4 3 1,0-2-3,-1-1 0,1 3 1,-4-1 1,4 1-2,-3-3-2,3 0 2,0 1-1,0 2 0,0-3 1,0 0 2,-1 3-2,1-3 2,-4 2-1,3-2-1,-2 2 0,-1-2-3,3 1 3,2 3 2,-1-4-4,4 0 2,-1 3 0,-3-3 0,0 0 0,1 1 0,-1 2 2,0-3 1,0 0-3,0 1 0,0 3 0,0-4 0,0 1 0,0-1-2,0 2 1,0-2 1,-1 4 1,1-4-1,0 0 0,0 1 0,0 2 0,-3-3 2,3 0 1,-4 3-3,4-2 0,-1-1 1,1 4-1,0-4 0,0 2 0,0-2 0,-3 1 0,3 3 0,-4-4 0,4 1 2,0 1 1,-1 2-2,1-3-1,-3 3 68,3-1 74,-2 2 50,-4 2 24,1-3 14,0 4 14,0-4-65,-1 3-72,1-4-49,3 2-25,2-1-14,-3 1-12,0-3-4,3 3-1,-2-4-2,-1 2 0,3 0 0,0-3 0,0 2 2,0-2 0,0 2 6,0-2-1,0 0-2,0 0-2,0 0-1,0 0-1,0 0-7,0 0 2,0 0 2,0 0 0,0 0 1,0 0 1,0 1 0,0-1 1,0 0-1,0 0 1,0 0 1,0 0 1,0 0-1,0 0 0,0 0-1,0 0 3,0 0-5,0 0-3,0 0 4,0 0-4,0 0 1,0 0 0,0 0 1,0 0 2,3 0 0,-3 0 2,0 0-2,0 0 1,0 0 1,0 0 1,0 0-2,0 0 0,0 0 1,0 0-1,0 0-1,0 0 0,0 0-1,0 0 1,0 0 1,2 0 1,-2 0 0,0 0-1,0 0 1,0 0-2,0 0 3,0 0 0,0 0 2,0 0 2,0 0 1,0 0 5,0 0 1,0 0 0,0 0 1,0 0-2,0 0-9,-2-1-106,2 1-118,-5 0-240,-3-4-202,-4 1-108,-14-1-48,-8-1 71,-11-2 103,-9 0 228</inkml:trace>
          <inkml:trace contextRef="#ctx0" brushRef="#br0" timeOffset="-110762.3345">4858-1287 114,'0'0'251,"0"0"27,-2 0-20,2 0-36,-3 0-24,0 0-13,3 0-4,0 0-3,0 0-11,0 0-16,-2 0-18,2 0-21,0 0-19,0 0-12,0 0-12,0 0-9,0 0-7,0 0-10,0 0-5,0 0-5,-3-1-5,0 1-2,1 0-5,-1-4-2,1 4-6,-6-1 0,3-1-1,-1-2 5,1 4 9,4-1 9,-6-2 16,6 3 14,-3-3 8,1 2-2,3 1-1,-1-4-15,1 2-14,1 1-14,2-3-12,2 3-8,3-2-2,0 2-2,2-2 1,6-1-4,0 3-5,5 1 4,0-2-3,4 0 1,-2 2 0,3 0 1,6 0 2,-5-3 0,7 3 0,-1 3 0,1-3-4,0 0 4,-1 2-2,-1-2 1,-4 2-3,-3-1 2,3 3 1,-9-1-3,0-2-1,-4 2 0,-1 2 2,-1-4 2,-7 5 0,2-5 0,-3 5 1,-2-5 1,-3 5-1,-3-1 0,-2-2 0,4 2 1,-11-1 1,0-1 0,-1 2 2,-3 1 0,-5-2 2,-2 0-3,-1 1 1,-3-3 1,-5 0-5,5 1 0,-7 1 0,2-4 1,-2 3 0,-1-3-1,-2 2 2,3-2 1,1 0-1,-3-2-1,-1 2 4,9-3 4,0 3 9,3-4 18,4 1 16,2 1 16,4 0 10,4-3 6,3 1-1,3 0-13,5 0-8,0 1-18,3-4-9,5 2-8,-1-1-7,6 1-8,3 2-2,1-5-2,4 4-6,5 0-9,1 1 4,0-2-1,5 1 1,2 1-1,0 3 3,-1-4 6,1 3-5,0 1-6,-2 0 3,0 0-4,-3 0 0,-3 1-1,-1 3 5,-2-1 1,-2-2-5,-2 2 1,-5 2 2,2-2 1,-6 2-2,-2 2 0,0-1 0,-3 0 3,-5 1 2,0-1 0,-2 0-2,-1 1 5,-5 0 0,0 0 0,-2-2-2,-3-1 1,-3 4 0,0-4 1,-1 1-1,-4-3 2,0 0-1,-1 1 3,-4-2-2,-3 2-1,0-3-1,2 0 7,-5 0-1,3 0-5,2-3 2,-5 2 1,4-2-1,1 1-7,1 0 6,1-3 3,4 1-3,6-1 7,-4 2-4,5-1-3,2-1 0,4-2-4,8 3 0,0 0-5,7-2 5,-1 0 3,9 0 0,-3-1-3,3 2-1,6 4 0,3-5-2,-2 2 0,7 0-4,2 0 4,2 1 2,1-1-2,5 3 1,-3-2-1,1 3-5,-1-1 1,-3 1-1,-2 0 3,-2 1-1,-4-1 0,1 3 4,-5-2-2,-2 3 0,-1-1-1,-2 1-2,-3 0 1,-4 0 4,-4 2 0,2 0 1,-6 0 1,-1 1 0,-1-2 1,-6 2-2,2-3 3,-4 4-1,-4-3 1,0 2 1,-3-2-2,-2-1 0,-3 1-1,-3 0 2,-1-3 3,-1 2-3,-4-1 1,1 0 1,-3-3 0,1 2 1,-3-2-2,4 0 2,-4-2 1,2 2-3,5-3-1,1 3-1,-1-4 2,4 1 2,6 1 0,-4 0 2,8-3-1,0 1-2,7-1 0,1 2 1,5-4-4,3 3 3,5-1-4,2 1 1,3-4-2,3 5-3,1-2 2,9-2-1,-5 1-2,8 1 3,0 4-2,-2-5 1,7 2-3,-2 1 1,-5 2 2,7-3 0,-5 4 2,1-2-2,2 2 0,-6 0-2,0 2 4,-2-2-3,-5 4-3,-3-4 2,-3 4 1,0-1 1,-5 2-4,0-2 6,-5 2 0,-2 2 1,-1-1 1,-1 2-1,-6-3 7,1 2-6,-2 0 2,-3-2-4,3 2 0,-5-2 4,0-1-4,-1 3 2,-6-5-1,3 2 4,-4-1 2,-2 0-4,-4-1 0,1 0-1,-1-2 1,-2 0-1,4 0 1,-1 0 0,-1-2 3,1 0-1,5-1 1,4 0 1,-1 2 1,2-4 1,6 3-1,2-3 3,3 1-1,-1-1 0,6 2-1,3-1-3,2-1 0,3 3-1,0-3-1,2 1-1,4 1-2,-1 2 0,1-5-2,6 5 0,-3-3-2,6 3-2,-2-1 4,4-2 0,-1 3 0,2 1-1,0-4 2,-2 2 6,-2 2-5,2 0-1,-6 0 1,0 0-4,1 0 1,-10 0-3,1 0 0,-4 0-1,1 0 0,-4 0 1,2 0 1,-2 0 1,0 0-1,-3 0 5,0 0 5,0 0-4,0 0 6,0 0 4,0 0-3,0 0-3,0 0-2,0 0-2,0 0-1,0 0-1,0 0 1,0 0 0,0 0 2,0 0 2,0 0 0,0 0-3,0 0 4,0 0-1,0 0-2,0 0 1,0 0 2,0 0 2,0 0 0,0 0-1,0 0 6,0 0-7,0 0 0,0 0-1,0 0-2,0 0-2,0 0-8,0 0-28,0 0-94,-3 2-93,-2-2-193,-1 4-185,-1-4-93,-4 0-20,2 0 64,-3 1 77</inkml:trace>
        </inkml:traceGroup>
      </inkml:traceGroup>
    </inkml:traceGroup>
  </inkml:traceGroup>
</inkml:ink>
</file>

<file path=ppt/ink/ink1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4:37.543"/>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CAA0FCA4-D947-4DDA-B7C1-9BF3038869FD}" emma:medium="tactile" emma:mode="ink">
          <msink:context xmlns:msink="http://schemas.microsoft.com/ink/2010/main" type="inkDrawing" rotatedBoundingBox="7357,15484 9860,15568 9833,16387 7330,16303" semanticType="enclosure" shapeName="Other">
            <msink:sourceLink direction="with" ref="{06716072-5A81-41BA-9454-A14CCE75E678}"/>
            <msink:destinationLink direction="with" ref="{E7864B3D-101C-4910-85B8-6006EE170B3E}"/>
          </msink:context>
        </emma:interpretation>
      </emma:emma>
    </inkml:annotationXML>
    <inkml:trace contextRef="#ctx0" brushRef="#br0">1574 102 145,'0'0'188,"-3"-3"-25,1 3-38,2 0-29,-3 0-14,3 0-8,-3 0-7,3-1-4,0 1-2,0 0-1,0 0-5,0 0-3,0 0-7,0-3 0,0-1 6,0 4 4,-2-1-2,2-2 0,-3 3 5,0-3 2,1 2-6,-1-2-8,1 2-1,-4-2 3,1-1-1,-3 3-3,6-2-2,-6 0 4,4 2-3,-4-2-3,3 2-3,-3-2 1,-3 1 0,3 0 2,1-1 4,-1 1 5,3-3 0,-3 5-7,-3-4-5,3 4-8,2-3-6,-6 1-8,3 0-6,-3-1-2,3 1 0,-2 0-1,-2 2 1,0-3-3,3 1 2,-2 2 0,-1-3 1,0 2-1,0 1 0,-1-3 1,1 2-1,-2 1 4,2-4 2,-3 4 2,4-2 1,-4 2 0,6-1-2,-3 1-3,0 0-3,-3-4-5,0 4-2,2 0 0,-2 0-2,0 0 2,1 0 0,-4 0 2,4 0 4,-4 0-3,5 0 3,-2 0-1,0 0 1,1 0-1,-1 0 0,0 0 1,2 0 1,-6 0-1,8 0-2,-3 0 3,-4 0 1,6 4-3,-1-4 1,-6 0-1,6 1 2,-5 1-5,4-2 3,-1 4-3,0-4-1,3 1-1,-1 2 0,3-2 2,-2 2-2,0-1 0,3 1 0,-4-1 1,8 0-1,-7 1 0,5-1 3,0 0 0,0 1-3,-2-1 3,-1 0 0,1 3 2,-3-3-4,2 1 2,1-1-1,-1 3 2,-2-4-2,4 2-1,-2 1 1,-2-1 0,0 2-2,3-1 0,-3 0 3,1-1-2,-1 1 0,2 3 0,-2-3 1,0 3-1,0-3-1,0 0 0,2 1 1,-2 1-1,3-2 0,-1 2 1,-2 0 0,4-2-1,-1 1 0,-1 2 1,1-3-2,2 1 2,-3 2 3,-2-2-3,5-2-1,2 2 2,-2 2 0,-3-3-3,3 3-1,1 0 0,-1-3 1,-3 0-2,3 3 1,3-2 2,-5 2-1,2 0 3,0-2 1,-1 2-3,1-1 2,3 0 0,-3 0 4,3 1-5,-1 0 0,4-2 4,-4 2-5,4-2 0,-1 2-1,1-4 1,2 6-1,-3-6 1,0 4-1,1-2 1,2 2 0,-3-2 1,1 1-1,2-1 2,-6 3-2,4-1 3,-1-3-2,2 4 0,-3-2 0,1-1-1,2 1 0,1 1-2,0 1 1,0-4 0,0 3 1,0-3 1,0 4-1,1-1 2,2-3 4,1 4-3,-3-1-2,2-3 1,-1 3 0,4 1-3,-6-2-3,5 1 3,-5 0-1,2 1-1,1-4 3,0 2 0,-3 1 0,0 0 2,2 0-2,-2 1 0,3 0-2,-1-1 0,4 0 2,-4-3-1,4 4 0,0-3 1,2 2 4,4 1 7,1-1 2,-5 2-1,4 0 3,-2-2-2,3 0-8,0 0-4,0-1 1,-2 1-2,3-1 1,2 0-1,0 0 2,-1 1-2,1-1 0,0 0 0,-2-1 0,6 0 4,-3 0-3,1 0 3,3-1-2,-2-1-1,0 2-1,2-1 0,0-2 0,-2 3-2,0-3 1,2 1-1,-1-2-2,-1 2-1,2-2 2,-2 3 1,-1-1-1,-1-2 3,2 2 1,-1 0 1,0-2-2,-1 2 1,4-3-1,0 4 0,3 0-1,-3-4-1,0 0 2,-2 4 0,2-1-1,0-2 1,3 2 0,-3-2 0,0-1-1,-2 3 0,2 0 2,3-2-2,-3-1 2,1 3 1,2 1 1,-3-4 0,0 1-1,-2 2 0,2-3 1,3 1-2,-1-1-1,-3 3 0,4-3 2,-1 0 1,-2 0-1,4 0-1,-1 0 0,-1 0 1,4 0-2,-4 0-2,1 0 5,1 0 1,-4-3-2,2 3 3,1 0-2,-5 0 4,5 0-6,0-1-1,-5 1 0,5 0-5,-1-3 2,4 3-4,-8-1 2,6 1 2,-3-4 1,-1 4 2,3-3 0,-2 2-2,2 1 1,-1-3-1,-2 0 2,0 2-1,-2-2 1,0 2 0,2-2 1,-2-1 1,2 4-2,-2-4 1,1 0-1,-3 1-1,1 2 0,1-2 2,-4-1 1,4-3-1,-5 6 1,2-2 4,5-1-1,-6 0-4,5 1 2,1-2-1,3 4-7,-9-4 3,4 0-1,-1 3 2,-2-3 0,-2 0 1,-1 0 1,3 4 3,-3-3-2,0-2 4,0 1 3,-2 1 2,-2 0 7,3-2 0,-3 1 1,-1-2 0,2 3-1,-2 0-2,-3-1-5,3-1 2,-2 3 4,-1-2 1,0 1-1,-2-1 7,-1 0 4,3 0 5,-5-1 7,0 0 5,0 2 4,0-1-3,0-2-4,0 2-10,0-3-12,0 4-6,0-3-6,0-4-3,0 7 2,0-4-1,0 1-1,0 0 3,0 0 7,0 1 7,-2 2-2,-1-4 3,3 1 4,-2 0 1,2 1-6,0 0-3,0 0 4,0-1-2,0 0 2,-3-1 2,3 4 0,-3-3 3,3 3 3,0-4 2,-2 4 3,2-3-1,-3 3 1,1-3-3,2 2 5,-3 0 12,3 0 2,-3 0-5,3 1 6,-2-1 2,2 1-9,-3-3-14,0 2-9,3 1 0,0-4-7,-5 5-4,5-2-3,-2-2 3,2 3 1,-3-4 1,0 2 0,3 1-2,0-2 1,-2 4-7,-2-5 2,0 4-4,1-3 5,2 2-2,-6-2 1,6 2 0,-4 1 1,-2-3 2,2 2 0,1 1 2,-1-1 1,0 2 4,-1-5-4,4 4 0,-6-2-1,5 1-3,-5 1 3,6 0 3,-3-2 3,-1 5 4,0-6-1,-1 3 2,2 3-4,-3-5-2,0 5-1,2-6-4,-1 7-1,-1-5-4,2 2 0,-2-1-4,-3-1 1,-2 3-4,3 0 1,-3-3-2,1 3 0,-8-3 0,3 1 0,-4 1 0,-2-2-2,-1-2 1,-6 3 1,-4 0-5,-3 0-17,-3-4-123,-2 4-110,4-3-176,-2-1-230,9-2-119,7 1-48,11-2 90,13-1 88,13 0 174</inkml:trace>
  </inkml:traceGroup>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17:10.410"/>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C5AE72FE-F3A8-4150-8E2D-0FE0FDA65497}" emma:medium="tactile" emma:mode="ink">
          <msink:context xmlns:msink="http://schemas.microsoft.com/ink/2010/main" type="inkDrawing" rotatedBoundingBox="4165,10291 10791,10127 10793,10219 4167,10383" semanticType="underline" shapeName="Other">
            <msink:sourceLink direction="with" ref="{AF9D31A8-9A34-4650-8017-990ABA057870}"/>
          </msink:context>
        </emma:interpretation>
      </emma:emma>
    </inkml:annotationXML>
    <inkml:trace contextRef="#ctx0" brushRef="#br0">54 219 301,'-13'-4'361,"2"4"28,5 0-23,-1-3-75,6 3-74,-4 0-53,-2 0-24,7 0-10,-1 0-5,1 0-13,-4 0-14,4 0-18,0 0-18,0 0-7,0 0-2,4 0 13,-3 0 18,6 0 23,-1 0 30,5 0 27,-1 0 32,6 0 13,5-4-3,0 4-5,4 0-17,-2-1-27,9-2-28,2 3-22,1 0-14,3-3-13,11 3-13,-3 0-9,5-1-12,4 1-8,4-3-12,2 3-2,7 0-4,-1 0-2,12 0-3,-2 0-1,6-4-1,4 4-5,7 0-2,-1 0-2,5 0 0,-1 0-3,0 0 0,-3 0-1,-6 0 0,2-4 5,-5 4-4,3-1 3,-3 1-3,-5 0 5,0-3-2,1 3 1,-6-1-2,0 1 1,1-3 2,-7 0-6,1 3 4,-2-2-2,-1 0-2,-1 2 1,1-2-2,7 2 1,-5-3 1,3 3 1,0-2-2,-1 0 0,-2 2 0,-2-3 0,-1 1-2,-5 2 5,5 0 2,-5-3-4,0 3 2,-2-1-1,1-2 2,-4 3-8,3-3 3,-1 1-1,-4 2 1,-1-2 0,2 0-2,-2 2 3,-5-3 0,3 3 0,2-4 2,-1 4-2,-1-3 0,0 2 0,2-3-2,2 4 2,-7-4 0,10 4-1,-4-4 2,-1 4 1,5-6 3,-2 6-4,3-1 1,-1-3-2,-2 4-2,-1-3 2,3-1-2,-4 3 0,-6-2 0,5 3 2,-1-3 0,-6 2 0,-3-2-2,2 3 2,-4-1 2,-1-2 2,-5-1-2,3 4 2,3-1-3,-8-1-1,6 2 2,-4-4 1,2 3 1,-2-2-2,5 2 6,-4 1 3,1-3 5,-2 3-2,-1-2 3,-1 2 5,4-3-2,-2 3-1,-1-2-2,-2 2-1,-5-2-1,2 2-2,-3 0 1,-2-3 4,-3 3 2,0 0 5,-4-2-1,-1 2 5,-3 0-1,0 0 2,-3 0-2,1 0-2,-6-2 2,0 2-1,-1 0 1,3 0-2,-6 0 0,-1 0 1,4 0-1,-3 0-4,-1 0-1,3 0 2,1 0-6,-4 0-1,0 0 0,0 0 0,0 0-2,1 0-5,-1 0 2,0 0-3,0 0-2,0-2-3,0 2 1,3 0-3,-3 0 1,0 0-2,0 0 0,0-3 0,0 3 0,0 0-2,-3 0-20,3 0-41,-1-2-88,-6 0-181,2-1-168,-7-1-245,-6-1-155,-6-2-57,-3 0 38,-10-2 157,-7-1 155</inkml:trace>
  </inkml:traceGroup>
</inkml:ink>
</file>

<file path=ppt/ink/ink1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4:15.564"/>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06716072-5A81-41BA-9454-A14CCE75E678}" emma:medium="tactile" emma:mode="ink">
          <msink:context xmlns:msink="http://schemas.microsoft.com/ink/2010/main" type="writingRegion" rotatedBoundingBox="7543,15518 9861,15518 9861,16272 7543,16272">
            <msink:destinationLink direction="with" ref="{CAA0FCA4-D947-4DDA-B7C1-9BF3038869FD}"/>
          </msink:context>
        </emma:interpretation>
      </emma:emma>
    </inkml:annotationXML>
    <inkml:traceGroup>
      <inkml:annotationXML>
        <emma:emma xmlns:emma="http://www.w3.org/2003/04/emma" version="1.0">
          <emma:interpretation id="{9507E5FE-CBC6-4654-817A-359BA7FA80A3}" emma:medium="tactile" emma:mode="ink">
            <msink:context xmlns:msink="http://schemas.microsoft.com/ink/2010/main" type="paragraph" rotatedBoundingBox="7543,15518 9861,15518 9861,16272 7543,16272" alignmentLevel="1"/>
          </emma:interpretation>
        </emma:emma>
      </inkml:annotationXML>
      <inkml:traceGroup>
        <inkml:annotationXML>
          <emma:emma xmlns:emma="http://www.w3.org/2003/04/emma" version="1.0">
            <emma:interpretation id="{81695831-696F-48CC-BC16-AF9F6F0C4712}" emma:medium="tactile" emma:mode="ink">
              <msink:context xmlns:msink="http://schemas.microsoft.com/ink/2010/main" type="line" rotatedBoundingBox="7543,15518 9861,15518 9861,16272 7543,16272"/>
            </emma:interpretation>
          </emma:emma>
        </inkml:annotationXML>
        <inkml:traceGroup>
          <inkml:annotationXML>
            <emma:emma xmlns:emma="http://www.w3.org/2003/04/emma" version="1.0">
              <emma:interpretation id="{D0659868-DCFE-4C2A-8CDF-39087A678E3C}" emma:medium="tactile" emma:mode="ink">
                <msink:context xmlns:msink="http://schemas.microsoft.com/ink/2010/main" type="inkWord" rotatedBoundingBox="7543,15518 9861,15518 9861,16272 7543,16272"/>
              </emma:interpretation>
              <emma:one-of disjunction-type="recognition" id="oneOf0">
                <emma:interpretation id="interp0" emma:lang="en-IN" emma:confidence="0">
                  <emma:literal>a</emma:literal>
                </emma:interpretation>
                <emma:interpretation id="interp1" emma:lang="en-IN" emma:confidence="0">
                  <emma:literal>@</emma:literal>
                </emma:interpretation>
                <emma:interpretation id="interp2" emma:lang="en-IN" emma:confidence="0">
                  <emma:literal>c</emma:literal>
                </emma:interpretation>
                <emma:interpretation id="interp3" emma:lang="en-IN" emma:confidence="0">
                  <emma:literal>E</emma:literal>
                </emma:interpretation>
                <emma:interpretation id="interp4" emma:lang="en-IN" emma:confidence="0">
                  <emma:literal>A</emma:literal>
                </emma:interpretation>
              </emma:one-of>
            </emma:emma>
          </inkml:annotationXML>
          <inkml:trace contextRef="#ctx0" brushRef="#br0">1229 77 195,'-4'0'265,"3"0"21,1 0-32,0 0-60,0-2-31,0 2-15,0 0 3,5 0 2,-4-2-1,3 2-6,-1 0-15,2 0-15,-1-3-15,0 3-15,0 0-18,1-2-10,0 0-13,1 2-3,-1 0-10,-3-3-1,4 1-6,-4 2-5,1-3-4,-1 2-5,1-2-5,0 3 0,-3-3 0,2 1 0,-2 0 0,3 0 0,-3-1 2,0 1 3,0-3-3,0 3 1,0-1 0,0-1 2,0 0 1,0 1 0,0-2 5,0 3 0,-3-3 0,3 1 0,-2 1-1,-1-1 3,0 0-2,-2-3 2,3 3 8,-4 0 7,1 0 2,-3-3 2,0 2 1,3 1-5,-3 1-6,2-2-6,-1 1-8,1-1 0,-1-2-5,3 4 1,-1-1-2,0-1-1,-3 1 0,0 0-3,3-2 0,-6 1-4,3-2 0,-2 6-2,1-6 1,1 3 1,-5-4-3,2 2 1,-2 1 2,0-3 1,0 2-1,0 1 0,0 0 0,2 0 1,-2-2-1,1 3 2,2-1 1,-1 0 2,-2 1 1,0 1 2,3-2-1,-2 4-2,3-2-1,1 2-4,-1-3 3,1 2-1,-5 2-2,-3-1 2,0 1-1,1-4 0,-4 4-1,5-1 0,-5 1 0,1 0-1,0 0 1,1 0-6,-4 0 2,0 0 2,0 0 0,0 0 2,0 0 0,0 0 2,1 0-1,-3-3-2,-1 3 1,3 0 0,0 0-1,2 0 0,3 0 1,-2 0 1,2 0 0,-1 0 0,-3 0 2,6 0-1,-5 0 1,1 0 0,2 0-3,-2 0 0,2 3 0,2-3-1,1 0-3,0 1 1,0 3 3,1-4-2,-4 1 1,3 1 0,-3-2 3,0 4 0,1 0-2,2-3 5,1 2-4,-5-1 1,5 1-2,-1-1 0,0 3-1,0-3 1,0 0-1,0 1 0,2 1-1,-2 1 2,-3-3-1,4 3 0,-3 0 1,2-1-1,0-3 1,-1 5 0,1-1 1,0-1 0,0 0 0,1 2 3,2-1-4,-3-2 0,2 1-2,3 0-2,-2 0 3,1 3 1,1-3 0,0 0 0,0 0-2,3 1 2,-6-1-2,4-1 2,-1 1 0,2 4 0,-1-6 0,1 5 1,1-3 0,-3 2 1,0-2-4,3 1 1,-3 2 2,2-3-1,-1 4 0,-2-5 0,1 2 2,0 2-2,0-1 1,1 0 3,-1 0-3,0-1 1,3 2-2,-3-4 1,0 4-2,4-2 5,-5-1-1,5 1-1,-3-1-2,2 4-2,-3-4 1,7 1-4,-4-2 4,-1 2-2,4 1 1,-3-1 1,-1 2 2,6-4-1,-2 2 0,-4 1 0,6 2 2,-2-4-1,2 3-1,0-2 0,-3-2-1,1 5 2,2-4 0,-3 1 0,0 2 0,3-3 2,-2 4-3,2-4 0,0 1 0,-5 2 0,5-3 0,-3 0 0,0 4 0,3-4 0,0 3 2,-2-3-2,2 4 0,-3-4 0,0 3 0,3 0 0,0-2 0,0 2 1,0 0-1,0-2-1,0 2 2,3 0 1,0-2-2,-3 1-5,2 0 4,-2-2 1,0 1-2,3-2 1,0 5 1,-1-4 4,1 1-2,-1 1-2,1-2 0,0 0 0,2 0 0,-5 3-2,2-6 2,1 5-1,0-2 2,-1 0-1,-2 1 2,6-3-2,-1 3 0,-3-1 0,4-1 0,-1 2 0,-4-1 0,6-1 0,-2 1 0,-1-2 0,1 3 0,-2-3 0,2 1 0,0 2 0,2-5 0,-3 4 0,-2-3 0,4 5 0,-1-5-2,3 3 2,-6-2 0,6-1-3,-3 3 2,1-3 0,0 2-4,1 0 4,1-2 1,-2 3 0,1-2 2,-1-1 1,1-1-1,-1 4 1,0-3-3,2 2 1,-1 0-2,-1-2-1,1 2 1,1 0 0,-2-3-3,4 1 3,-2 3 1,0-3 1,-2 1 1,9 2-1,-9-4 1,5 1-1,-1 2 2,1-2-1,-3 2-2,5-3 1,0 2-2,0 1 2,0-1 1,-4-2-4,4 2 2,0 1-1,3-3 1,-3 2 0,0-2 0,-1 2 0,1-2 0,-2 3 0,2-3-2,-3 0 2,3 2 0,0 1 0,-2-3 2,2 1-1,-4-1 1,4 0-5,-2 3 1,-1-3 1,3 0-2,0 2 0,1-2 0,-1 0 3,0 3 0,-4-3-1,3 0 1,0 0 0,-5 0 0,7 0-1,-7 0 1,4 0 0,-1 0 0,1 0 0,-2 0 0,-1 0 0,2 0 5,-4 0-4,1 0-1,1 0 1,-2 0-1,1 0-2,1 0-3,-3 0 1,6 0 4,-3 0-3,0 0 1,1 0 7,1 0-1,1-3-1,-1 3-1,-2 0-1,3 0 0,-1 0-6,-2 0 1,2-2 4,-4 2-4,0 0 3,2 0 1,-1 0-2,-1 0 2,2 0 0,0 0 3,0 0 1,0-3-5,-3 3 4,0 0-2,0 0-1,3 0 2,0-1-3,0 1 2,0 0-2,0-3 0,-2 3 1,2-2 0,0 2-1,4 0 2,-6 0-1,5-3 0,-1 3 1,1 0-2,-3-2 5,-2 2-4,2 0 1,4-2 0,-3 2-2,3 0 2,-3-3-1,1 3 0,-2-2 0,3 2 0,-1 0-1,3-2-4,-2-1 4,-2 3-1,3 0 0,-3-2 2,2 2 1,-4 0 2,4-3-3,-1 2 0,1 1 0,2-3 0,-5 2-3,1 1 3,3-4 1,-6 4 1,2-2-1,3 1-1,-3 1 2,-1-4-2,4 3 0,-3 1-1,-2-3 0,6 0 3,-3 3-2,-1-1 0,4-2 0,-6 0 0,2 2 0,3 1 0,-3-4 5,-1 3-4,4 1 1,-3-2-1,0-2 1,-2 4-2,6-1 0,-4-2 0,-4 3 0,1-3 0,0 2 0,2 1 0,-1-4 0,5 3 0,-3 1 0,0-2 0,-1-2 0,1 3 1,0-1-5,3-2 1,-5 3 1,2-3-1,0 4 3,2-3 0,-2 1 5,0-1 1,3-1-3,-4 1-3,1 1 0,0-2 0,3 1 2,-5 0-1,2-1 0,4 2-1,-3-3 0,2 3 3,-1-3-3,1 2 0,-1-1 0,0 0 0,2 0 3,3-2-2,-2 1 1,0 2-4,-7-2 2,5-1 4,-1-1-3,1 2 0,5-2 1,-3 2 0,1-2 1,-2 2-4,0-3 1,1 1 1,-3 0-2,3 1-1,-2-2 2,-1 0 0,2 1 0,1-1 8,-2 1 21,-1-1 9,3 0 9,-2 1 8,-1-4 4,1 4-5,2-1-11,-5 1 11,5 1 12,-4-4-1,3 3 2,-6 0 0,7-1-2,-5 1-19,-2-1-17,1 0-15,-1 1 0,1 0-5,-4-1-26,0 1-75,-1-4-75,-2 3-136,-2-1-216,-4 0-133,6-3-50,0-2 33,8 1 56,4-6 128</inkml:trace>
        </inkml:traceGroup>
      </inkml:traceGroup>
    </inkml:traceGroup>
  </inkml:traceGroup>
</inkml:ink>
</file>

<file path=ppt/ink/ink1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4:41.047"/>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F8BDDD56-81B1-4FFA-AF88-393FDA494136}" emma:medium="tactile" emma:mode="ink">
          <msink:context xmlns:msink="http://schemas.microsoft.com/ink/2010/main" type="inkDrawing" rotatedBoundingBox="11870,14107 14534,14256 14469,15414 11805,15265" hotPoints="14359,14810 13002,15315 11710,14659 13068,14154" semanticType="enclosure" shapeName="Ellipse">
            <msink:sourceLink direction="with" ref="{D70BDF46-E945-4C05-8DA3-D9697E1B1170}"/>
            <msink:sourceLink direction="with" ref="{A0F7F676-CEB5-45C7-A32F-B296E2E0B6C5}"/>
          </msink:context>
        </emma:interpretation>
      </emma:emma>
    </inkml:annotationXML>
    <inkml:trace contextRef="#ctx0" brushRef="#br0">2543 520 98,'-3'-4'170,"3"0"-11,0-2-44,-2 1-24,2 2-11,0-1-7,0-3-5,0 3-5,0 0-10,0 0-5,0 0-2,0 0-1,0-3-2,0 2 3,-3 1 7,0-4 5,1 4 5,-1-3 11,2-1 5,-6 3-5,6-2-10,-6-1-9,2 0-10,1 0-8,-4 1-6,-1-4-6,5 4 5,-6-1 2,2 1 2,-3-2 0,4 2 10,-4-1 3,2-1 1,-3 2-4,3 2 2,-3-6-2,4 4-7,-1 1-6,-1-1-3,-1-4 0,1 4-5,-1 0-1,3 0-2,-2 1-1,-1-1 1,5 0 0,-7 2 0,2-2-6,3 2 0,-2 1-5,-1-1-1,4-2-4,-7 3 0,8-1-1,-6 2 1,3-4 2,-3 3 0,4 0 1,-4 1 0,5-2 2,-4-2 0,1 6-2,-2-5 0,0 2 1,3-1 2,-4-1 1,0 2 4,0 0 2,-1 0 0,1-1-2,0 1-3,0 1-2,0-2-3,1 1-1,2 1-4,-1-1 4,-2 1-2,3 1-1,-1-2-3,-2 1 0,4 2-3,-3-3 3,4 2 0,-1 0 0,-1-1 1,-1 2 1,3-2 2,-5 0-4,5 2 0,-2 1 0,-1-4 0,5 3 3,-7-1-1,2-2 1,1 3-3,-3-2 0,2 0 1,1 3-2,-3-1 1,1-3 0,-1 4 0,-3 0 0,3-3 1,0-1-1,0 4 2,0-1-5,1-2 3,0 3 0,3-3 0,-4 3 0,0-1 0,5 1 0,-3-3 1,1 3-1,-1 0-1,-2 0 1,3-3 0,-2 3 0,-1-1 0,0 1 1,0 0-1,-1 0-1,-4 0 1,4 0 0,-1-4-1,1 4-1,-2 0 2,3 0 0,-3 0 0,3 0-2,0-1-1,-1 1 3,1 0 0,-2 0 2,6 0-2,-1 0 1,-4 0 3,1 0-3,0 0-1,0 0 0,0 0-3,-1 1 3,1-1 0,-1 0-2,1 0 2,0 0 2,0 0 1,4 0-3,-3 0 0,-1 4 1,4-4-2,-2 0 0,-2 0-1,3 1-3,-1 2 4,-2-3 0,3 3 1,-1-3 1,-2 1-1,7 2 0,-5-3 1,1 3-1,-1-2 0,1 3-1,-1-1 0,3-3-1,2 0 2,-6 4 0,4-3 0,2 2 0,-5 0 2,1-2-1,-1-1 0,1 4-1,2-2 0,-3-1 0,6-1 2,-3 4-2,2-3 1,-1-1 1,-1 3-2,2 0 2,-1-3-1,1 1-1,-2 2 0,2-3-1,-1 2 2,-1 0-2,0-2-1,0 4 2,3-3-2,-3-1 2,0 3 0,0-2 0,-1-1 0,1 3 0,0-1 0,-2-2 0,2 3-3,0-3 3,0 2-1,-2 0 1,2-2-3,0 3 3,0-3 0,-1 2 0,0 0 0,1-2 0,0 2 0,4-2 0,-4 3 0,-2 0 0,2-3 2,0 1-2,-2 2 0,2-2 0,0 3-5,-1-4 5,-3 4 1,3-1-1,-2-2 0,-2 2 5,0-2 1,0 2-3,0 0-3,0 2 0,1-2 5,-1-2-3,1 5-2,0-5 0,2 3 1,-1-1-1,4 2 0,-4-2-1,2 1-1,-3 0 2,3 3 2,1-4-2,0 2 1,-2 2-1,2-3 0,0 1-1,-2 2 1,2-2-2,0 2 2,0-3 0,-1 4 0,1-3 0,0 2 0,-4 1 0,6 0 0,-2-1 0,-3 0 0,3 1 0,-5-1 2,6 2-1,-1 1 4,4-1-2,-4 0 0,0 1 1,0 2 0,-1-3-4,5-1 4,-4 3 0,3-3-4,0 6 0,-1-6 0,1 1 0,3 1 0,-1-1-1,0 0 1,1 1 0,-1 1 0,3-2 1,-2-1-1,2 3 1,-3 0 1,3 0 0,-3-3 1,3 4-3,-2 0 0,2-3 0,0 0-1,0 1 1,0 1 1,0-3 1,0 4 3,2-1-1,-2-3-1,3 3 2,0-3-2,2 4-1,-3-3-1,6 1-1,-3 1 0,3-2 0,0 3 0,0-4-1,1 4 1,-1-2-1,0 2 2,4-2 1,-6 2-2,2-4 0,3 1 0,-4 3-1,4-3 1,-3 1 0,2-2 0,1 3 3,-3-3 1,5 3 0,-7-3-2,5 3 1,-1-3-1,3 1 1,-2 1-1,-1-4-2,2 4 1,0-4-1,-3 4-1,4-4-1,0 1 1,0 0-2,0 0 2,1 1 1,-1-4-2,0 3 0,0 0 1,-4 2 1,4-6 1,0 2-1,0 2 2,0-3-1,1 4 0,-1-4-1,0 1 0,1 2 0,-1-3 2,6 1 1,-1 2-3,-1-3 2,4 0-2,3 3-1,-3-3-3,-2 0 2,2 0 1,0 3-2,3-7 1,-1 7 3,1-3 1,-2 0-1,2-1 1,-1 2-1,-2-4 0,3 5-4,-3-5 1,1 2 0,2 1 0,-1-2 2,1 1-4,-2 0 3,2 1 1,-1-4 0,2 5-3,-1-4 2,2-1 1,0 3 1,-1 0-5,-1-1 1,-1 0 3,3-2 0,-2 0 0,-2 2 0,-1 1 4,3-3-3,-3 0 0,0 0-1,-4 0 1,-1 2-1,2-2 2,-2 0-2,-3 0 0,1-2 2,-1 2-2,3 0 0,0 0-2,2 0 0,-2 0 1,2 0 0,-2-3 2,1 3 0,1-2-1,0 2 3,1-2-2,2 2-1,-7-2 0,5-1 0,2 0 2,-6 2-2,4-2 0,-5 1 0,2-1 2,1 2 0,-3-2 0,-1 0 3,3 1 4,0-2-2,-3 1-4,1 2 0,-1-2 0,3-1 1,0 0-4,-2 0 1,3 1 2,0-1-2,2 0 0,-4 0-2,4-3 3,-4 3 0,1 0 2,0 0 1,-2 1 0,-1-2 1,3-1 2,-3 2 0,0 0-2,-1-1 3,1 1-1,0-1 2,-2 3-2,-1-3 1,3 1 0,-2-4-1,2 4 1,0-1 1,0 2 0,-1-4 1,0 2 0,0-2 5,1 0 3,-3 2-1,3-6 2,0 8 1,-2-4 6,-2-2 5,4 2 6,-1 2 8,-3-1 13,-1 0 0,-3-1 1,6-2-1,-6 2-4,3-1-1,-6 0-8,6 0-1,-5 0-4,2 1-1,0-4-4,-2 4-5,5 0-2,-7-2 3,4 2 4,-2 0 2,2 1 9,2-2 6,-6-1 12,4 2-1,-2 3-3,0-3-10,-1-2-7,1 2-8,2 3-13,-2-4-7,-1 1-2,4 1-1,-1 1-6,3-3-1,-6 1-4,9 3-8,-6-4 2,3 1 0,0 3 4,-3-1 0,3-2 1,-2 2 9,2-2-1,-3 2 1,1-2 1,-1 3 10,0-1 3,-2-2 1,-1 4 6,4-2 7,-6-1-2,2-1-3,-2 2-6,0 4-1,0-5-7,0 1-8,3 2 0,-3-1-2,0 0-1,0 3-3,0-2 1,0-2-2,0 1-2,0 1 2,0-1 0,-3 1 0,3 1-2,-2-2 3,4 1 3,-2-1 1,0 1 2,0 1 2,-2-2 2,2 1 6,-3 0-3,0 2 2,3-3 0,-2 0-1,-1 1-4,1 2-3,-1-3 4,0 1-1,3 0 2,-2 2 1,-1-6 6,0 7 0,-2-4-4,5 3-2,-8-5-4,3 5 0,0-6-7,1 7-2,0-4-1,3 0-2,-6 1-1,3 2-1,-4-4 0,0 3-7,-5-2-56,0 0-156,-13 0-269,-12-3-220,-17-2-113,-25-8-59,-23-2 26,-36-8 137,-41-3 259</inkml:trace>
  </inkml:traceGroup>
</inkml:ink>
</file>

<file path=ppt/ink/ink1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5:00.095"/>
    </inkml:context>
    <inkml:brush xml:id="br0">
      <inkml:brushProperty name="width" value="0.06667" units="cm"/>
      <inkml:brushProperty name="height" value="0.06667" units="cm"/>
      <inkml:brushProperty name="fitToCurve" value="1"/>
    </inkml:brush>
    <inkml:brush xml:id="br1">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D41BD01-6089-4A6F-8141-C31825C759F1}" emma:medium="tactile" emma:mode="ink">
          <msink:context xmlns:msink="http://schemas.microsoft.com/ink/2010/main" type="writingRegion" rotatedBoundingBox="9907,10191 15414,9984 15485,11874 9978,12081"/>
        </emma:interpretation>
      </emma:emma>
    </inkml:annotationXML>
    <inkml:traceGroup>
      <inkml:annotationXML>
        <emma:emma xmlns:emma="http://www.w3.org/2003/04/emma" version="1.0">
          <emma:interpretation id="{EA97845F-F10B-4F1F-950F-48F06FDA8CC0}" emma:medium="tactile" emma:mode="ink">
            <msink:context xmlns:msink="http://schemas.microsoft.com/ink/2010/main" type="paragraph" rotatedBoundingBox="10049,9454 15679,10307 15409,12092 9778,11238" alignmentLevel="1"/>
          </emma:interpretation>
        </emma:emma>
      </inkml:annotationXML>
      <inkml:traceGroup>
        <inkml:annotationXML>
          <emma:emma xmlns:emma="http://www.w3.org/2003/04/emma" version="1.0">
            <emma:interpretation id="{EA07F80E-1880-4299-A184-8ABE8A8C5D59}" emma:medium="tactile" emma:mode="ink">
              <msink:context xmlns:msink="http://schemas.microsoft.com/ink/2010/main" type="inkBullet" rotatedBoundingBox="9909,10255 11295,10203 11304,10448 9918,10500"/>
            </emma:interpretation>
            <emma:one-of disjunction-type="recognition" id="oneOf0">
              <emma:interpretation id="interp0" emma:lang="en-IN" emma:confidence="0">
                <emma:literal>-</emma:literal>
              </emma:interpretation>
            </emma:one-of>
          </emma:emma>
        </inkml:annotationXML>
        <inkml:trace contextRef="#ctx0" brushRef="#br0">-3653-536 127,'2'0'271,"-2"-3"15,6 2 11,-4-2-98,1 3-55,0-3-16,-3 2 6,5 1 16,-5-4 19,1 4 2,-1 0-10,4-4-11,-1 4-13,-3-3-22,0 3-25,0-1-18,0 1-16,0 0-16,0 0-19,0 0-10,0 0-6,0 0-1,0 0-4,0 0-3,-3 1 1,-1 2 2,3 1 0,-2 0 0,1 0 0,-4 0 0,4 3 0,-4-2 0,1 4 0,3 1 0,-1-1 0,0-1-2,-2 4 2,5-1-2,-2 3-2,2-2 3,2-1 0,-2 0 0,3 1 1,-1-3 1,1 3 1,0-3-1,-1-1 3,-2 3-1,5-4 4,-5 0 0,3 0 4,0-2-3,-1-2 3,-2 1-1,3 0-4,0-4 2,-3 3 7,0-3 20,2 1 18,1-1 27,-3 0 35,0 4 33,0-4 20,0-4 10,1 4-2,3-1-21,0 1-30,4-3-32,2 0-29,5-2-28,2 3-12,4-3-12,0 2-2,5-2-7,2-1 1,5 1 4,3 2-3,3-5-1,7 4-4,4-3 2,5-1-2,-1-1 0,6 2-4,-4 1-6,3-1 7,-1 0 0,-2 2-2,2-3-1,-4 2 2,-5-2 8,2 4-4,-5 0 1,-4-4-1,0 5 3,-5-1-1,-4 0 0,-5 1-2,-3-1 2,-4 0-1,0 4 0,-5 0 4,-3-4 1,-3 3 2,1 1 4,-6-3 7,3 3 4,-5 0 3,-2 0-1,4 0 0,-5-1-8,3 1-8,1 0-5,-4 0-3,1 0-1,-1 0-2,0 0 2,0 0 0,0 0-2,0 0-8,0 0 4,0 0 6,0 0-1,0 0 0,0 0 3,0 0 8,0 0-6,0 0-2,0 0-1,0 0-2,0 0-1,0 0-2,0 0-4,0 0-1,0 0-5,0 0-66,0 1-97,0-1-118,0 3-174,3-2-174,-3 3-87,-3-4 16,-2 0 69,1-4 109</inkml:trace>
      </inkml:traceGroup>
      <inkml:traceGroup>
        <inkml:annotationXML>
          <emma:emma xmlns:emma="http://www.w3.org/2003/04/emma" version="1.0">
            <emma:interpretation id="{CBA9FD39-936D-416E-AC17-07732CBA58E3}" emma:medium="tactile" emma:mode="ink">
              <msink:context xmlns:msink="http://schemas.microsoft.com/ink/2010/main" type="line" rotatedBoundingBox="13767,10046 15265,9990 15276,10269 13777,10326"/>
            </emma:interpretation>
          </emma:emma>
        </inkml:annotationXML>
        <inkml:traceGroup>
          <inkml:annotationXML>
            <emma:emma xmlns:emma="http://www.w3.org/2003/04/emma" version="1.0">
              <emma:interpretation id="{E3A54585-1831-4FFD-B70A-FB0566C32E14}" emma:medium="tactile" emma:mode="ink">
                <msink:context xmlns:msink="http://schemas.microsoft.com/ink/2010/main" type="inkWord" rotatedBoundingBox="13767,10046 15265,9990 15276,10269 13777,10326"/>
              </emma:interpretation>
              <emma:one-of disjunction-type="recognition" id="oneOf1">
                <emma:interpretation id="interp1" emma:lang="en-IN" emma:confidence="0">
                  <emma:literal>-</emma:literal>
                </emma:interpretation>
                <emma:interpretation id="interp2" emma:lang="en-IN" emma:confidence="0">
                  <emma:literal>_</emma:literal>
                </emma:interpretation>
                <emma:interpretation id="interp3" emma:lang="en-IN" emma:confidence="0">
                  <emma:literal>r</emma:literal>
                </emma:interpretation>
                <emma:interpretation id="interp4" emma:lang="en-IN" emma:confidence="0">
                  <emma:literal>~</emma:literal>
                </emma:interpretation>
                <emma:interpretation id="interp5" emma:lang="en-IN" emma:confidence="0">
                  <emma:literal>z</emma:literal>
                </emma:interpretation>
              </emma:one-of>
            </emma:emma>
          </inkml:annotationXML>
          <inkml:trace contextRef="#ctx0" brushRef="#br0" timeOffset="1505.3728">388-755 184,'-6'0'266,"1"-2"29,-3-1-24,3 3-56,4-3-23,-6 2-19,2 1-6,2-3-5,-2 1-8,4 2-14,-6-3-19,7 3-18,0 0-21,-1 0-24,-2 0-17,3 0-19,0 0-9,0 0-6,0 0-5,0 0-3,0 0 0,0 0-1,0 0-1,-2 0 1,2 0 2,-3 0 1,0 3-2,3-3 0,-5 2 1,3 1 0,-4 1-2,-2-1 0,3 1 2,0 1 0,0-1 2,-3 1-2,3 2 3,-3 0-1,4 1 4,-3 1-3,2-1 2,-3 3 1,4-3 2,2 2 2,-4-1 5,4 1 4,-5-1 5,6 0 2,-2 0-1,1 0 1,-4-1-7,4 1-4,-1-2-6,3 0-2,-2 0-3,2 1-1,-3-4 1,0 0-1,3 3 0,0-3 1,-2 0 2,-1-3 4,3 2 0,0 0 1,0-2 1,0-1-2,0 3-4,0-3-3,0 0 2,0 0 0,0 0 8,0 2 3,0-2 5,0 0 5,0 0-4,3 0 1,-3 0-4,0 0-2,0 0-4,2 0-2,-2 0 2,0 0-5,6 0 2,-4-2-3,1 2-4,5 0 1,2-3-2,3 3-1,3-1 1,1-2 1,1 3-1,3-3 0,0 2 0,3 1 0,-2-4-2,4 4 1,-1 0-2,4 0-1,3 0 1,2-4 1,5 4 2,2 0-2,-1 0 2,5 0-2,3 0 0,2 0 0,2 0 0,2 0 0,-3-3 0,7 3 0,-3 3 0,-1-3 2,-1 0-1,0 0-1,-5 0 2,-1 0 1,-2 0-2,-4 0-1,-5-3 0,-6 3 2,-1 0 2,-3 0 21,-1-1 14,-4 1 13,-1 0 13,-6 0 10,-1 0 16,0 0-4,-5 0 0,3-3 3,-3 3 1,-2 0-5,1 0-7,-2 0-8,-1 0-10,0 0-8,-3 0-9,2 0-4,1 0-13,-4 0-6,1 0-12,-1 0-4,0 0-3,0 0-10,0 0 6,0 0-2,0 0 2,0 0-5,0 0 2,0 0-2,0 3-4,0-3 5,3 1-77,-1 6-125,-2-7-228,0 4-170,0 0-91,-13-4-49,-8-3 50,-19-2 112</inkml:trace>
        </inkml:traceGroup>
      </inkml:traceGroup>
      <inkml:traceGroup>
        <inkml:annotationXML>
          <emma:emma xmlns:emma="http://www.w3.org/2003/04/emma" version="1.0">
            <emma:interpretation id="{736FA7D1-790E-43D3-8BE0-A1A8D722A568}" emma:medium="tactile" emma:mode="ink">
              <msink:context xmlns:msink="http://schemas.microsoft.com/ink/2010/main" type="line" rotatedBoundingBox="10485,10284 15566,11054 15409,12092 10328,11322"/>
            </emma:interpretation>
          </emma:emma>
        </inkml:annotationXML>
        <inkml:traceGroup>
          <inkml:annotationXML>
            <emma:emma xmlns:emma="http://www.w3.org/2003/04/emma" version="1.0">
              <emma:interpretation id="{095A5CFC-CCB7-4C69-BF93-0797A6A3F483}" emma:medium="tactile" emma:mode="ink">
                <msink:context xmlns:msink="http://schemas.microsoft.com/ink/2010/main" type="inkWord" rotatedBoundingBox="10421,10710 11005,10799 10978,10979 10393,10890">
                  <msink:destinationLink direction="with" ref="{DCBE423A-5190-4224-B6E3-95B16B899C37}"/>
                </msink:context>
              </emma:interpretation>
              <emma:one-of disjunction-type="recognition" id="oneOf2">
                <emma:interpretation id="interp6" emma:lang="en-IN" emma:confidence="0">
                  <emma:literal>3*</emma:literal>
                </emma:interpretation>
                <emma:interpretation id="interp7" emma:lang="en-IN" emma:confidence="0">
                  <emma:literal>3:</emma:literal>
                </emma:interpretation>
                <emma:interpretation id="interp8" emma:lang="en-IN" emma:confidence="0">
                  <emma:literal>*</emma:literal>
                </emma:interpretation>
                <emma:interpretation id="interp9" emma:lang="en-IN" emma:confidence="0">
                  <emma:literal>p:</emma:literal>
                </emma:interpretation>
                <emma:interpretation id="interp10" emma:lang="en-IN" emma:confidence="0">
                  <emma:literal>ob.</emma:literal>
                </emma:interpretation>
              </emma:one-of>
            </emma:emma>
          </inkml:annotationXML>
          <inkml:trace contextRef="#ctx0" brushRef="#br1" timeOffset="-418290.2608">-2997 83 46,'-5'-5'265,"-3"2"36,2 2 29,-1-2-59,-1 3-49,2-5-32,0 5-15,-1-4-2,1 1-7,1 1-11,0 0-13,2-1-18,1-2-18,-1 4-28,0-2-23,3-2-15,0 3-10,-2-3-5,2 4-6,0-5 1,2 5 2,-2-5-2,6 5 1,2-4-2,2 3 1,0-3-4,9 2-2,-1-1-5,6 0-3,-2 2 1,7 1-5,-2-3 1,2 4-1,0-1-2,-3 1 0,-1 1 0,-1-1 0,-9 4 0,4-3-2,-6 5 4,-3-5-2,1 6 0,-10-1 0,3-1 0,-8 2 0,3 0 0,-10-1 5,1 1-4,-3-3 5,-6 4-4,0-4 6,-2 1 1,-3 0-2,-5 0 3,1-1-2,-4-2 0,2 1 4,-1-3-3,-1 2 5,3-2 8,2-2 13,2 2 16,-3-3 14,9-2 9,0 4 8,6-4 1,5-2-2,1 2-9,1-2-16,4 3-9,2-4-9,2 1-8,4 0-12,1 0-10,6 2-1,1-2-5,5 0-4,1 2 3,2 2 2,4-2 0,-1 3-3,9-3 0,-2 5 0,2-4-5,1 4 0,-1-3 1,0 3 0,-2 0 0,-5 3-2,-1-3 0,-6 4 1,1-1 2,-1-1-3,-8 5 3,-2-4 3,-5 2-1,1 2 0,-4-1-2,-4 0 3,-4 1 4,4-1-1,-9 0 1,-2 1-1,0 0 3,-4-2-3,-1-1-1,-6 3-2,2-2 3,-6-2 3,1 1-6,1 1 2,-3-3 6,1 0-1,-3-2-2,2 3 0,-1-3 6,2 0-2,3-3-1,2 3-6,2-2 3,4 0-2,-2-1 3,6-2 2,0 4 3,5-4 8,3-2-2,3 2 3,2-2-6,2 0-2,3 2-5,8-3-3,1 2-6,5-1 2,2 1 0,3-1-2,2 1 0,3-1-3,-2 2 5,7 2-1,0-2-2,-1 1 0,1 1-1,-2 1 0,2-1 0,-9 3-2,3 0 4,-8 0-1,1 3 1,0-1 0,0 1 1,-3 1-1,1 1 0,-6 2 2,-4-4-1,-1 5-2,-3 2 3,-2-4-2,-3 1 0,-3 4-1,-5-4 7,2 1-1,-9-1-2,3 2-1,-3-1 5,-9-4-2,3 3-3,-4-2 0,2 2 5,-6-2 4,0-5-2,0 4 2,2-3-1,1 2 3,-2-3-1,2 0 1,2 0 0,6 0 3,1-3-1,1 2 6,3-3 1,1 4 4,3-5-2,4-1 1,0 2-1,5-3-4,0 1-5,2 1-5,3-2 0,3 0-3,3-2 0,-2 5-5,4-3 0,7 0 0,-6 2 0,4-1 0,3 0-1,-1 0 1,1 2-2,3 1 0,-3-2-2,2 3-4,1 1 0,-7 1 0,1-4 1,-5 4-1,3 0 0,-3 4 2,-4-4 0,3 3 3,-4 1-2,0 0 7,-7 0-1,2 2 3,-3 0 2,-3 1 1,-2-1 3,-3 0-3,-1 1-1,-4-3 1,0 4 0,-6-6 1,4 3 3,-4-1-1,5-1 10,-6-1-3,6 1 1,-5-3 3,6 0-7,-2 0 6,4-3 0,2 3 6,1-5 2,0 3 4,3-3-2,0 3-4,5-3-4,-6 0-4,6 4-5,-2-3-7,2 0-1,0 2 0,0 1-5,0-4 0,0 5 0,0-2-21,0 2-89,0 0-93,0 0-121,-3-4-186,3 4-165,3-1-67,-1 1 41,6 0 70,4 0 110</inkml:trace>
        </inkml:traceGroup>
        <inkml:traceGroup>
          <inkml:annotationXML>
            <emma:emma xmlns:emma="http://www.w3.org/2003/04/emma" version="1.0">
              <emma:interpretation id="{30A7ECE9-A009-475D-8ACE-448B2BF623B5}" emma:medium="tactile" emma:mode="ink">
                <msink:context xmlns:msink="http://schemas.microsoft.com/ink/2010/main" type="inkWord" rotatedBoundingBox="13612,10758 15566,11054 15409,12092 13455,11796">
                  <msink:destinationLink direction="with" ref="{F851F9A0-53A4-45CB-9111-A81A42126EFE}"/>
                </msink:context>
              </emma:interpretation>
              <emma:one-of disjunction-type="recognition" id="oneOf3">
                <emma:interpretation id="interp11" emma:lang="en-IN" emma:confidence="0">
                  <emma:literal>2*5</emma:literal>
                </emma:interpretation>
                <emma:interpretation id="interp12" emma:lang="en-IN" emma:confidence="0">
                  <emma:literal>2*55</emma:literal>
                </emma:interpretation>
                <emma:interpretation id="interp13" emma:lang="en-IN" emma:confidence="0">
                  <emma:literal>3*5</emma:literal>
                </emma:interpretation>
                <emma:interpretation id="interp14" emma:lang="en-IN" emma:confidence="0">
                  <emma:literal>2*35</emma:literal>
                </emma:interpretation>
                <emma:interpretation id="interp15" emma:lang="en-IN" emma:confidence="0">
                  <emma:literal>5*5</emma:literal>
                </emma:interpretation>
              </emma:one-of>
            </emma:emma>
          </inkml:annotationXML>
          <inkml:trace contextRef="#ctx0" brushRef="#br1" timeOffset="-413896.4918">10 857 135,'-8'0'358,"1"-4"30,-1 1 33,2 2-29,-1-2-105,4 2-69,0-2-34,1 0-15,-1 2-20,3-3-24,-1 1-26,1 2-11,0-2 1,-4 2 8,4 1 8,-3-3 10,3 0 3,0 3 2,3-4-9,1 4-8,-3-4-10,10 3-4,-4-2-9,4 0-13,5 2-11,-1-3-8,5 1-10,4 1-14,4 0-1,1-2-8,3 3-3,0-2-4,0 2-1,2 1 0,-4 0-3,2 0-4,-5 0 3,2 0-1,-3 1-4,-2 2-1,-3-2 3,-2 3 3,-6 0-3,1-1 6,-1 1-6,-6 0 5,-1 0-5,-4 4-2,1-2 4,-6-1 1,1 2 1,-4 0-1,-4-2 4,0 2 1,-4 1-2,1-4-3,-4 3 1,0 2 2,-2-4-2,-2 2-1,-3 0-2,2 1 1,-4-4-2,-1 2-1,1 1 0,-1-1 1,0 1 0,1-2 0,4-2 2,-3 2-2,5 1-2,-1-1 2,3-2 2,2 1-1,3-3-1,0 2 3,7 1-3,-2-4 0,-3 5 0,9-5-1,-4 2-2,1-2 0,3 2 0,-1 1 3,0-3-1,3 0-4,-2 2 0,2 0-1,0-2 1,2 0-3,1 3 1,2-1 6,6-2-3,-4 3 4,7-3 1,0 1 1,4 2-1,3-3-1,6 2 5,0 1-2,6-3 2,-3 2-1,4-2 0,1 2 0,2 1-3,0-3-3,-2 1-1,2 2 3,-3-3 1,-4 3-1,1-3 1,-4 2 2,-5-2 0,2 2-1,-9-2 1,1 0 0,-6 0 3,1 0 1,-3 0 1,0 0 6,-3 1 5,-1-1 5,0 0 2,-3 0 5,-1 0-2,4 0-6,-3 0-4,-1 0-7,0 0-5,0 0-4,0 0 0,0 0-6,0-1-28,0 1-70,-1 0-92,-3 0-94,3-2-178,1 2-179,-7-5-75,6 2 17,1 2 65,4-4 79,1 0 169</inkml:trace>
          <inkml:trace contextRef="#ctx0" brushRef="#br1" timeOffset="-413166.8115">1226 861 304,'0'-4'393,"3"0"25,-1 0 27,-2 1-97,0 2-107,0-2-58,0-1-31,0 4-14,3-4-16,0 1-28,-3 3-28,0 0-22,0 0-14,0 0-11,0 0-6,0 0-5,0 0 1,-6 3 5,1 1 5,0 0 8,-3-1 5,-2 1 12,-9 0 10,1 0 2,-2 1-1,-1 2-1,3-2-2,2-1-7,2 3-13,-2-2-5,4-1-4,0 2-5,2-2-8,2 1-4,3-1-4,2 0 0,1 1-1,2 1 1,2-2 3,1-1 4,5 2 10,2-2 3,3 1 2,3-1 1,1 1 2,4 1-5,0-3-6,3 3-2,-2-4-6,3 5 0,-3-5-6,2 2 2,-5 1-2,2 0 1,0-1-1,-2-1 0,-1 1-1,0 1-1,-6-1 0,6-1 2,-4 1-2,-1-2 0,0 2 0,-3 2-2,1-3 1,-5 0-1,2 1 2,-3-2 0,2 2 3,-2 0 2,-1-1-2,0-2 2,-3 2-2,6-1-3,-7 3 0,1-3-2,-1 2 0,0-3-2,-1 4 1,1-4 4,-7 4 1,6-2 3,-3-1 0,-4 4-2,3-5 3,-3 3-2,4 0 4,-4-2-5,0 2 3,1 0-2,-4-2-1,1 3 0,-1-4-1,-2 3 4,4-3-3,-7 0 1,0 4-2,1-4 5,-4 1-5,4-1-1,-4 0-1,-2 3 3,2-3-3,-2 0-3,-3 0 3,3 0-1,-4 0 2,2 0 0,-1 0 3,2 0-2,-6 0 2,3 0 1,2-3-5,-1 3 0,-2 0 0,4-1 0,-2 1-7,1 0-27,-2-4-43,1 4-44,1 0-52,-4 0-113,1-3-106,1-1-113,4 0-44,-2 1-2,4-1 28,6 1 99</inkml:trace>
          <inkml:trace contextRef="#ctx0" brushRef="#br1" timeOffset="-412288.5051">1260 849 100,'-4'0'320,"0"-4"36,-1 4 41,-3-3-37,6 3-67,-4-3-50,1 3-29,3-1-26,-4 1-28,4 0-38,2 0-36,-3 0-30,3 0-11,0 0-6,0-4 0,-3 1 8,3 3 13,0 0 13,0 0 13,-2 0 15,-1 0 14,3 0 14,-2 3 13,2-3 14,0 0 5,0 0 3,0 0-3,-3 0-10,3 0-12,0 0-25,-3 0-10,3 0-14,0 0-14,0 0-11,0 0-11,0 0-1,-2 0-9,-1 0-7,3 0-3,0 0-4,0 0-4,0 0-3,0 0-1,0 0 1,0 0-2,0 0 0,0 0 3,0 0-4,0 0-1,0 0-2,0 0-3,0 0-4,0 0 1,0 0-1,0 0-2,0 0 1,0 0 0,0 0-2,0 0 3,3 0 2,-1 0 0,1 0 1,2 0 0,3 0 3,5 0 1,8 0 0,0 0-3,4 0-5,1 0 1,8 0-2,-4 0-3,4 0-1,3 4 0,0-4 1,-4 0-2,3 0 1,-3 0 2,-2 0 6,1 0-1,-3 0 2,-4 0 3,-2 0 2,-2 0 1,3 0 0,-7 0 1,-1 0 2,-1-4 0,-2 4 1,-5 0-1,3 0 2,-5 0 1,1 0 0,-6 0-1,4 0 0,-5-3-1,3 3-2,1 0 0,-3 0-2,-1 0-2,0 0 2,0 0-6,0 0-1,0 0-1,3 0-2,1 0 1,-4 0-1,0 0-1,0 0-1,0 0-3,0 0 0,0 0-2,0 0-2,0 0-2,0 0-14,0 0-41,0 0-114,0 0-206,-8 0-346,-8-1-196,-18-3-91,-21-2-16,-20-3 88,-25-2 187,-25-1 341</inkml:trace>
          <inkml:trace contextRef="#ctx0" brushRef="#br1" timeOffset="-415396.7617">403 55 38,'-2'0'256,"-1"0"31,0 0 29,-2 0-49,3 0-40,-4 0-20,0 0-5,-6-3-3,4 3-7,-1-2-19,-3 2-31,3-3-27,-1 2-25,2 1-20,-5 0-17,2-3-14,-2 3-1,0-1 2,1-3 5,2 4 5,-5-2 8,3 1 11,-1 1 17,0-4 18,3 3 19,-1 1 18,5-2 13,-2-2 5,1 3-14,2 1-14,4-3-19,1 0-19,0 2-19,0 1-20,1-4-10,4 3-13,3 1-8,5-2-8,6-2-7,-1 4-1,4-1-2,6-2 1,-3 3-3,3 0 0,-1 0 0,0 3 0,2-2-3,-3-1 2,3 6-4,-4-5 2,-1 3-1,-1 0 0,-2 0 0,-4 2-2,3 0-1,-8 1-2,1 0 1,-8-2 2,0 2 0,-5 2 3,-2-2 3,-6 0 1,-3-1 0,-3 2 3,-7-1-1,-3 1-6,-2-1 0,-4 0-2,-3-3 2,3 0-4,-7 0 4,3 0 4,1-1-2,-3-2 3,0 2-4,2-2 5,3-1-3,2 0-2,2 0 3,3-1 4,3 1-2,0-3 2,9 2-1,-1-2 0,5-2 0,0-2-4,6 3-3,4-3 0,4 0 0,1-1-3,7 4-2,-1-4 2,1 1-1,7 0 2,5 2 2,-1 1 5,8-3-1,-3 2 2,0 3 0,4-3-5,0 3-2,0-1-4,2 2 2,0 1-6,-3 0 3,1 0 1,-5 1 2,0 2-1,-7 2 1,-1-3 2,-2 3-2,-6 2 1,-3-2 0,-2 1-2,-5 1 1,-1 3 0,-2-5 0,-2 3-2,-4 3 1,-1-4 2,-4-2 2,-5 6 1,-2-7 1,-2 3 1,-3 0 3,-3-2-2,-1-1-1,-3-1 2,-1 1-1,-3-2-4,1 1 0,-4-1 0,2 0 0,1-2 0,-3 0 0,7-2 3,1 0 0,3-1 5,2 1-1,9-2 0,-4-2 1,10 2-2,1-1-5,3-3-2,5 4-1,5-4-3,6-2 0,3 2-3,2 1 0,5-1 0,2 1 6,5 2 0,1-2 2,2 0 3,1 2 3,0 1 1,2-1-4,3 1-1,0 1-2,-4 1 0,1 2-4,-2-2-1,-3 2 2,-3 2-3,-1-2-3,-4 2 0,-2 1 5,2 1-1,-8 1 0,0-1 4,-4 4 1,-1-4 1,-4 3-2,-4 1 1,0 0-2,-12-1-1,4 4 1,-4-6 2,-3 2 2,-4 1-1,-2-1 4,-1 0 2,-4-2-1,0 2-2,-3-3-2,1-2 1,-1 3-3,1-3 1,-1-2 2,1 3-2,-1-3 0,3 0 2,4 0-1,-2-3 1,3 3 0,6-4-1,2 1 5,1 1-5,4-2-2,3-2 0,-2 2 0,7-1 0,0-2 0,8 2 2,4-3-1,0 1 1,3-4 0,9 4 0,-2 0 0,2 2-2,5-3-1,-1 1-3,0 3 1,3-1 0,-2 1 1,3 1 2,-5-2 2,2 3-2,0 0-2,-2 2 0,0-3-3,-4 3-3,1 0 2,-3 3 0,-7-3 2,4 4-1,-2-1 0,-3 2 3,-2-1-1,-3 1 5,-6 2-2,1 0 0,-6-2 1,1 3 2,-6-1 1,-3 4-5,-2-6 1,0 6 1,-8-4 1,4 0 0,-7-3 0,-2 2 3,0 0-1,-3 0 0,2-1-2,-5 0 4,2-3-2,-4 0-2,3 3 6,2-5-1,1 3-5,-1-3-2,3 0 0,4 0-1,-2-3-3,6 3 2,2-3 3,3 1 1,3-2 2,-1 1 3,6-1-3,4-1-1,1 1-3,0 1 1,1-4-1,4 2-4,6 1-2,-1-3 6,3-1 2,3 1-2,2 3 0,2-4 1,4 4 1,-1 0-2,3-3-3,-1 3 1,4-1 2,3 2 0,2-1-2,-4 1-3,1-1 2,1 4 0,-2-3-1,-1 1 0,-6 2 1,1 0 1,-3 2 2,-4 1 0,1-3 0,-5 4-3,0-1-1,-5 1 1,3 1-1,-6-2-2,-4 5 3,-1-1 3,-4 4 3,2-6-2,-9 6 0,1-4 3,-1 1-2,-4 0-1,-1-1-1,-1-1 1,-3 1 1,6 0-2,-10-2 3,3 0-2,0-2 1,0 1 6,2 0-1,-2-4-6,2 3 6,1-3 0,2 0 0,2 0-2,-2-3-1,3 3 3,2-4-2,1 0 0,2 1-2,0-2-1,6 0 2,-1-2-3,2 3 1,1-3 0,1 2-3,4-2-1,3 2-4,0 1 4,2-3-3,1 3 1,2-1-3,3-1 2,-2 2 3,6 0-4,0 0 4,-2 0 0,0 1 4,6 2 1,-7-2-3,1 0 0,1 2-2,-6 1 1,2 0-3,-3-4-1,1 4 0,-5 0 0,4 0-1,-11 0 0,4 0-1,-2 4 3,-3-4 2,0 1 4,0 2-1,-3 0 0,-2-2 4,4 2-3,-11-3 4,7 4-5,-3-4 3,0 0-1,0 4 3,2-1-2,-2-3 0,3 1 0,-1-1 0,1 0 2,3 3-3,-1-3 0,0 0 1,1 0 0,2 0 0,-3 0 0,0 0 2,3-3 1,0 3-1,0 0 0,0 0-2,0 0 1,0-1-2,0 1 1,0 0-1,0 0 2,0 0 0,0 0-4,0 0 3,0 0-1,0 0-1,-2 0 0,-1 0 0,3 0 1,0 0 0,0 0-2,0 0 0,0 0 0,0 0-1,0 0 0,0 0 0,0 0-1,0 0 1,0 0 0,0 0-6,0 0-39,-2-3-102,2 3-92,-6 0-178,1 0-220,-3-4-112,-1 4-23,-4 0 70,0-4 76,2 4 169</inkml:trace>
        </inkml:traceGroup>
      </inkml:traceGroup>
    </inkml:traceGroup>
  </inkml:traceGroup>
</inkml:ink>
</file>

<file path=ppt/ink/ink1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4:48.205"/>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DCBE423A-5190-4224-B6E3-95B16B899C37}" emma:medium="tactile" emma:mode="ink">
          <msink:context xmlns:msink="http://schemas.microsoft.com/ink/2010/main" type="inkDrawing" rotatedBoundingBox="10175,10787 11760,10677 11797,11200 10212,11310" hotPoints="11841,10960 10978,11248 10091,11043 10954,10756" semanticType="enclosure" shapeName="Ellipse">
            <msink:sourceLink direction="with" ref="{095A5CFC-CCB7-4C69-BF93-0797A6A3F483}"/>
          </msink:context>
        </emma:interpretation>
      </emma:emma>
    </inkml:annotationXML>
    <inkml:trace contextRef="#ctx0" brushRef="#br0">1413 307 58,'12'-2'252,"-11"0"17,4-1 19,1-2-69,-6 3-65,0-3-23,0 3-2,-6-3 8,4 3 3,-1-2 2,2 1-3,-3-1-9,1-1-17,-2 1-19,4-2-13,-6 2-12,6 0-13,-3-1-6,0-1-4,-1 2-1,2-4-8,-5 4-6,6 0-5,-9-3-5,6 3-1,-3-4-6,-2 4 0,-1-3-1,1-1-1,-2 2-1,-1-1 0,2 2-1,-2-2 3,0 0 1,0 2 7,0 2 2,2-4 4,-2 2 1,4-1-1,-3 1 1,-1 2-5,7-1-4,-7 0-3,5 0-3,-3 0-1,-2 1-4,3-2-3,-1 3-3,-2 0 0,1-1 0,-4-1-2,3 1 0,-5-2 0,2 3 2,-3 0 0,0-1-1,1 1-1,0 2-1,-1-2 1,5 2-2,-6-2 0,3 2 0,1 0 0,-2-3 0,0 3-2,1 0 4,-4 0 0,-3 0 2,1 3-2,-1-3 3,2 0-3,1 0 0,-3 2-3,1-2 0,-1 0 2,3 2 1,1-2 0,0 2-2,-1 1 2,-3-3 0,4 2 2,-1 0-2,0-2-2,2 3 2,-1-1 3,6 1-3,-5-3 0,4 0-1,-1 4-1,3-4 2,-3 3-2,3-1-1,-3 0 0,4-1 1,-1 3 1,0-1-1,0 1-1,3-3 3,-2 2 0,-1 1-1,0 0 1,2-2-2,1 3 5,-1-4-4,1 5 1,-1-1 0,3-3 0,2 3 0,-2-2-2,-4 2 1,4 2 0,3-2 3,-3 2 3,4-3-2,-4 4-3,3-2 0,-3 1 1,6 0-2,-4 1 1,1-3 0,3 2 2,-4 0 0,1 1-1,3-1 0,-1 1-2,0-1 0,1 1 1,2 0 0,-3-1-2,3-1 1,3 4 1,-3-1-1,2-2 1,1 2-1,0-2 3,-1 2 1,3-2-1,3 4-2,-3-4 0,1 1 0,2-1-3,-1 2 1,4 1 1,-2-4 2,3 4 0,1-3 1,-4 3-1,2-3 0,2-2 2,0 2-3,-3 1 0,3 0 4,-1-5-3,1 5-1,2-4-3,-1 2 3,-1 0 0,0 0 0,3-5 0,0 4 0,-3-1 3,1-1-3,-1 1 0,3 1 0,0-3 0,-2 3 0,7-2 0,-1 1 0,-3-2 1,1 1 1,3-1 0,0 0 0,3 1-2,-5-3 0,5 1 0,-2 2 3,-1-3-3,3 0 0,-1 0 0,4 3 3,-4-3-3,1 0 0,1-3 2,-2 3-1,2 0 0,4-3-2,-3 2 2,0 1-1,-2-3 2,-2 1-1,2 0-1,-1-1 3,-2-1-3,-2 2 0,0-1 2,0-2 0,-4 1-1,4-1-1,-5 3 2,6-3 0,-6-2-2,5 3 0,-4 0 0,4-1 0,-5-1-1,3 2 0,-1-4 1,-2 5-2,2-2 2,0-1 0,-1 1 0,1-2 0,0 4 0,-2-6 0,5 6 0,-4-4 0,4 0 0,-5 3 4,6-3-4,-6-1 1,-1 4 1,3-3-2,0 2 1,-3-2 15,-3 0 9,1 2 3,-5-2 5,2 3 4,0-4 1,-3 5-7,3-5-5,-3 4 3,3-3 1,-5 2 2,2-2-1,0 2 5,-5-2 1,6 0-1,-4 3 8,1-1 7,-1-2 2,1 2-7,0-2-2,-3 2-3,2-2-10,-2 3-5,0 0-4,-2-3-2,2 3-1,0-3-5,0 0-2,0 2-3,0 2 0,-3-2 1,0-2 0,3 3 0,0-1-1,-2 1 6,-1-1 5,3-2 0,-2 2 2,2 0 5,-3 0 4,0 1-6,1-1-3,-1 2 2,0-2-3,-2-1-2,3 2 12,-4 0 6,4-1 3,-3-1 3,-1 2 2,4 1-3,-2-2-11,-3 2-13,-1-1-5,3 1-6,1 1 0,-1-1 1,0-1 1,-1 1-1,-3-2-2,3 3-1,-2 0-2,3-1 1,-3 1-4,0 0 1,3 0 3,-6-1 1,6 0 0,-3 2-2,0-2-1,2 3 2,-2-5-1,-3 5 1,3-2 5,1 0 5,-1-1 5,-3 1 4,3 2 2,1-2-3,-1 1-2,-4-3-3,4 4-5,0-3-4,-2 2-5,2 1-1,-3-3 0,3 2-2,1 1 0,-4-3-1,1 3 1,-1-3 1,3 2-2,-1 1-2,-3-4-2,3 1-1,-1 3-1,-1 0-5,-2 0-52,-3 0-120,-2 0-103,-3 3-178,-1 1-204,-4-4-106,-1 1-3,1-1 90,4 0 88,4-1 168</inkml:trace>
  </inkml:traceGroup>
</inkml:ink>
</file>

<file path=ppt/ink/ink1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4:50.362"/>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F851F9A0-53A4-45CB-9111-A81A42126EFE}" emma:medium="tactile" emma:mode="ink">
          <msink:context xmlns:msink="http://schemas.microsoft.com/ink/2010/main" type="inkDrawing" rotatedBoundingBox="13148,10686 14957,10633 14979,11372 13170,11425" hotPoints="14866,11067 13932,11387 13027,10990 13962,10671" semanticType="enclosure" shapeName="Ellipse">
            <msink:sourceLink direction="with" ref="{30A7ECE9-A009-475D-8ACE-448B2BF623B5}"/>
          </msink:context>
        </emma:interpretation>
      </emma:emma>
    </inkml:annotationXML>
    <inkml:trace contextRef="#ctx0" brushRef="#br0">1632 163 221,'-2'-1'247,"-1"-3"22,-10 1 131,2-2-243,5 2-1,-7-1 7,0-2 8,-1 5-13,4-4-15,-6 1-13,1-3-18,-1 4-16,0-2-19,2 1-9,-2-1-9,0 1-9,1-2-4,-1 2-10,0-1-7,2 1-9,-5-1-2,4 3-5,-4-6-4,1 4 0,-3 0 0,1 0 0,2-3-2,0 3 0,-3 0-1,2 1 0,2-2-2,-1 2-4,0-1 4,-1 3-3,1-2 0,1-1-1,1 1 0,-2 3 0,0-2 0,-1 0 2,-2 2-2,4-4 2,-6 3 0,2 1-1,0 0-2,1 0 0,-1-3 1,-3 3-3,1 0 1,-1 0 2,-2 0 0,-1 0 4,0 0 0,1 0 2,1 0-1,4 3-1,0-3 0,0 0-1,2 1-2,-1 3-1,0-4 3,5 2-1,-6 0-1,2 1-1,1-2 0,4 2 0,-5 0-3,4-2 2,-4 3-2,5-4 6,-2 3-3,0 2 0,1-2 3,-1 1-2,0 0 0,2 3-3,-1-3 0,2-1 1,0 2-2,1 2 2,2-4-1,-1 4 1,-2-2-2,0 1 2,0 0 1,4 0-2,-3 1 1,0 1 1,2 1 0,-3-2 0,0 1-2,2-1-1,-2 4 1,4-3 3,-3 3 3,3 0-1,-3-2 0,3 0 3,-2 1-1,6 1-3,-3-2-2,3 3 0,3-4 1,-1 6 2,0-3-2,3-2 2,-2 1 0,2-1-2,0 2-1,0-2 0,0 0 1,2 1-1,1-1 0,2-1 0,0 2-1,-2 1 0,2-3-1,0 3 1,3 1 0,-2-4 1,-1 1 0,0 3 0,3-3 0,-3 1 1,-1-1-1,1-1 0,3 2 1,-1 0 2,-1-4-1,2 5-2,-3-3 1,3-1-1,3 0-1,-3 0 1,-1 2-3,1-4 1,3 2 2,-2 0-1,3-2 1,-3 2-1,1-2-1,1 0-1,-1 1 1,-2-1-1,3 2 1,-1-3 1,1 0 0,-2 3 1,1 0 0,1-3 0,-1 3 1,3-3 0,0 4 1,1-4 1,-1 0-3,0 1 0,1-1-5,5-1 3,-6 2 0,5-1-3,-2 1 1,2-3 1,-1-1 3,3 3 0,-3 0-1,1-1 1,-1-2 0,4 3-2,-1-4-1,-6 3-2,5 1 1,-1-3 3,-2-1-1,2 3 3,-4-3 0,5 3 0,-1-3 1,0 0-2,2 1 0,1-1-2,3 0 2,-1 0 0,1-1 2,2 1-2,-1 0 5,1-3-2,-2 3-2,2-3-1,-1 3 0,1-1 0,0-3-3,-2 1 3,1-1-2,1 3 1,-4-2 2,3-1 1,-3-1-2,-1 3 4,0-3 3,-4 1-3,3-1 0,0 1-4,-5-2 4,4 2 1,-4-1 2,4 1 3,-1-1 1,-2-2 0,-2 3 1,2 0-3,-3-3-1,0 0-1,3 2 4,-2-1 0,5-2 1,-1 4 1,0-4 0,1 3 5,-5-2 10,-1 0 2,3 0 3,-3 0 2,0 0 1,-2 0-7,2 0-2,-7 2-2,6-3 0,-3 1 1,-1-1-2,4 0 5,0 1 3,-4-1 2,-1 1 8,-1-2 8,1 2 4,1-3-1,-3 3 2,1-3-1,2 1-10,-6 2-4,2 2-2,3-2 2,-6-1 3,-1-2 7,5 4-2,-2-1 1,1 1-2,-4-3-5,1 2-13,-1 3-11,3-3-5,-1-1-1,-2 2-4,0 1 2,0-2 0,0 3 4,-2-2 0,-1 0 0,3 2 3,-1-2 15,-3 1 5,0-2 5,0 0 4,-4 3 2,4-4 2,-4 4-12,0-3-5,1 3-8,-4-3-1,-2 2 2,3-2-5,-1 0 2,-2 1 6,4 1 3,-2-2 0,-2 2 0,3 0-1,-1 0-4,3 1-10,-2-1-4,1 3-4,-3-3-1,3 2-5,-3-1-3,3 3 4,-2-5-2,1 5 0,-1-3-2,1 3-1,-1-5 1,-2 6-1,3-4-1,-2 4-4,-1-3 5,-3 2-3,-2-3 0,-6 4-2,-6-2-42,-7 2-141,-7-1-230,-10-3-234,-6 1-124,-7-2-63,-13-2 5,-8-2 126,-10-6 217</inkml:trace>
  </inkml:traceGroup>
</inkml:ink>
</file>

<file path=ppt/ink/ink1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4:19.016"/>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A0F7F676-CEB5-45C7-A32F-B296E2E0B6C5}" emma:medium="tactile" emma:mode="ink">
          <msink:context xmlns:msink="http://schemas.microsoft.com/ink/2010/main" type="writingRegion" rotatedBoundingBox="12271,14180 14346,14180 14346,15154 12271,15154">
            <msink:destinationLink direction="with" ref="{F8BDDD56-81B1-4FFA-AF88-393FDA494136}"/>
          </msink:context>
        </emma:interpretation>
      </emma:emma>
    </inkml:annotationXML>
    <inkml:traceGroup>
      <inkml:annotationXML>
        <emma:emma xmlns:emma="http://www.w3.org/2003/04/emma" version="1.0">
          <emma:interpretation id="{7090D580-F1E3-43CD-8671-81FD6A08181E}" emma:medium="tactile" emma:mode="ink">
            <msink:context xmlns:msink="http://schemas.microsoft.com/ink/2010/main" type="paragraph" rotatedBoundingBox="12271,14180 14346,14180 14346,15154 12271,15154" alignmentLevel="1"/>
          </emma:interpretation>
        </emma:emma>
      </inkml:annotationXML>
      <inkml:traceGroup>
        <inkml:annotationXML>
          <emma:emma xmlns:emma="http://www.w3.org/2003/04/emma" version="1.0">
            <emma:interpretation id="{2BB0DAEC-018A-49EA-8B37-0258C2B1EEB2}" emma:medium="tactile" emma:mode="ink">
              <msink:context xmlns:msink="http://schemas.microsoft.com/ink/2010/main" type="line" rotatedBoundingBox="12271,14180 14346,14180 14346,15154 12271,15154"/>
            </emma:interpretation>
          </emma:emma>
        </inkml:annotationXML>
        <inkml:traceGroup>
          <inkml:annotationXML>
            <emma:emma xmlns:emma="http://www.w3.org/2003/04/emma" version="1.0">
              <emma:interpretation id="{663C8183-BA9D-4FC0-AD9B-A0B47B7C6D39}" emma:medium="tactile" emma:mode="ink">
                <msink:context xmlns:msink="http://schemas.microsoft.com/ink/2010/main" type="inkWord" rotatedBoundingBox="12271,14180 14346,14180 14346,15154 12271,15154"/>
              </emma:interpretation>
              <emma:one-of disjunction-type="recognition" id="oneOf0">
                <emma:interpretation id="interp0" emma:lang="en-IN" emma:confidence="0">
                  <emma:literal>@</emma:literal>
                </emma:interpretation>
                <emma:interpretation id="interp1" emma:lang="en-IN" emma:confidence="0">
                  <emma:literal>a</emma:literal>
                </emma:interpretation>
                <emma:interpretation id="interp2" emma:lang="en-IN" emma:confidence="0">
                  <emma:literal>o</emma:literal>
                </emma:interpretation>
                <emma:interpretation id="interp3" emma:lang="en-IN" emma:confidence="0">
                  <emma:literal>O</emma:literal>
                </emma:interpretation>
                <emma:interpretation id="interp4" emma:lang="en-IN" emma:confidence="0">
                  <emma:literal>A</emma:literal>
                </emma:interpretation>
              </emma:one-of>
            </emma:emma>
          </inkml:annotationXML>
          <inkml:trace contextRef="#ctx0" brushRef="#br0">6175-965 151,'0'0'247,"0"-4"19,-3 3-29,3-2-71,-2 2-42,-1-2-13,3-1-6,0 3 0,-2-1-1,2 0 0,-3-1-5,0 3-6,3-2-6,-2 0-13,2-1-2,0 1-9,-3 2-4,0-4 1,3 4 1,0-3 2,0-1-2,-2 1 3,-1 1-2,1-2-6,-1 1-12,0-1-3,-2 1-9,4-2-10,1 1-7,-7 0-6,6-2-1,-3 1-4,1 2 2,3-2 0,-5-1-1,5 2 4,-1 0 1,1-4-4,0 4 2,-3-1-2,3-2 2,0 3-3,0-2-2,0 0 4,0 1 0,0-2 1,0 3-3,0-4 0,0 5 3,0-5-2,-4 4-1,4-3-1,-1 2 2,-2-2-4,1 3 1,-4-4 0,1 1 0,0 0 2,0 0-1,-1-1 4,1 2-5,0-1 2,2 0 0,3 0 2,-2 0 2,-1 0 0,3-1 0,0 1 2,0 0 1,0-2 1,0 2-4,0 0 1,0 0 2,0 0 7,0 1-1,0-1 0,0 0 1,0 2 0,-2-4-4,2 5-5,0-4-3,0 1 1,-3 3 1,0-4-3,3 4 7,0-3-3,-2 0 0,-1 2-4,3-2 2,-3 3 0,3 0-3,-5-4-2,4 5 2,-3-4-2,0 3-2,-1 0 0,-2-1 1,3 1-2,2-2 1,-6 2 3,1-1-2,3 1-1,-4-1-1,1 2 2,1-1-2,-2 3 0,1-5 1,1 4 1,0-2 0,-3 1-2,1 0 0,4 2 0,-8-4-2,4 3 2,-1-2 2,-1 3-2,2-2 2,-5 0-1,2 2-1,1-3 0,-2 4-3,0-3 1,0-1-2,-1 3 2,-3-2-1,3 3 3,-2-3 1,-4 3 1,6-1 0,0 1-1,-1-3-1,1 3 0,-3-3 0,0 2 0,6 1 0,-2-4 0,-1 4 0,0-1 3,-1 1-5,7 0 2,-6-2 0,2 2 0,-2 0 2,-3 0-2,3 0 0,-1-2-2,1 2 1,2 0-2,1 0 1,-1 0 0,-2 0 2,-3 0-2,-2 0 4,-2 0 0,-1 2 0,0-2-2,-2 0-2,3 0 2,-1 0-4,-2 2 3,-1-2 1,3 0 0,-4 1 0,2-1 1,-4 0 3,1 0-2,1 0-2,2 4 0,-3-4 0,6 0 0,-4 0-2,9 0 1,-4 0 1,4 0 0,-1 1-3,0-1 2,2 0 1,-2 3 0,0-3-1,0 3 0,1-3 1,-1 1 0,-1 2 0,-1 0 1,-1-2-1,1 3 0,0-1 0,-1-3 0,0 5 0,0-2-1,1 0 1,0-2-2,-1 5 0,-2-5 1,7 3 1,-5-3 0,6 2-2,-2 0 2,2 1 2,2-2-4,-2 0 2,5 3 2,-1-2-2,-3-2 0,6 2 0,-2 2-2,0-3-2,3 0 1,-3 3-1,0-3 2,0 3 2,0-2 2,3 1 1,-3 1-2,3-1 0,-3 0-2,0 0-1,4 2-2,-4-1 6,6 2-2,-6-3 0,3 0 2,-1 4-1,1-2-1,-3-1-1,3 2-1,0 1 2,2-4 0,-5 3 3,3-2-1,0 2-2,-3-1 0,7 2 2,-6-1 1,6 0-2,-7-1-1,5 1 0,-2 0-1,0 0-1,2 0 1,3 2-1,-2-2 2,2 0 0,0 1 0,2-1 0,-2 0 2,0 0-1,3 0 2,-1 0-1,-2 2-2,0-2 2,3-1-1,-3 1-1,0 4 0,0-4 0,0 1 1,0-1-2,0 1 1,-3 1 0,3-2-1,-2 0 0,-1 0 0,3 0-1,0 0 1,0 0-1,0 0-1,3-1 3,-1 1-1,-2-3 1,3 4 0,0-2 1,-3-1 2,2 2 0,-2-3-1,0 3-1,3-3 1,0 1-2,-1 2-3,1-3 1,-2 1-1,6 2 3,-6-2-3,-1-1-2,5 3 3,2-2 0,-6 2 1,2-3-2,2 0 3,0 3 0,-2-2 4,2 1-2,-2 0 0,2 0 1,0-3-2,0 2-1,1 2 0,-1-2 1,0 1-1,0-1 0,1 2 2,-1-4-1,3 2-1,-3-1-3,3 1 3,0-1 0,-2 1 0,1 0 2,-1 0-1,5-1 1,-3 4-2,0-4 0,2 0-2,-1 4-1,3-5 2,-3 5-1,4-4 2,-5 3-2,3 0 4,-1-2-2,-2 1 2,2 0-1,-2 0-1,0 0-2,0 1-1,-3-3 1,3 3 2,-4-2-2,1-1 1,3 1 2,0 0-1,0 0 0,2-1 0,-2 0 0,3 1 0,-1 1 0,3-2 0,3 0 0,0 0 0,-2-1 0,2 1-2,0 0 0,-1 0 1,1 0-6,0-1 4,-3 2 0,-1-2 2,3 1-2,-2-1 0,1 1 3,-1-2-1,1 1 1,-1 1-2,0-1-1,3-1 2,-3 0 1,0 3-2,0-3-1,-2 0 1,-1 1 1,2-3-1,1 2-2,3 1 2,0-2-1,-1 2 0,4 0 2,-5-1 0,2 0 0,0-1 1,-3 3-2,2-3 0,1 1 1,1 2 1,3-4-2,-6 1 2,5 3 0,-4-2 0,-2-2 0,0 1-1,-1 3-2,3-4 1,-2 1-2,-1-1 2,-2 2 0,1-2 1,2 4-1,0-4 2,0 1-3,0-1 1,-1 3 0,1-3 0,0 3-1,0-3 2,0 0-1,-2 0 2,2 1 0,0-1 2,0 0 0,-4 0 1,4 0-2,-2 0-1,-1 0 0,1 0 0,2 0-1,-5 0 1,2 0-2,-1 0 0,-1 0-1,3 0 3,-2 0 0,-3 0-2,2 0 1,3 0 1,-3 0 1,-1 0 1,1 0-2,-4 0 0,4-1 3,-3 1-2,3 0-2,0-3 0,-3 3 1,3 0 1,0-3-1,-3 3 1,6-1-2,-3-3 1,-1 4 1,1-2-2,3 1 2,-3 1 0,-2-4 2,2 3-1,0-1 2,0 2-3,2-5 1,-2 5 0,-3-4-2,3 2 1,0 1 1,0-4-2,-3 3 0,3 0 0,0-1 0,0 0 0,-2 2 0,2-4 0,3 2 0,-1 1 0,-2 0 0,2-3 1,1 3 4,-1-3-1,-2 2-1,3 2 2,-1-4-5,-2 1 0,1 1-2,-2-1-1,-1 0 2,0-3-1,2 7 5,-6-5 1,6-2-3,-3 0 0,0 3-1,1 0 0,2 0-1,-6-2-1,6 1 1,-3 1-1,-1 0 2,3-1 2,-1 0-2,1 0 1,-3 1 1,1-1-1,0-2 0,1 3-1,1-1 0,-1 1 3,-4 0-2,4 1 3,-4-1-1,3-1 1,1 2-3,-4-1-2,3 0 1,1-3 0,-4 6 0,2-5-1,3 2 2,-6 1 1,6-2 2,-6 2 0,4-1 2,2 0 9,-6 1 16,3-2 8,-3 5 7,6-5 4,-7 2 5,1-1-4,4-1-18,-2 3-6,-3-3-7,5 1-3,-2-1-4,0 2 2,-1-1 4,1-1 4,-1 3 0,4-3-3,-4 2 6,-2-1-6,5-1 1,1 2 4,-6-1-1,2 1 2,4-1 7,-4 3 7,-2-5 1,4 5 2,0-3 4,-1 2 6,-1 1 1,-2-3-7,3 3-3,-2-2-4,-1 0 6,4 2 1,-4-3 0,3 4-3,-3-3 1,0 3-6,0-5-9,0 2-12,0 2-4,0 1-4,0-3 5,1-1 4,-1 3 6,0-1 1,0 0-5,0 2 8,0-3 0,4 1 2,-4 2 1,0-2 3,0-1 4,0 1-3,0 2-6,0-2-3,0 0-6,0-1-6,-4 3 0,4-3-2,0 2-4,-1-2-3,-6 1 0,3-1-3,-5 2-3,0-2-7,-7 0-45,-2 2-148,-11-3-228,-6 0-241,-12-3-125,-20 0-65,-20-5 9,-25-3 125,-26-2 219</inkml:trace>
        </inkml:traceGroup>
      </inkml:traceGroup>
    </inkml:traceGroup>
  </inkml:traceGroup>
</inkml:ink>
</file>

<file path=ppt/ink/ink1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37:13.578"/>
    </inkml:context>
    <inkml:brush xml:id="br0">
      <inkml:brushProperty name="width" value="0.06667" units="cm"/>
      <inkml:brushProperty name="height" value="0.06667" units="cm"/>
      <inkml:brushProperty name="color" value="#ED1C24"/>
      <inkml:brushProperty name="fitToCurve" value="1"/>
    </inkml:brush>
    <inkml:brush xml:id="br1">
      <inkml:brushProperty name="width" value="0.06667" units="cm"/>
      <inkml:brushProperty name="height" value="0.06667" units="cm"/>
      <inkml:brushProperty name="fitToCurve" value="1"/>
    </inkml:brush>
  </inkml:definitions>
  <inkml:traceGroup>
    <inkml:annotationXML>
      <emma:emma xmlns:emma="http://www.w3.org/2003/04/emma" version="1.0">
        <emma:interpretation id="{AF920AFB-2E66-4C48-8694-D55DAE176DF6}" emma:medium="tactile" emma:mode="ink">
          <msink:context xmlns:msink="http://schemas.microsoft.com/ink/2010/main" type="writingRegion" rotatedBoundingBox="5306,12752 7531,12221 7715,12992 5490,13523"/>
        </emma:interpretation>
      </emma:emma>
    </inkml:annotationXML>
    <inkml:traceGroup>
      <inkml:annotationXML>
        <emma:emma xmlns:emma="http://www.w3.org/2003/04/emma" version="1.0">
          <emma:interpretation id="{37C29536-986A-4D45-A610-3A3FB53EB224}" emma:medium="tactile" emma:mode="ink">
            <msink:context xmlns:msink="http://schemas.microsoft.com/ink/2010/main" type="paragraph" rotatedBoundingBox="5306,12752 7531,12221 7715,12992 5490,13523" alignmentLevel="1"/>
          </emma:interpretation>
        </emma:emma>
      </inkml:annotationXML>
      <inkml:traceGroup>
        <inkml:annotationXML>
          <emma:emma xmlns:emma="http://www.w3.org/2003/04/emma" version="1.0">
            <emma:interpretation id="{D14BC956-BA23-49ED-A482-246825FCD413}" emma:medium="tactile" emma:mode="ink">
              <msink:context xmlns:msink="http://schemas.microsoft.com/ink/2010/main" type="line" rotatedBoundingBox="5306,12752 7531,12221 7715,12992 5490,13523"/>
            </emma:interpretation>
          </emma:emma>
        </inkml:annotationXML>
        <inkml:traceGroup>
          <inkml:annotationXML>
            <emma:emma xmlns:emma="http://www.w3.org/2003/04/emma" version="1.0">
              <emma:interpretation id="{7C2A016A-AD1B-45E3-99C7-A865BADC2D1C}" emma:medium="tactile" emma:mode="ink">
                <msink:context xmlns:msink="http://schemas.microsoft.com/ink/2010/main" type="inkWord" rotatedBoundingBox="5306,12752 7531,12221 7715,12992 5490,13523"/>
              </emma:interpretation>
              <emma:one-of disjunction-type="recognition" id="oneOf0">
                <emma:interpretation id="interp0" emma:lang="en-IN" emma:confidence="0">
                  <emma:literal>1230</emma:literal>
                </emma:interpretation>
                <emma:interpretation id="interp1" emma:lang="en-IN" emma:confidence="0">
                  <emma:literal>[230</emma:literal>
                </emma:interpretation>
                <emma:interpretation id="interp2" emma:lang="en-IN" emma:confidence="0">
                  <emma:literal>2230</emma:literal>
                </emma:interpretation>
                <emma:interpretation id="interp3" emma:lang="en-IN" emma:confidence="0">
                  <emma:literal>1330</emma:literal>
                </emma:interpretation>
                <emma:interpretation id="interp4" emma:lang="en-IN" emma:confidence="0">
                  <emma:literal>8230</emma:literal>
                </emma:interpretation>
              </emma:one-of>
            </emma:emma>
          </inkml:annotationXML>
          <inkml:trace contextRef="#ctx0" brushRef="#br0">-1325-3142 209,'-10'0'331,"2"0"18,0 0 16,0 0-105,0 0-80,3 0-37,0 0-14,0 0 2,-1 0-1,0 0-5,-1 0-12,2 0-16,1 0-15,-1 0-12,0 3-11,-3-3-9,1 0-9,1 0-6,0 0-1,-1 0 4,1 0 9,1 0 10,-3 0 12,0 0 16,2 0 22,-1-3 15,5 3 15,-2 0 13,0 0 5,1-1-10,2 1-17,1 0-24,1-3-27,6 3-27,-1-1-20,10-2-12,0-1-11,5 1-4,5-1 1,-1 3 1,4-2-2,-1 0 1,4 2-3,-5 1-2,5-4-1,-6 4-2,3 4-2,-4-3 1,-2 2-2,1 0 1,-3-2 3,-4 6 0,1-3 0,-5 3 0,0-3 12,-7 4-6,-1-4 3,-5 3-2,-3-1-3,-5 1 2,-2 1-9,-3-4 10,-5 3-3,-1-2 6,-3-1 5,-4-1 2,0 2 4,-2-5 2,3 3 5,3 1-2,-4-3 11,7-1 14,1 3 10,1-6 8,4 3-1,0-1 4,2-3-5,3 1-12,3 3-9,3-5-12,4 2-2,1-4-9,5 3-10,5-1-5,0-2-5,8 1-1,0 0-3,1 0 1,4 2 1,-1-2-3,8 1 5,-6 4-1,5-5-3,-5 5 0,2 1-2,-3-3 2,-1 3-1,-1 0-4,-1 3 3,-4 1 1,-4-1 0,-1 2-2,-8 2 4,1-1 5,-2 1-1,-9 0-1,0 2 0,-4-2 0,-2 0-1,-6-1-2,0 1 4,-5 1 2,-5-1 1,1-3 3,-4 1-1,2 1 4,-6-2-2,11-1 2,-4 2 0,2-5-2,3 1 0,7-1 1,-5 0 0,6 0 0,5-1 4,1-3-6,4 0 3,6 0-3,2-3-2,5-1-4,6 1-2,5-4-2,1 3-1,7-1 0,0 2 1,0-2-3,-2 5 2,-1-4 1,3 4-2,-5 1 3,-2 2-4,-1-2-1,-3 3-1,-5 3-2,1-2 3,-4 2-1,-2 3 1,-4 0 6,0 0 1,-8 1 1,1 0 2,-3-2 1,-2 2 0,-3-2 2,1 2-3,-3-3 1,0 0-2,0 0 0,1 3-1,-1-6 1,-3 5-12,3-6-79,0 1-134,-3-1-155,0 0-223,-2-1-160,1-2-71,-4 0 35,3-2 112,-1-2 138</inkml:trace>
          <inkml:trace contextRef="#ctx0" brushRef="#br0" timeOffset="890.7943">-2463-2910 54,'-6'-5'417,"4"3"50,-6-3 33,3 3 22,0-2-155,-1-1-138,6 3-78,-2 1-23,-4-3 7,4 3 17,2-1 18,0 2 15,-3-4 17,2 4 5,1 0-8,-4-1-13,4 1-9,0 0-10,0 0-17,-3 0-18,3 0-18,-1 0-11,1 0-14,0 0-12,0 0-10,0 0-10,0 0-8,-4 0-11,3 0-8,1 0-11,0 0-3,0 0-8,0 0-4,0 0-5,0 0-3,0 1-1,0 3-1,1-2 4,3 3 1,-4 2 3,0 0 3,1 1 3,-1 4 0,0 0 0,0 0 4,0 4-2,-1-2 1,1 2 1,-4 0-2,3 3 2,-6 0-4,7 0 0,-5-1-3,2 1 4,-2-4-1,4 4-1,-6-1-1,6-5 2,-4 1 1,-3-1-2,3-1 1,-1 0 2,1 0 2,0-4 0,0-1-2,-1 0 0,4 0 0,-3-2-3,-1 1-1,4-5-3,2 3 0,0-1-1,0-3-1,0 4-1,0-4 0,0 0-2,0 0-12,0 0-34,0 0-83,2-4-140,1 4-106,5-3-163,-6-2-165,4 2-118,1-5 3,1 1 96,3 0 85,2 0 153</inkml:trace>
          <inkml:trace contextRef="#ctx0" brushRef="#br0" timeOffset="1838.0588">-1956-2774 171,'-6'0'368,"-1"0"42,1 0 33,-4 0-60,1 0-87,-3 0-67,3 0-49,-4 0-30,2 0-23,1 0-22,-3 0-13,5 0-7,-3 0 10,3 0 20,1 0 27,-1 0 24,0 0 15,4 0 2,-1 0-10,-2 0-23,6 0-31,-2 0-37,3 0-24,-4 0-18,4 0-13,0 0-7,0 0-7,0 0-2,0 0 1,4 0-5,0-1-2,4 1-1,4 0 0,0 0 3,3 0-6,4 0 0,-4 0 2,5 1 0,-2-1-3,1 3-4,-4 1 4,1-2-2,0 4-2,-3 0 1,0 1 3,-4 0 2,2 2-1,-1-1 0,-5 3 1,3 0-1,-8 0 2,3 1 1,-3-1 8,-3 0-5,3 1 0,-5 0 0,-3-3 0,6 2-1,-6-2-5,0 2 4,0-4 5,-1 4 3,-3-3 3,3 3 6,-4-3 7,0 0 3,2 1-3,-3-2-3,-1 2 1,1-2-6,1-2-4,0 2 0,0-2-1,2 2-4,-2 0-2,3-3-1,-1 0-2,3 0 0,2 3-1,-2-3-2,0-3-1,3 5 1,-3-5-4,3 2 2,-1 1-1,4-4 0,-1 1-1,0-1-1,3 3 1,0-3-1,0 0-1,0 0 2,0 0 2,0 1 0,0-1-2,0 0 3,0 0-2,0 0-1,0 0 1,0 0-1,0 0 0,0 0 1,0 0-3,0 0 4,0 0-1,0 3 0,0-3 0,0 0-1,0 0 3,0 0-2,0 0-1,0 0 0,3 0 0,0 0 3,-3 0 1,2 0 3,1 0-1,0 0 5,4 3 3,-1-3 4,4 0 1,1 0 1,2 0 0,-1 0 4,3 1-4,4-1 0,0 0-3,9 0-1,-3-1-4,1 1 0,4 0-3,4 0-3,0 0-2,-4-3-2,4 3 1,-2-3 1,-3 3 0,-7-1 1,-1 1-4,-3 0 1,-5 0 1,0 0 0,-2 0 3,-6 0 7,0 0 3,1 0 7,-1 0 1,-4 0 3,3 0-6,-1 0-4,-3 0-3,1 0-6,3 0-5,-4 0-11,0 0-56,-4 0-151,3-3-152,-6 3-250,1-1-176,-10-3-87,-5 4 9,-3-3 122,-3 2 135</inkml:trace>
          <inkml:trace contextRef="#ctx0" brushRef="#br1" timeOffset="452389.4739">-400-3037 146,'3'-1'317,"1"1"25,-4 0 26,1-3-67,-1 3-74,0-3-36,0 3-16,0-1-10,0 1-14,0-4-21,0 4-31,0-3-23,0 3-18,0-1-16,3-2-9,1 3-6,-4-1-4,0-2-3,0 3 2,0-3 7,0 2 8,0-3 10,-4 1 14,1 3 10,3-5 0,-1 2-3,-3-1-5,1-1-10,2-2-7,-4 3-3,-2-4 4,6 4 1,-4-3 13,-3 1 7,0-1 7,0-1-1,-2 1 13,2-1 10,-3 1-3,-2 0 2,4 2-6,-4-3 0,2 1-11,-2 0-11,0 2-6,-3-2 2,3 3-3,0-4-5,0 2-8,-1 1-8,1-2-7,-6 4-17,4-3-2,-4 0-8,5 0 2,-7 0-3,2 0-1,-1 2 1,-1-4-5,2 5 1,-2-2 0,2-2 1,-5 1-2,3 1 1,0 2 0,4 1 3,-4-4-4,3 5-1,-3-4 0,0 2-1,4 1-1,-2 0 1,4-1 3,-4 1-1,4 2-2,-1-2-2,0 2 1,3 0-3,-1 0-1,1 2 3,-6-2 0,6 0 4,-1 2-2,-2 1 0,0-1 0,1 0 2,-4 1-1,1-1-6,1 2 6,-3-1-3,3 2 2,-1-2-5,0 2 3,-2 1 3,0-1-1,3 2 1,-1 0-2,2 0 0,0 0-1,1-1 2,-1 1 0,4 0-2,2 2 0,-4-2 2,4 2 0,2 1 2,0-1-6,1-1 4,-4 3 1,3-3 0,0 3 1,-1 1 0,1-4 5,0 3-3,-1-3 0,3 4-2,0-5 0,-1 2-2,1 0-1,4 1 1,-4-2 0,4 3 1,-1-6 1,1 6 0,2-1-1,0-4 1,0 4 0,2-2-2,1 0 2,-1-1 2,1-1 1,2 4-2,-2-4-1,5 2 4,-6 0-4,9-1-1,-3 0-2,0 0 3,-2 2 0,6-2-2,-4 0 2,-2 0 0,8 1-1,-7-3-1,6 2 0,-2 0 0,2 0 2,0 0-2,-1-3 3,4 3 0,-3-2 1,0 2-2,0-3 0,0 0 0,0 3-2,-1-3 2,0-3 0,1 5 3,-1-5 1,1 6-2,0-7 0,-3 5 2,3-2-3,-2 0 0,2-2-1,-4 2-1,4 1-1,0-4-3,0 4 5,1-3-3,1 2 1,-3-3 1,1 3 0,3-2 1,0-1-2,-3 3 1,0-3 2,-3 2-1,2-2 0,1 2 0,0-2 0,2 0 0,-3 0-2,1 0 1,0 2 2,0-2 1,0 0 0,3-2 0,-2 2-1,2 0 0,-3 0-2,3 0-1,-3-2 3,1 2-1,-1-2 1,0 2-1,3-3 0,0 3 1,-3-1 0,3-2 1,-3 3 2,0-4-1,0 4 2,-4-4-1,2 4-2,-1-4-2,1 1-1,-4 2 1,4-2 1,-1 0 1,1 2-1,-3-3 0,5 4-2,-7-7 1,5 6-1,-1-5 0,-2 5 1,3-2 1,-4-1 1,1-1 2,3 2-2,-3-1 1,-2 1-2,2-1 2,4 2-1,-8-1-2,4-1 0,0-1 0,-3 3 0,3 0-1,0-1-3,-3-1 3,3 1 2,-1-1 2,1 1 1,-2-2 1,0 4 2,2-3-2,-3-2 2,3 5-6,-3-4 0,3-1 2,-2 1 1,-1 2 0,-3-2-2,4-1 2,-4 1-2,1 3-1,-3-3-1,2 2 0,1-2 1,0 1-2,-3 1 0,0-2 1,0 1 0,0-2 2,0 2-2,0-1 3,2 1 2,-2-1 0,3 1-3,0-2 0,-3 2-1,2 2-1,1-1 0,-3-4-4,0 3 4,2-1-1,-2 2 1,0-1 1,0 0-1,0 0 2,0 1-2,0-1 1,0-3 0,0 6-1,-2-3 0,2 1 0,-3-1 2,1-3 1,2 7-1,-3-5-2,0 2 4,3-1-3,-2 1 1,-4 1-4,4-2 2,2 1-2,-5-1 1,5-1-1,-6 1 2,4 1 2,2-2 1,-5 1 4,2-3 6,0 4 8,1-2 4,-4 1 1,1 0 2,4-3 0,-7 3-5,3-3-4,-3 3 2,-3 0-4,3-3 3,1 2-4,-1 2-2,-3-1-1,3 0-3,1-1-1,-1 0-1,-3 0-2,5 3-3,-2-2 0,-4 1-3,4-1-4,2-1-6,-8 2-91,1-1-143,0-1-185,-5 3-214,-3-3-148,1-2-73,-1 2 47,6-3 122,4 1 173</inkml:trace>
        </inkml:traceGroup>
      </inkml:traceGroup>
    </inkml:traceGroup>
  </inkml:traceGroup>
</inkml:ink>
</file>

<file path=ppt/ink/ink1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36:00.558"/>
    </inkml:context>
    <inkml:brush xml:id="br0">
      <inkml:brushProperty name="width" value="0.06667" units="cm"/>
      <inkml:brushProperty name="height" value="0.06667" units="cm"/>
      <inkml:brushProperty name="color" value="#ED1C24"/>
      <inkml:brushProperty name="fitToCurve" value="1"/>
    </inkml:brush>
    <inkml:brush xml:id="br1">
      <inkml:brushProperty name="width" value="0.06667" units="cm"/>
      <inkml:brushProperty name="height" value="0.06667" units="cm"/>
      <inkml:brushProperty name="fitToCurve" value="1"/>
    </inkml:brush>
  </inkml:definitions>
  <inkml:traceGroup>
    <inkml:annotationXML>
      <emma:emma xmlns:emma="http://www.w3.org/2003/04/emma" version="1.0">
        <emma:interpretation id="{67029BAC-A5BA-4E4E-B2F3-265272CF9B45}" emma:medium="tactile" emma:mode="ink">
          <msink:context xmlns:msink="http://schemas.microsoft.com/ink/2010/main" type="writingRegion" rotatedBoundingBox="6795,12865 14071,11111 15270,16084 7994,17838"/>
        </emma:interpretation>
      </emma:emma>
    </inkml:annotationXML>
    <inkml:traceGroup>
      <inkml:annotationXML>
        <emma:emma xmlns:emma="http://www.w3.org/2003/04/emma" version="1.0">
          <emma:interpretation id="{15126D0B-CD22-47A1-BF12-1430AEAC5D4B}" emma:medium="tactile" emma:mode="ink">
            <msink:context xmlns:msink="http://schemas.microsoft.com/ink/2010/main" type="paragraph" rotatedBoundingBox="6971,12785 8741,15817 8184,16142 6413,13111" alignmentLevel="1"/>
          </emma:interpretation>
        </emma:emma>
      </inkml:annotationXML>
      <inkml:traceGroup>
        <inkml:annotationXML>
          <emma:emma xmlns:emma="http://www.w3.org/2003/04/emma" version="1.0">
            <emma:interpretation id="{E2929F3F-6364-4F89-AD52-6E3846F4BF90}" emma:medium="tactile" emma:mode="ink">
              <msink:context xmlns:msink="http://schemas.microsoft.com/ink/2010/main" type="line" rotatedBoundingBox="6971,12785 8741,15817 8184,16142 6413,13111"/>
            </emma:interpretation>
          </emma:emma>
        </inkml:annotationXML>
        <inkml:traceGroup>
          <inkml:annotationXML>
            <emma:emma xmlns:emma="http://www.w3.org/2003/04/emma" version="1.0">
              <emma:interpretation id="{4A39D568-A743-4FA7-81D2-DF64697C09A3}" emma:medium="tactile" emma:mode="ink">
                <msink:context xmlns:msink="http://schemas.microsoft.com/ink/2010/main" type="inkWord" rotatedBoundingBox="6971,12785 8741,15817 8184,16142 6413,13111"/>
              </emma:interpretation>
              <emma:one-of disjunction-type="recognition" id="oneOf0">
                <emma:interpretation id="interp0" emma:lang="en-IN" emma:confidence="0">
                  <emma:literal>D</emma:literal>
                </emma:interpretation>
                <emma:interpretation id="interp1" emma:lang="en-IN" emma:confidence="0">
                  <emma:literal>;</emma:literal>
                </emma:interpretation>
                <emma:interpretation id="interp2" emma:lang="en-IN" emma:confidence="0">
                  <emma:literal>£</emma:literal>
                </emma:interpretation>
                <emma:interpretation id="interp3" emma:lang="en-IN" emma:confidence="0">
                  <emma:literal>I</emma:literal>
                </emma:interpretation>
                <emma:interpretation id="interp4" emma:lang="en-IN" emma:confidence="0">
                  <emma:literal>:</emma:literal>
                </emma:interpretation>
              </emma:one-of>
            </emma:emma>
          </inkml:annotationXML>
          <inkml:trace contextRef="#ctx0" brushRef="#br0">152 102 143,'0'-1'236,"0"1"13,-3 0-49,3 0-56,0 0-38,0 0-17,0 0-3,0 0 3,0 0 6,0 0 5,0 0 0,0 0-1,0 0 4,3 0 2,-3 0-1,0 0-4,0 0-7,0 0-3,0 0-13,0 0-7,-3 0-7,3 0-5,0 0-4,0 0-7,0 0-4,0 0-7,0 0-8,-2 0-8,2 0-4,0 0-3,-3 0-2,0 0-1,3 0 1,-2-4 3,-1 4 7,3 0 4,0 0 9,-1 0 9,1 0 11,-4 0 14,1 0 11,3 0 13,-2-1 9,2 1 5,-3 0 1,2 0-6,-3-2-6,1 2-11,2 0 1,-4-4-2,2 4 4,-1-1 3,3-2-4,1 3-3,0-4-15,0 0-13,0 3-12,1-3-13,7 1-7,-3-1-6,6-1-4,-1 1-6,3-2 0,0 2-3,6-1-2,-5 1-2,7-1 0,3 2-3,-3-1 1,2 0 1,1 0-2,-3 0-1,4 2 0,-4 1 1,2-3-3,-3 4-2,1-1 9,-3 1-3,1 0-3,-1 0-2,-4 0-1,1 1-2,-2 3-4,-4-4 2,1 1 3,-2 5 4,-2-2 2,-1 0 1,-3 1-1,-2-1-1,0 3 0,-2-2 0,-3-1-2,-3 3 2,0 1 1,-3-4-2,1 3 2,-2-2 3,-4-1 2,1 0 0,-4 3-1,-2-3 5,3-1-1,-3 2 0,-1 1-1,-2-5 0,1 6 0,-2-7-1,-2 4 2,1-3 0,3 2-1,-2 0 2,-1-3-2,-1 0-1,1 0-1,5 0 3,0-3 3,4 0-3,-1 3 3,2-1 0,3-3-2,4-3-2,-3 6 3,8-5-2,-1 1-2,5-2 2,0 4-1,5-5-4,-1 0 2,8 5 3,0-4-1,1 0-2,2 3 0,4-4-2,2 4-2,1-3 0,2 2-1,2 2 0,3-4 2,-3 3-3,-1 3 4,1-5-3,-4 5-1,6 1-5,-9-4 3,2 4-1,-2-1 0,-5 2-3,6-1 3,-7 4 3,1-3-5,-1 1 3,-5 2 2,3 0 0,-3 0-3,-3 1 4,0-1-1,-2 3 4,-3 0-2,0-2-2,-3 2 4,0 0-3,1 0 2,-6 0-5,3 0 3,0 0 0,-6-2 3,3 2 0,-2 0-2,-1-2 2,-2-2 2,0 2 2,-1 1 2,0-1 0,-1-2 4,-4 1-2,1-3-2,-3 2 1,4-2-5,-1 2-1,-3-3 2,0 0-3,1 0 3,-1 0 1,-2 0-1,2-3 1,0 2-3,1-2 0,2 2 3,-1-5 1,4 1 1,2 1 1,5 0-2,0 0 2,4-4-2,0 2-3,4-1 0,4 1-4,-3-1 2,7 0 3,3 0 0,2 0 3,0 0-3,2 0 1,4 0-2,3 2-1,2-2-4,-1 2-2,6-2-3,1 3 6,-1-1-1,2 2-5,2-1 1,-1 3 6,-4-2-5,4 0-1,-7 3-2,1 0 0,-2 0-2,-5 3 2,2 0-2,-5-2 4,0 3-1,-3-1 2,-3 2 2,-2 2 0,-5 0 4,-1 0-2,-2 0 2,-2 0-3,-6 2-3,-3-2 3,-2 1-2,-2 3 3,-1-4-2,-4 1 4,2 1 1,-6-2 2,1 0 4,-2 0 0,-4-2 0,3 2 1,-3-3 1,0 0-4,-1 1-3,1-3-2,0 0 1,3 1-1,1-1 4,2 0 3,2-2 0,4 0 3,-2 0 1,1 0-2,2-2 0,6 0 0,-3-1 0,5-1-2,4-1-2,-3-2-3,7 0-2,3 1-2,2-1-2,3-4 0,3 4-1,2-1 3,2 1 2,4-4 0,2 5 3,-2-1-3,2 0 2,5 1-2,6-2 0,-3 4-3,4-3-1,-1 4-3,2-1 2,6 3-2,-5-3-4,2 1 4,-3 2 0,0 1 2,-4 0 1,-1 0-2,-3 1 5,-4 2-4,-1 2 4,-2-1-4,-4 1-2,-2 0-2,-2 1 1,-6 4 2,-2-3 1,-3 0-2,-7 1 4,1 3 3,-7-3 0,-6 3-3,-2-1 0,0-5 5,-4 6-2,-3-3 1,-4 1 0,3-2 5,-3 0 1,-1 1 3,-4-4 2,0 3 1,1-2-3,0-1-2,2-3 1,0 2-3,7 1 0,-5-4-1,9 0 2,-1 0 5,2 0-1,3-4-5,4 1 0,2 2-1,0-6-1,5 3-6,5-4-2,3-1 2,3 2 2,5-2-2,-1 1-2,6-3 0,1 3 2,1-4 2,1 1-3,1 3 3,7 1 3,-3-4 0,5 3 0,-4-1 0,7 2 0,2 0-4,1 2-4,-5-2 1,7 3-2,-2-1-3,-2 2 4,-1-1 0,-3 3-2,-4 1 1,2-4-3,-1 4 0,-4 4-1,-4-4 4,1 4-1,-4 0-1,0 1 2,-6 2 0,1 0-1,-7-1-3,0 4-4,-7-1 8,1-1 2,-2 3 4,-5-3-1,-3 3 4,-2-3 4,-1 3-5,-4-3 0,-1-1-4,5 1 8,-8-2-2,1 1 3,-1-2-2,-2 2 0,-5-3 4,4 1-3,-4 0 1,2-3 6,2 1-3,4-2 0,2 2-1,1-3 1,4 0-1,5-3-7,-2 2 4,0-2 0,6 1 0,2-3-7,3-1 0,5-2 1,2 1-2,6 0 0,3 1 1,-1-4 2,2 1-1,8 1-5,-3 0 1,4-3 0,-3 4-2,6 0 3,-2-1 3,2 3 3,2-2-3,-3 0 1,2 2 1,-1 1-3,-1-1-2,-2 1-4,-2 1 6,-5 1-1,2 0-1,-6-1 1,3 3-1,-5-2-3,-2 2-5,-1 0-1,0 0 2,-2 0 2,-1 0-1,1 2 2,-3-2 5,0 3 1,-3-1 0,1 0 2,-1 1 0,0-1-1,1 0-1,-1 0-2,1 1 0,-1-3 0,0 3 1,1-2 2,-4 2 1,6-3 0,-2 0-2,-1 2 0,3-2 2,-2 0 0,2 0 1,0 3-1,0-3 5,0 0-5,0 0 1,0 0 2,0 0-1,0 0 0,0 0 1,0 0 0,0 0-2,0 0-1,0 0-4,0 0 1,0 0 2,0 0 0,0 0 2,-3 0 0,0 0 6,3 0-2,0 0-2,0 0 3,0 0-2,0 0 5,0 0-2,0 0-2,0 0 3,-2 0 4,2 0 0,0 0 0,0 0 5,0 0 4,0 0 3,0 0-3,0 0 5,0 0-4,0 0-2,0 0-2,0 0-5,0 0-2,0 0-5,0 0-2,0 0 0,0-3-1,2 3-2,-2 0 2,0 0 0,0 0 2,0 0-3,0 0 3,0 0-1,0 0 1,0 0 1,0 0 2,0 0-1,0 0-4,0 0 1,0 0-3,0 0-2,0 0-2,0 0-1,0 0 3,0 0 0,0 0 0,0 0-2,0 0 2,0 0 0,0 0 2,0 0 1,0 0-1,0 0 1,0 0-5,0 0 1,0 0 0,0 0-1,0 0 0,0 0 2,0 0 3,0 0-2,0 0 1,0 0 0,0 0 1,0 0-2,0 0-2,0 0 3,0 0-2,0 0 1,0 0-2,0 0 1,0 0 2,0 0-3,0 0 0,0 0 0,0 0-1,0 0-36,0 0-125,0 0-151,-2-2-261,-2 2-155,-4-4-79,-4-2-10,3 0 104,-3-1 140</inkml:trace>
          <inkml:trace contextRef="#ctx0" brushRef="#br1" timeOffset="506780.4131">317 77 133,'4'1'171,"-4"-1"-37,1 0-42,-1 0-35,0 0-18,0 4-14,3-4-6,1 0-6,-4 0-1,4 0-3,-2 0-3,-2 0-1,6 0-6,-4 0-29,3 0-79,3-4-37,3 1-25,2 1-9</inkml:trace>
          <inkml:trace contextRef="#ctx0" brushRef="#br0" timeOffset="142189.4539">359 191 52,'5'0'220,"0"-2"28,-5 2-16,6 0-30,-4-2-16,1 2-8,-1 0-5,1 0-6,0-3-6,-3 3-11,0 0-8,0-2-12,0 2-7,0 0-9,0-3-13,0 3-13,0-1-16,-3 1-16,0 0-12,3 0-6,0 0-4,0-3 2,0 1-1,0 2 2,0-3 0,-2 3-2,2-2-1,-3 0-1,3-1 2,-2 1 3,2 0 4,-6-1 7,6 1 4,-2-1 1,-3 2-4,2-3 1,0 0 0,1 2 5,-4-3 6,1 4 1,-3-5 0,3 5-1,-3-3-2,2-3-8,-2 6 1,-3-1 2,3-3 2,1 1 3,1 1-1,1-1-5,0 3-9,2-1-6,1-2-4,-1 3-4,0-2-5,1-1-1,-1 0-5,1 1-4,-4 1 2,4-1 1,2-1 1,0 1-6,-4-2 5,0 1 1,1 1-4,3-1-2,-1-1-4,-6 1 3,6-1-4,-3 2-3,0-4-3,-1 3 2,2-1 2,-2 2 1,0-2 3,2-1-2,-2-1-1,2 2 0,-2 2 1,0-1 4,2 0 1,-2 0 4,2-3 3,1 3 3,-3 3-2,2-3 0,-2-2 0,5 2-1,-6-1-5,1 1-3,4-1-3,-6 1-2,5-2-2,-2 2-1,-3-1 3,6 1 2,-4 0-2,-2 0 2,6-4-2,-6 4-1,6-2-1,-2 5 0,1-6 0,-1 3 4,0 0-1,1 1 1,-1-1-3,1-1 2,-4 2-2,6 0-3,-2-1 2,2 3-3,0-4 2,-6 3-4,6-3 0,-5 0-1,5 3 0,-2-3 0,2 1 0,-3-1 2,0 3-2,-2-3 2,3-2-2,-6 2 1,4 2-1,-4-2 1,1-2 2,1 2-2,-5-1 2,3-1-1,1 2 1,-1-2-3,-3 4 0,3-6 3,1 6 1,-4-2 1,3-2-2,3 3-1,1-1 2,-1-2 1,-3 2-2,3 1-3,2-2 4,-1 2-3,3-1 1,-2 1 3,-1 0-2,4 0 3,-1-3-2,-2 2 4,3-1-4,-2 2 1,2 0-4,-3 0 0,3 0-1,-3 0-1,3 1 1,-2-1 0,2-3 0,-3 3 0,1 0 0,2 0 0,-3-1 0,0 1 0,1-3 0,-1 2 0,0 1 0,1-4-1,-1 4 2,1-3-1,-1 3 0,0-1-3,-2-2 3,0 3 2,0-3-2,1 0 0,-3 3 0,-1 0 2,2-3 1,-1 2-1,1 2 3,0-1-3,1 0 2,0-1-1,0 0 0,-1 0 0,1 1-1,0-1 1,2 1-1,1 1-1,2-2 0,-3 1-2,1-1 1,2 3 0,0-3-1,0 3 0,0-3 1,-3 0 1,3 2 1,-3-1 0,3 1 0,-2-2-1,2-1-1,-3 1 0,0 2-1,3-4-1,-5 2 1,4-1 0,-6 0 1,2 2 0,-3-3 1,4-1 0,-4 4 2,-1-5-3,3 3 3,-2 0-2,-3-1 0,3 0-1,3-1-1,-3 3 1,3-1 2,-3-2 0,7 4-1,-4 0 1,1-3 1,1 3 0,2 0-1,1 0-2,-4 0 3,1-1-1,3 0 0,-1 0-2,1 1 2,0-1-2,0 3 0,0-3 0,0 1-2,0-1 2,0 1 0,0 0 0,0 1-2,0-1 2,-4-1 2,4-1 0,0 2-2,-1 0 3,1 0 1,-3 0-2,-1 0 1,4-2-1,-1 1 0,1 2 0,-5-5-2,2 4-2,0 0 1,-2-4 0,0 4 1,0-3-1,-1 2 1,4-2 1,-6 2 1,3-2-1,0 2 3,-1-2-1,-2 2-1,3-1 0,4 1 0,-6 2 2,6-2-2,-4-1-2,-2 1 0,6 2 0,-4-2 0,2-1 0,0 5-2,-2-5 4,2 5-2,-2-4 0,5 1 0,-2 1 2,-4-1-2,4 3 0,2-3-2,-5 1 2,2-1 0,0 1 0,1 1-2,-1-2 2,0 1-4,1 0 2,-1 2 2,3-4 0,0 2 0,-2-1 0,2 1 0,-3 2 1,0-3 1,3 0 1,0 0 1,0 1-1,0-1-2,-2 0-1,2-3-1,0 7-1,-3-5-1,3-1 1,-1 2 2,1 0 0,-4 0 0,1 1 2,3-1-2,-1 3 3,1-4-1,0 3-1,0-3-1,0 2 0,0 2 0,0-2 0,0-2 0,0 3 0,0 0 0,0-3 0,0 3 2,0-1-2,0 1-2,0-1 2,0 2 0,-4-2 2,4-2-2,0 3 2,0 1 0,0-3 0,0 3-2,0-2 0,-1 3 3,1-4-1,0 0 2,0 4 0,0-3 1,0-1 0,0 3 1,0 1 0,0-6 2,0 5-1,0-2 0,-3 2-3,3-2 2,0-1-2,-4 1 0,4-1-1,0 3 2,0-2-1,0 0 0,0 2-1,-1-4 0,1 3-1,0 0 0,0-1 3,0 3-1,0-4 0,0 1 2,-3 1 0,-1 2 2,4-2-3,0-1-1,-1 1 1,-3-1-1,4 2-1,0 1-1,0-5 1,0 5 0,0-3-1,-1 1 1,1 0 3,0-1-3,-3 1 1,-1 2 2,4-2-4,0 2 1,0-1 1,-1-3-1,1 1-3,-3 2 1,3 1 2,0-3-2,0 2 4,-2 1-5,2-4 3,0 4 2,-3-2-1,0 2 0,3-1 1,-2 1 0,2-4 0,0 3 2,0-1-2,0 2 1,0-4 0,0 3 2,-3 1-2,0-4-1,3 2 0,-2 2 1,-1-1-6,3-3 2,-2 4 1,2-1-1,0 1-1,0 0 1,0-2 2,-3-2-3,0 4 1,3-1-1,-2-2 2,2 0-2,-3 2 3,1 1-2,2-4-1,0 4 2,-3-2-2,0 1 1,3 1-2,0-4 2,0 4-1,0-1 2,0 1-2,0 0-1,-2 0 0,2 0 2,0 0-1,0 0-1,0 0 2,0 0-2,0-3 0,0 3 1,0 0 0,0 0 0,0 0 2,0 0 1,0 0-1,0 0 0,0 0-3,0 0 0,0 0 2,0 0 2,0 0-1,0 0 2,0 0 3,0 0 1,0 0 1,0-1-2,0 1 3,0 0-3,0 0-1,0 0-4,0 0 2,0 0-2,0 0 1,0 0 0,0 0-3,0 0 1,-3 0-1,3-3 4,-1 3-1,-6 0 1,6 0 2,-3 0 1,8 0 0,-4 0-3,0-4 0,1 4-3,-1 0-2,0 0 1,0 0 3,0 0-1,0 0-1,0 0 3,3-1 0,-3 1-1,0 0 0,0 0 1,0 0 3,-3 0-2,3 0 3,0 0-1,-1 0 0,1 0 2,0-2-2,0 2-2,0 0 0,-4 0 0,4 0-2,0-2-1,0 2 3,0 0-3,-3 0 0,3 0 0,0 0-1,0 0-2,0 0 2,0 0-1,0 0 2,0 0 0,0 0-1,0 0 2,0 0 0,-2 0-2,2 0 0,-4 0-1,4 0 2,-7 0-2,7 0-1,0 0 3,3 0-2,1 0 3,-4 0-3,0 0 0,1 0 2,-1 0-2,0 0 1,0 0-1,-1 0 1,1 0 1,0 0-2,0 0 0,0 0 4,0 0 0,0 0-1,0 0 1,0 0-1,0 0 2,0 0-2,0 0-1,0 0 1,0 0 0,0-3-2,0 3 2,0 0 0,0 0-2,0 0 0,0 0 0,0 0-1,0 0 1,0 0 0,0 0 1,0 0 3,0 0-5,0 0 5,0 0-4,0 0 1,0 0-2,0 0-1,0 0 5,0 0-3,0 0-1,0 0-1,-4 0 0,4 0 0,0 0-4,-3 0 4,3 0 1,0 0 2,0 0 0,0-3 0,-1 3-1,1 0 1,-4 0-3,3 0 1,1 0-2,0-1 1,0 1 0,0 0-1,0 0 1,0 0-2,-3 0 2,3 0 0,0 0-2,0 0 4,0 0-2,0 0 3,0 0-1,-4 0 0,4 0-1,0 0 2,0 0-3,0 0-2,0 0 2,0 0 0,0 0 0,0 0 2,0 0 1,0 0-2,0 0-1,0 0 3,0 0-1,0 0-2,0 0 0,0 0 0,0 0 2,0 0 0,0 0-1,0 0-1,0 0-1,0 0 2,0 0-2,0 0 0,0 0-2,0 0 3,0 0-1,0 0 2,0 0-1,0 0 0,0 0-1,0 0-6,0 0-33,0 0-85,4 4-198,-4-1-297,3-1-225,-3 0-120,0-2-28,5-2 47,-5-6 180,-4-2 287</inkml:trace>
          <inkml:trace contextRef="#ctx0" brushRef="#br0" timeOffset="174179.2578">-1149-2871 168,'0'0'190,"0"-3"-13,0 1-68,-5 0 18,5 2-73,-3 0 5,0-3 6,3 3 6,0 0 7,0 0 3,0-2 7,0 2 11,0 0 9,0 0 9,0 0 4,0 0 5,0 0 1,0 0-3,-2 0-3,2 0-7,0 0-6,0 0-11,0 0-10,0 0-15,0 0-16,0-3-15,0 3-7,0 0-14,0 0-5,0 0-7,0 0-2,0 0-1,0 0 0,0 0 1,0 0-4,0 0 4,0 0-3,0 0 0,0 0 0,0 0 1,0 0 1,0 0-4,0 0 4,0 0-4,0 0-1,0 0-1,0 0 0,0 0 1,0 0 0,0 0 2,0 0-2,0 0 0,0 0 1,0 0-1,0 0 0,0 0 0,0 0 1,0 0-1,0 0 0,0 0 0,0 0 0,0 3 0,0-3 1,0 0 0,0 0 2,0 0 1,0 2-2,0-2 1,2 3-3,-2-3 1,0 2 2,0 0-2,3 1 1,0-3 2,-3 4-1,2-1 2,1-1-1,-3 0 3,0 0-1,2 1-2,-2 1 1,3-1 2,0 2-1,-3-1 0,2 0-1,-2-1 3,0 2-2,0-1-1,0 0-1,3-1 1,-3 1-2,1 3-1,-1-7 1,0 5-2,4-2 2,-4 1-1,0-1 1,0 1-2,0-4 1,0 4 1,0 0-5,0-4 2,0 3 2,0-2 4,0-1-2,0 3-3,0-3 6,0 0-3,0 0-3,0 2-2,0-2 1,0 0 0,0 0 0,0 0 0,0 2 1,0-2 1,0 0-2,0 0 0,0 2 0,0-2 0,0 3-1,0-3 1,0 0 0,0 3 1,0-3-1,3 1 0,-3-1 4,0 0-1,0 3-3,0-3 0,0 0 0,0 2 2,0 1-5,0-3 1,0 0 2,1 2 0,-1 0 2,0-2-2,0 3 0,0-3 0,0 2-2,0 0 2,0 0-1,0 1 1,0-3 0,0 3 3,0-2-2,4 2-1,-4-2 2,3 3-1,-3-4-1,0 3-1,0 1 1,0-3 0,0 2 0,2 1 0,1 0 0,-3-1 0,0 1 0,0-3 0,1 5-2,-1-5-1,4 3 2,-1-1 2,-3 2 2,1 1-1,-1-2 2,0 0-1,5 1 0,-2-1-1,1 1-1,-3 0-1,2-1 0,1 1-1,0-1 2,-2 1 1,1 0-1,0 0 0,2-1 1,-5 1-4,2-1-2,4 0 4,-4 2 0,-2-1 2,3-2 0,-1 6 2,1-6 3,0 2-6,-1 1 2,-2-2-2,6 4 1,-4-5-2,1 2 1,-1 2 1,1-2 3,0 2-3,-1-3 0,1 4 1,-3-4 2,1 3 0,3-2 1,-1 0-1,-3 2 0,1 0 0,-1-3-3,4 3 1,-4-2 1,3 2-2,-3-3 2,1 3-2,3-2-1,-4-1 2,1 2-3,-1-2 0,0 2 0,3 0 2,1-2 0,0 1 0,-2-1 1,-2 3-2,6-2 1,-4-1 0,-2 0-2,3 4 2,-1-4-2,-2 2 0,0 0 0,0-4-2,0 6 2,3-4-2,-3 0 0,0 3 2,0 0 0,0-3 0,3 0 0,-3 1 3,0-1-2,0 3 1,0-2 0,0-1 1,0 2-1,0-2 0,0 1-1,0-1-1,0 1 0,0-2 0,0 1-3,0 1 3,0-2 0,2 3 0,-2-1-1,3 2 1,-3 0 0,3-2 0,-3 2 0,2-2-2,1 2-2,-3-4 4,2 5-2,-2-4 2,0 3 0,0-2 2,0 2-2,0-2 5,0 1-3,0-1-2,0 1 0,0-2 0,0 3 0,3 0 0,0-3 0,-3 0 0,0 4 0,2-4 3,1 0 1,-3 2-3,2-1-1,-2-1 1,0 0-2,3 2 0,0-2 0,-3 1 1,2-1 0,4 1 0,-6-1 1,2 1-1,1 0 1,-3 0 0,1-1-1,-1 1 0,4-2 0,-4 3 1,3-1-1,-3-4 1,0 3 2,0 3-1,0-4-1,0 1-1,1 0-4,3-1 1,-4 2 2,0-4 0,0 5 4,0-2 0,1-1 2,-1 2-2,0-2-2,0 2 5,0-1-2,0 1 1,0 0 6,0 0 0,0-1 5,0 1-4,-1-1-3,1 1 3,0 0-2,-4-3-2,3 1-4,1 4-2,-3-3 3,3 1-4,0-2 0,0 1 2,0 0-3,0 0 5,0 2-2,0-5-2,0 4 1,0 1-2,0-1 0,0-2-3,0 1 2,0 0 2,3 0-1,-3 1 0,0-3 1,0 3 2,0-3-2,1 3 2,3-1-2,-4-1-1,0 2 0,1-1 2,-1-2-2,0 1 0,3-1-2,1 3 2,-4-4 2,0 2-2,0 0-2,0-1 2,0 1-1,0-3-3,0 4 2,0-4 0,0 4 2,0-1 0,0-2 3,0 2-2,0 1-1,0-3 0,0 5 4,0-5-4,0 3-1,0-1-2,0 1 3,0 0 3,0 0-1,0-1 0,0 1 0,0 0 0,0-1 0,0 2-5,0-1 3,0-1 3,-4 1-3,1-2 2,3 4 4,0-5 0,0 2-4,0 2 4,0-4-2,0 2 3,0 0-1,0 1 3,0-3 0,-1 3-2,1-1 2,0-2-2,0 2-2,0 2 1,0-5-4,0 3 3,0 1-4,0-1 3,0 1-2,0-3-2,0 2 0,1 0 2,-1-2-2,0 3-1,0-3 1,0 1 1,0 2-1,0-4 0,3 1 2,-3 2 2,0 0-3,0-3-1,0 1 1,4 3 0,-4-3 0,1 1-1,-1 2 0,0-1 62,0 2 32,0-1 26,0 1 6,0 0 6,0 0 1,0-1-58,4 1-34,-3-1-18,-1-1-9,0 2-7,3-4-3,1 2 0,-4 0-3,0-1-3,0-2 4,0 2-2,0-2 2,0 0 1,0 0-1,0 0 1,0 1-3,0-1 1,0 0 1,1 0-4,-1 0 1,0 0 2,0 0-1,0 0-1,0 0 0,0 0 1,0 0 1,0 0-3,0 0 2,0 0 1,0 0-2,3 0 1,-3 0-1,0 0-3,0 0 1,0 0 0,0 0 3,0 4-2,0-4 4,0 0 0,0 0-1,0 0-1,0 1-5,0-1 3,0 3-1,0-3 2,4 0 1,-4 3 1,0-3 3,0 1 0,0-1 0,0 0-2,0 3-1,0-3 1,1 0-2,-1 0 2,0 0-1,0 0 2,0 0-3,0 3 0,0-3 1,0 0-4,0 0 2,0 0-2,0 0 2,0 0 0,0 1-1,0-1 4,0 0-1,0 4 0,0-1 2,0-3 1,0 0-4,0 0-1,0 0 1,0 4-2,0-4 1,0 1 0,0-1 1,0 3 0,0 0 0,0-3 2,3 1 0,-3-1-1,0 4 0,0-2-1,0-2 0,0 1 0,0 3 2,2-4 2,-2 1-4,0 2 3,0-3 3,0 3-1,0-3-2,0 1-1,0 2-1,0-3 0,0 0 0,0 2-1,0-2 0,0 2 0,0-2 6,0 4 1,0-3-2,0-1 7,0 3 11,0-2 4,0 2 10,0-3 2,0 2 3,0 1-3,0-3-4,0 2-9,0-2-6,0 2-7,0 1-4,0-3-6,0 0 1,0 0-2,0 2-3,0-2 0,0 2 2,0-2 4,0 0-3,0 2 4,0-2-4,0 3 3,0-3-2,0 0-2,0 0-1,0 0 0,0 3 4,0-3-2,0 0 0,0 0 0,0 0 1,0 0 0,0 0-3,0 0 1,0 0-1,0 0 0,0 1-1,0-1 0,0 3 3,0-3 0,0 0 1,0 0 2,0 1 1,0-1-4,0 4-2,0-4 4,0 0-1,0 0 2,0 2 2,0-2-2,0 2 1,0-2-4,0 0-1,0 3-1,0-3 4,0 0 1,0 1 1,0-1-2,0 0 1,0 0-1,0 0-6,0 3 4,0-3 3,0 0 3,0 0 0,0 0 2,0 1 3,0-1 1,0 0-2,0 0 2,0 0-1,-2 3-3,2-3-2,-3 0-1,2 0-2,1 0-2,0 0-1,0 3 6,1-3-1,2 0 3,-3 1 4,0-1 3,0 4 0,0-4-2,0 0 0,0 0 0,0 3-3,0-3-2,0 0 2,0 1 0,0-1 2,0 0 8,0 0 5,0 0 5,0 0 4,0 0-3,0 0-2,0 0-6,0 0-7,0 0-6,0 0-6,0 0 0,0 0-4,0 0 3,0 0-3,0 0-2,0 0 2,0 0-1,0 0 0,0 0-1,0 0 2,0 0-2,0 0 3,0 0-1,0 0 1,0 0-1,0 0-2,0 0-1,0 0 1,2 0 0,-2 0-1,0 0-1,0 0 2,0 0 2,0 0-2,0 0 0,0 0 0,0 0 0,0 0-2,0 0 2,0 0 0,0 0-2,0 0 1,0 0 1,0 0 1,0 0 0,0 0-2,0 0 1,0 0 0,0 0 0,3 0-1,-3 0 0,0 0 1,0 0-2,-3 0 5,3 0 0,0 0-3,0 0 0,0 0 2,0 0-2,0 0-3,0 0-2,0 0 2,0 0 3,0 0 0,0 0 1,0 0 1,0 0 1,0 3 0,0-3-3,0 0 2,0 0-2,0 0 0,0 0 0,0 0 0,0 0-2,0 0 0,0 0 2,3 0-2,-3 0 4,0 0 0,0 3 1,0-3-2,0 0 2,0 0-5,0 0 1,0 0-1,0 0 0,0 0-1,0 0 0,3 0 5,-3 0-1,0 0-4,2 0 3,-2 0 0,0 1 0,0-1 0,0 0 0,-2 0 6,-1 0-2,0 0-3,3 0 1,3 0-2,0 3 0,-3-3 0,2 0 0,1 0-2,-3 1 1,2-1 1,-2 0-2,0 0 2,3 0 0,-3 0 2,0 0 1,0 3 1,0-3-1,3 0-1,-3 0 1,0 0-1,0 4-2,0-4-1,0 0-1,0 0-1,0 0 2,0 0-1,0 0 2,0 0-1,0 0 0,0 0 1,0 0 2,0 0-1,2 0 0,-2 0-1,0 0 2,0 0 2,0 0-1,0 0-2,0 0 0,0 0-1,0 0 2,0 0-5,0 0 2,0 0-1,0 0 2,0 0 0,0 0 0,0 0-1,0 0 4,0 0-3,0 0 0,0 0 0,0 0 0,0 0 0,0 0-5,0 0 2,0 0 3,0 0-1,0 0 0,0 1 1,0-1 1,0 0-1,0 0 0,0 0-1,0 0 1,0 0-1,0 0-1,0 0 4,3 0 0,-3 0-2,0 0 0,-3 0 0,1 0 1,-1 0-2,0 0 1,9 0 0,-6 0 0,2 0 0,-2 0 0,-2 0-1,2 0 0,-3 0 0,0 0 2,9 0 0,-6 0-1,2 0 1,-2 0-2,0 0 0,0 0 0,0 0-1,0 3 0,3-3 2,-3 0 3,0 0-1,2 0-2,-2 0 2,0 0 0,0 0-3,0 0 2,0 0-1,0 0 2,0 0 3,0 0-3,0 0 1,0 0-1,0 0-2,0 0 0,0 0-6,0 0 3,0 0 2,0 0 0,0 0 3,0 0 0,0 0-2,0 0 1,0 0-1,0 0-3,0 0 1,0 0-2,0 0 3,0 0-2,0 0 3,0 0 1,0 0-1,0 0 2,0 0 0,0 0 2,0 0-1,0 0-2,0 0 0,0 0-1,0 0-1,0 0-2,0 0 2,0 0 1,0 0 0,0 0 1,0 0 1,0 0 0,3 0 0,-3 0-2,0 0-2,0 0 1,0 0-2,0 0 2,0 0 0,0 0 1,0 0-3,0 0 2,0 3 0,0-3 1,0 0-3,0 0 2,0 0 3,0 0-1,-3 0 0,1 0 0,-1 0 2,3 0-2,3 0-1,-1 0 1,-2 0 2,0 0-3,3 0 1,0 0 2,-3 0-3,0 0-2,0 0 2,0 0 0,0 0 0,0 0 2,0 0 1,0 0-1,0 0-2,0 0 1,0 1-1,0-1-1,0 0 0,0 0 2,0 0 1,0 0-3,0 0 1,0 0 0,0 0 0,0 0-1,0 0-1,0 0 2,0 0 0,0 0 2,0 0-2,0 0 1,0 0-1,0 0 0,0 0-2,0 0 1,0 0 1,0 0 0,0 0 1,0 0-1,0 0 0,0 0-1,0 0 2,0 0-1,0 0-1,0 0-1,0 0-1,0 0 3,0 0-1,0 0 1,0 0-1,0 0 2,0 0 2,0 0-2,0 0 1,0 0-2,0 0 0,0 0 1,0 0-1,0 0 0,2 0-1,-2 0 1,0 0 0,0 0-2,0 0 1,0 0-1,0 3 2,0-3 2,0 0 1,0 0 2,0 0-2,0 0-1,3 0-1,-3 0-2,0 0-2,3 0-2,-3 1 3,0-1-1,0 0 1,0 0 5,0 0-3,0 0 2,0 0-1,0 0 1,0 0-2,0 0-3,0 0 3,0 0 0,0 0 0,0 0 0,0 0 3,0 0 1,0 0-2,0 0-2,-6 0-1,4 0 0,-1 0-2,0 0 0,9 0 2,-6 0 2,2 0 0,-2 0-2,0 0 2,3 0 2,0 0-3,-3 0-5,0 0 0,0 0 5,0 0-1,0 0-2,0 0 0,0 0 6,0 0 0,0 0-3,0 0 1,0 0 2,0 0-1,0 0-2,0 0-2,0 0 2,0 0 0,0 0 0,0 0 2,0 0-2,0 0 1,0 0 0,0 0 2,0 0-1,0 0-2,0 0-1,0 0 3,0 0 1,0 0-3,0 0 0,0 0 0,0 0 2,0 0-6,0 0 2,0 0 2,0 0 0,0 0 0,0 0 0,0 0 1,0 0-2,0 0 1,0 0 0,0 0 0,0 0 0,0 0 0,0 0 0,0 0 0,0 0 0,0 0 0,0 0 1,0 0 1,0 0 1,0 0-3,0 0 0,0 0 2,0 0 0,0 0-6,2 0 1,-2 0 1,0 0 1,0 0 0,0 0-1,0 0 5,0 0-1,0 0-2,0 0 1,0 0 1,0 0-2,0 0 0,0 0 0,0 0 1,0 0-1,0 0 0,0 0 0,0 0-1,0 0 2,0 0-2,0 0 1,0 0 1,0 0-1,0 0 2,0 0-2,0 0 0,3 0 0,-3 0 0,0 0-2,0 0 2,0 0-1,0 0 1,0 0 0,0 0-1,0 0 1,0 0 1,0 0-1,0 0 0,0 0 0,0 0 0,0 0 0,0 0 0,0 0 1,2 0-1,-2 0 0,0 0-1,0 0 2,0 0-1,0 0 2,0 0 2,0 0-3,0 0-1,0 0 2,0 0 1,0 0-2,0 0-1,0 0 3,0 0 1,0 0-3,0 0-1,0 0 0,0 0 0,0 0-2,0 0-2,0 0 4,0 0-2,-2 0 2,-1 0 0,1 0 2,2 0-1,2 0-1,1 0 2,-3 0-2,2 0 0,-2 0 2,3 0-1,-3 0-1,0 0 0,0 0 0,0 0 0,0 0-1,0 0 1,0 0 1,0 0-1,0 0 2,0 0-2,0 0 1,-3 0-1,1 0-1,2 0-2,-3 0 2,6 0 0,-3 0 0,2 0 1,-2 0 0,0 0 1,0 0-1,0 0 0,0 0 0,0 0 0,0 0-1,0 0 0,3 0 1,-3 0 0,0 0 0,0 0-1,0 0 1,0 0 1,0 0 0,0 0-1,0 0 1,0 0 1,0 0-2,0 0-1,0 0 0,0 0 1,0 0 0,0 0 0,0 0 0,0 0 0,0 0-1,0 0-1,0 0 0,0 0 2,0 0-1,0 0 1,0 0 1,0 0-1,0 0 2,0 0-2,-5 0 2,2 0-2,1 0 0,2 0-1,0 0 0,2 0 1,1 0 0,-3 0 0,0 0 0,0 0 2,-3 0 0,1 0 0,2 0-2,-3 0 0,6 0 3,-3 0-4,2 0-1,1 0 1,-3 0-1,0 0 1,0 0-1,0 0 0,0 0 1,0 0-1,0 0 1,0 0-1,0 0 2,0 0 0,0 0 3,0 0-3,0 0 0,0 0-1,0 0 1,0 0-2,0 0 0,0 0-1,-3 0 3,1 0 0,2 0-2,-3 0 2,6 0 0,-3 0 0,2 0 2,1 0-2,-8 0 0,5 0-2,-3 0 2,0 0 0,9 0 0,-6 0 2,0 0-2,2 0 0,-4 0 0,-1 0-2,0 0 2,3 0 0,3 0 2,0 0-1,-3 0-1,0 0-3,2 0 1,1 0 2,-3 0-1,2 0 0,-2 0 0,0 0 6,0 0-3,0 0 0,0 0 0,0 0-1,0 0-1,0 0 2,0 0-2,0 0-2,0 0 0,0 0 1,0 0 1,0 0-1,0 0 0,0 0 1,0 0 2,0 0-2,0 0-1,0 0 2,0 0-1,0 0 0,0 0-2,0 0 0,0 0 2,0 0 0,0 0 2,0 0-4,0 0 2,0 0 0,0 0 0,0 0 0,0 0 0,0 0 3,0 0-1,0 0-1,0 0-1,0 0 0,0 0 1,0 0 1,0 0-2,0 0 3,0 0-2,0 0-1,0 0-1,0 0 1,0 0 0,0 0 1,0 0-1,0 0 0,0 0 2,0 0-1,0 0-1,0 0 0,0 0 1,0 0-1,0 0 1,0 0-1,0 0 1,0 0 0,0 0-1,0 0 1,0 0-1,0 0 0,0 0 0,0 0-1,0 0 1,0 0-1,0 0 1,0 0-1,0 0 2,0 0 0,0 0-1,0 0 1,0 0-2,0 0 1,0 0-1,0 0-6,0 0 4,0 0 1,-5 0 2,3 0 2,-1 0-2,0 0 7,6 0-5,0 0-2,-3 0-1,0 0 0,2 0 0,1 0 1,-3 0-5,0 0 2,0 0 3,0 0 0,0 0 0,0 0 0,0 0 2,0 0 1,0 0-2,0 0-1,0 0 0,0 0 0,0 0 2,0 0-2,0 0 1,0 0 0,0 0-1,0 0-1,0 0 0,0 0-1,0 0 1,0 0 2,0 0-1,0 0 2,0 0-1,0 0-2,0 0 1,0 0-2,0 0-1,0 0 2,0 0-1,0 0 2,0 0 2,0 0-2,0 0 0,0 0 1,0 0 1,0 0-4,0 0 1,0 0 1,0 0 0,0 0 0,0 0-2,0 0 2,0 0 0,0 0 0,0 0 0,0 0-7,0 0 4,0 0 2,0 0 1,0 0-1,0 0 6,0 0-2,0 0-3,0 0-1,0 0-2,0 0 2,0 0 1,0 0-1,0 0 3,0 0-2,0 0 1,0 0-1,0 0 0,0 0 0,0 0 0,0 3 0,0-3 0,0 0 0,0 0-2,0 0 1,0 0 1,0 0 0,0 0 1,-3 0-1,1 0 1,-1 0 0,0 0-1,9 0 0,-6 0 0,0 0 2,2 0-4,-2 0 2,0 0 0,3 0 0,-3 0 0,0 0 0,0 0 0,0 0 2,0 0-7,0 0 3,0 0 1,0 0 1,0 0 1,0 0-1,0 0 5,0 0-2,0 0-1,0 0 0,0 0-2,0 0 0,0 0 0,0 0 0,0 0 0,0 0 0,0 0 2,0 0 1,0 0-2,0 0 1,0 0 0,0 0 0,0 0-2,0 0 0,0 0-2,0 0 0,0 0 0,0 0 1,0 0-1,0 0 1,0 0 1,0 0 0,0 0 0,0 0 1,0 0 2,0 0-1,0 0 2,0 0-2,0 0-2,0 0 0,0 0 0,0 0 2,0 0-4,0 0 2,0 0 0,0 0 0,0 0 0,0 0-1,0 0 1,0 0 1,0 0-1,0 0-1,0 0 1,0 0 0,0 0 0,0 0 1,0 0-1,0 0 2,0 0-1,0 0 0,0 0-2,0 0 1,0 0 0,0-3-3,0 3-33,0 0-159,0-1-154,0-2-257,2-1-180,4-4-93,7 0-15,12-6 133,9 2 138</inkml:trace>
        </inkml:traceGroup>
      </inkml:traceGroup>
    </inkml:traceGroup>
    <inkml:traceGroup>
      <inkml:annotationXML>
        <emma:emma xmlns:emma="http://www.w3.org/2003/04/emma" version="1.0">
          <emma:interpretation id="{78B17418-344E-40CC-B3CA-78757891DA43}" emma:medium="tactile" emma:mode="ink">
            <msink:context xmlns:msink="http://schemas.microsoft.com/ink/2010/main" type="paragraph" rotatedBoundingBox="7623,16259 14889,14507 15270,16084 8004,17835" alignmentLevel="1"/>
          </emma:interpretation>
        </emma:emma>
      </inkml:annotationXML>
      <inkml:traceGroup>
        <inkml:annotationXML>
          <emma:emma xmlns:emma="http://www.w3.org/2003/04/emma" version="1.0">
            <emma:interpretation id="{6AB4ECF0-68DC-40C9-A09B-A9E06F8F8B8B}" emma:medium="tactile" emma:mode="ink">
              <msink:context xmlns:msink="http://schemas.microsoft.com/ink/2010/main" type="line" rotatedBoundingBox="7623,16259 14889,14507 15270,16083 8004,17835"/>
            </emma:interpretation>
          </emma:emma>
        </inkml:annotationXML>
        <inkml:traceGroup>
          <inkml:annotationXML>
            <emma:emma xmlns:emma="http://www.w3.org/2003/04/emma" version="1.0">
              <emma:interpretation id="{85CE14EC-CA0C-433E-A74A-D107423E7CCA}" emma:medium="tactile" emma:mode="ink">
                <msink:context xmlns:msink="http://schemas.microsoft.com/ink/2010/main" type="inkWord" rotatedBoundingBox="7623,16259 14889,14507 15270,16083 8004,17835"/>
              </emma:interpretation>
              <emma:one-of disjunction-type="recognition" id="oneOf1">
                <emma:interpretation id="interp5" emma:lang="en-IN" emma:confidence="0">
                  <emma:literal>2-5</emma:literal>
                </emma:interpretation>
                <emma:interpretation id="interp6" emma:lang="en-IN" emma:confidence="0">
                  <emma:literal>3-5</emma:literal>
                </emma:interpretation>
                <emma:interpretation id="interp7" emma:lang="en-IN" emma:confidence="0">
                  <emma:literal>is</emma:literal>
                </emma:interpretation>
                <emma:interpretation id="interp8" emma:lang="en-IN" emma:confidence="0">
                  <emma:literal>25</emma:literal>
                </emma:interpretation>
                <emma:interpretation id="interp9" emma:lang="en-IN" emma:confidence="0">
                  <emma:literal>3.5</emma:literal>
                </emma:interpretation>
              </emma:one-of>
            </emma:emma>
          </inkml:annotationXML>
          <inkml:trace contextRef="#ctx0" brushRef="#br0" timeOffset="47343.3139">5283-819 136,'-6'-3'279,"-1"3"31,1 0 4,4-1-48,-4 1-33,4 0-13,-1-3-6,1 3-8,2 0-15,-3-3-26,0 3-32,3 0-37,0 0-25,-2 0-22,-1 0-14,3 0-9,0-1-1,0 1 2,0 0 3,-2 0 8,2 0 8,-3 0 14,3 0 7,-3 0 13,3-4 5,0 4 4,0 0-1,0 0-2,0 0-10,0 0-10,0 0-15,0 0-10,0 0-10,0 0-6,0 0-5,0 0-8,6 0 0,-1 4 4,3-4 1,7 0 6,4 0 1,7 0 4,1 1 1,5-1 1,-2 0 1,4 0-6,-3 3 2,-2-3 2,-1 0 4,-2 0-1,-5 0-1,-3 0 3,1 0 12,-6 0 12,-1 0 18,-3 0 12,-5 0 10,4 0 7,-6 0-6,1 0-8,-1 0-18,1 0-15,0 0-15,-3 0-8,2 0-12,-2 0-12,0 0-3,0 0-2,0 0-6,0 0 0,0 0-7,0 0-29,-2 0-95,-1 0-121,-5 0-83,0 0-154,-2 0-162,-6 0-113,-1-3 21,-4 3 79,-2 0 62,-4 0 146</inkml:trace>
          <inkml:trace contextRef="#ctx0" brushRef="#br0" timeOffset="48957.23">5140-763 158,'3'0'255,"-3"0"32,0 0-33,0 0-22,0 0-12,0 0-5,2 0-4,-2 0-3,0 0-15,3 0-24,-3 0-24,0 0-32,2 0-23,-2 0-22,0-2-15,3 2-6,0 0-4,-3 0 6,2 0 9,-2 0 17,0 0 19,0 0 16,0 0 18,0 0 9,0 0 2,0 0 0,0 0-11,0 0-10,0 0-13,0 0-14,0 0-13,0 0-15,0 0-7,0 0-11,0 0-6,0 0-8,0 0-9,0 0-6,0 0-7,0 0-5,0 0-6,0 0-5,0 0-1,0 2 1,0 0 5,0 3-1,0-2 4,-2 3 4,-1-1 4,0 4-2,-2-1 0,0-1 1,0 1-2,-1 3 2,-1-3 0,-1-1 6,4 2-3,-4 1-2,0-4-1,3 2-3,-2-1 0,3 0-5,-1-2-2,0-1 2,2 1 0,1-2 2,2 1 6,-3-3-6,0 1-2,3-2 5,0 0 2,0 4 1,0-4-8,0 0 4,0 0 7,0 0-2,0 0-1,0 0-2,6 0 0,-1 0-2,5 0-4,1 0-1,-2 0 1,4 0-2,3 1 1,2-1-1,0 0 2,2 4 0,1-4-2,0 2 2,3-1-2,-3-1 0,-2 4-1,2-3-3,0 1 2,-2-2 1,1 5 1,-4-2 0,1 0 1,-1-2 1,-3 5 0,0-5-2,-2 4 1,-4-3-1,1 2-1,-2 1 0,-1-2 1,0 1 2,-2-1 0,-3-1-4,0 3 4,0-3 2,0 1 0,0 2-4,0-1 2,0-2 3,-3 3 0,-1 0-2,3-3 1,-2 3 2,1 0-2,-1-4-1,0 3-1,-2-1 3,5 0-6,-3 2 3,-2-2 2,3-3-1,-1 4-4,0 0 2,-2-1 2,3-2-2,2 6-3,-6-7 4,4 4 2,-1-1 1,3-2-3,-1 2 0,1-3 3,-4 4-1,1-4 1,2 3 1,-3-2-1,1 3 2,-2-3-2,4 2-2,1 0 1,-7-3-2,6 1 2,-3 2-1,3-1-2,-2-2 1,-1 2 0,3-2 1,-2 2-1,3-2-3,-2 3 3,2-3 0,0 0 0,-3 3-4,0-3 3,3 0 4,-2 0 4,-1 1-2,-2-1 3,0 3-1,2-3-6,-2 0 2,2 2-3,1-2-1,-1 0 1,0 3 1,1-3 3,-4 0-1,6 0-3,-5 0 6,5 0-1,-2 1-4,2-1 2,-3 0 1,0 0 0,-2 0-1,4 0 2,-6 0 3,2 0 0,1 0 6,-1 0 3,2 0 3,-1 0 1,3 0 8,-2 0-1,1 0-2,-4 0-5,1 0-3,0 0-5,0 0-5,-1 0-3,-1 0-1,1 0-1,1 0-2,-3 0 5,3-1-1,4 1-1,-6 0 1,2 0 3,1 0 0,-1 0 1,-2 0 0,7 0 6,-1 0 0,-3 0 0,0 0 0,-1 0-3,0 0-3,-3-3-2,0 3-3,-3 0-1,4 0 0,1-2 5,-2 2-2,3 0 2,3 0 0,-4 0 2,1 0 1,4 0-2,-6 0-1,7 0-3,-5 0 2,1 0-3,0 0 2,0 0-4,-1 0 3,0 0-3,-3 0 0,3-3 0,2 3 4,0 0 0,1 0 4,-1 0 0,0 0 3,1 0-4,-1 0 1,3 0-2,-2 0 0,-4 0 2,4 0 2,-1 0-2,1-1-1,-4 1-2,1 0 0,-3 0-2,0 0-2,3 0 3,-4 0 4,4 0 5,-3-3 5,0 3 3,0 0 3,0 0-1,-5 0 0,5 0 2,-2-3-2,-1 3 2,-2-2 1,4 2 1,-3 0 1,6 0-3,-5-2-2,6 2 0,0 0 1,-6 0-4,9-2-5,-6 2-1,3 0 0,-1 0-5,1 0-2,0 0 1,2 0-2,2 0 0,-3 0-1,1 0-2,3 0 0,-1 0-1,1 0 2,0-3-2,0 3 2,0 0-1,-4 0-3,4 0 0,0 0 0,0 0-2,0 0 0,0 0-2,0 0-2,0 0 2,0 0 2,0 0 0,0 0-1,0 0 0,0 0 1,0 0-2,-1 0-14,-6 0-37,1 0-128,-2-1-173,-11 1-278,-1-3-215,-7-1-103,-3-4-23,-1 4 95,-1-7 157,-2-3 270</inkml:trace>
          <inkml:trace contextRef="#ctx0" brushRef="#br0" timeOffset="2648.8248">-186 787 71,'-7'0'315,"6"-2"47,-3-2 45,3 4-41,-2-1-61,-1 1-54,4 0-38,-1-3-36,-4 3-35,5-1-35,-3 1-29,3 0-19,-3 0-14,3 0-3,-2-3-1,2 3 0,-3 0 4,1-2 1,2 2-1,0 0-1,0-3-1,0 3 1,0 0-8,5-2-6,-3 0-7,6 2-6,3-5-7,3 3-4,2 0-4,2-1-2,6 0 0,-3 2 0,5 1-2,-4-3 1,2 3 0,-1 0 1,1 0-5,-4 3 3,1-2-2,-3 2 0,0 0-2,-6 1 0,4 3 4,-6-2-1,1 4 1,-3-2 1,0 1 1,-3 0 3,0 0-3,-2 0 3,-1 3-1,-2-3 1,0-1 0,0 2 0,0 1-1,-2-3-1,-4 0-1,4 0-1,-3 0 3,-3 0-3,2-1 1,0 1-1,-6-3-1,3 4 5,-4-2-7,2-1 3,-4 2 0,1 0 1,-1-3 0,2 4 0,1-5 1,-1 3 0,-3 0 0,0 0 1,1 0-2,-1 0 0,0-2 1,2 4-1,1-1 0,-3 0-3,3-2 3,0 2-1,2-4 0,1 2 1,-1 1 0,1-1 1,-1-2 2,5 2-3,-2-2-2,0 1 1,3 0 1,0-1 0,-1 1-1,4-3 0,-4 1 1,1 0 0,3 1 0,-4-3 1,6 2 0,-2 1 0,2-3-1,-3 2 0,1-2 0,2 0 0,0 2-3,0-2-1,0 0 2,0 3 0,0-3 2,0 0 0,0 0 0,0 0 2,0 0-2,0 0 0,0 0-2,0 0 7,0 0-2,0 2-3,0-2 0,0 0 1,0 0 0,0 2-6,0-2 2,0 0 1,0 0 2,0 3 0,0-3-2,2 0 2,1 0 0,-3 0 2,0 0 0,0 0 1,2 0-3,-2 2 0,0-2-1,3 0-1,0 0 0,-3 0 2,2 0 0,-2 0 0,5 2 2,-5-2 0,6 0-1,2 0-2,-3 0-1,3 0 2,-2 0 0,7 0 3,2 0-3,-2 0 3,1 0 0,5 0 1,-4 0-4,4 0-1,-1 0 1,-1 0-1,4 0-1,-3 0 1,1 0 1,0-2 0,2 2-1,0 0 1,0 0 0,0 0 0,-4-2 0,4 2 0,0 0 2,-3 0-2,2 0-1,1 0 1,-1 0 1,-1 0-2,2 0-1,0 0 2,-1 0 0,-2 0-1,3 0-1,0-3 2,0 3 2,-1 0 0,5 0-2,-6 0 1,5-2 0,-2 2 3,-1-2-4,-2 2-2,2 0 0,-3 0 2,0 0 0,2 0-3,-2-3 3,1 3 0,-1 0 1,-2 0 0,2 0-1,-2-2 1,-2 2-2,-3 0 1,2 0 1,-3 0-1,1 0 0,-4 0 3,1 0-2,-2 0 2,-1 0-4,-4 0 2,6 0 1,-6 0 0,-1 0 4,0 0 2,4 0 5,-3 0 0,-1 0 8,0 0-1,0 0 2,3 0-6,-3 0 0,0 0-7,0 0-3,0 0-5,0 0 0,0 0-1,0 0 0,0 0 2,0 0-2,0 0 3,0 0-3,0 0 0,0 0 2,0 0 0,0 0-2,0 0 0,0 0 0,0 0-4,0 0-28,-3 0-33,3-2-84,-5 2-157,1-3-169,-4 1-87,-2-1-19,-1-1 10,3-1 68</inkml:trace>
          <inkml:trace contextRef="#ctx0" brushRef="#br1" timeOffset="534011.0371">1317 818 84,'13'-5'387,"-4"-1"46,3-1 27,0 2 11,-2-2-157,1 0-104,2 3-55,-3 0-36,-1-1-14,-1 1-12,4 1-8,-3-1-4,3 2 2,-8 2 7,4-3-1,-3 0 2,3 3-4,-6-1 0,4 1 0,-4 0 4,3 0 32,1 1 32,-4 2 11,4-3 5,-1 3 6,-4 1 4,8 1-28,-5-1-35,4 1-21,0 2-11,-3 0-21,2-2-19,-3 3-15,-2-1-3,4 4-4,-4-3 1,-2 3 1,5-4-4,-2 3 3,0 0-4,-3-1-3,-3 0-5,0 1-3,1-1-1,-1-1-3,1 2-1,-1-2 2,0-1-4,1 1 0,2-4-3,-3 0 4,2-1-3,1 1 0,-4 0 3,1-4-3,3 3 2,0-1-1,0-2-2,0 3 3,0-3 6,0 0 3,0 0 8,0 0 4,3 0 5,5 0 2,2-3-6,6 1-4,7-1-5,9-1-6,-2 0-5,7 0-2,2-3-3,-1 7 0,5-7-1,-1 3-2,5 0 0,6 0 3,-5-3 0,3 3 0,-1 0 1,-4 1 0,-1-1 3,-5 2-3,2-1-1,-5 0 0,-10 2-1,2-2 1,-3 1 0,-7 2-2,-1-2 2,-6 2 2,-2 0 1,1-3-2,-3 3 4,-3 0 1,-2-2 1,2 2 0,-3 0-1,1 0 1,0 0 1,-3 0-3,2 0-1,-2 0 0,0 0-3,0 0 1,0 0-2,0 0 0,0 0-1,0 0-12,0 0-36,-2 0-122,-1 0-150,-2-2-188,0 0-230,-1-3-131,6 0-36,6-2 82,9-2 127,10 0 179</inkml:trace>
          <inkml:trace contextRef="#ctx0" brushRef="#br1" timeOffset="535001.8644">5965 70 126,'-8'-2'312,"-2"0"41,5-1 45,1 1-50,-3-2-66,7 1-34,-2 3-26,-1-3-24,3 1-30,0 2-28,0-2-20,0 0-5,0 2 9,0 0 10,0 0 11,-1-3 5,1 3-9,0 0-14,0 0-26,0 0-21,-4 0-27,4 3-19,0-3-11,4 2-3,-4 0 2,1 3 13,-1 2 14,5-2 16,-5 4 12,0-2 12,3 5 7,-3-4-7,0 5-2,-3-5-11,3 8-12,-2-5-13,-1 0-10,-2 1-8,2 2-5,-2-3-2,1 1-1,-1-1-4,-3 4-1,0-4 0,0 1-2,3-1-3,-6-2-3,4 1 1,-1-1 0,0-1-5,3-4-2,-1 2-1,1 0 0,4-2-5,-6 0 0,6 0 7,1-3-2,-4-1 0,4 2 3,0-2 8,0 4 10,0-4 0,4 0 3,4 0 5,-2 0-1,8 0-6,6-4-11,7 2-5,0 2-4,7-1-6,3 1-1,5-4 0,1 4 2,7-1 0,4 1-1,6 0 2,0 0-3,8 1 0,-1-1 0,1 0 0,2 0 0,-9 4 2,5-4 1,-10 0 0,2 0 4,-2 1 4,-5 1 5,-1-2-2,-7 4 7,-1-3 2,-5-1-2,-6 3 2,-6-3 1,-1 0 2,-6 3 0,-5-3 1,0 0 1,-5 0-1,0 0-3,-4 0-4,1 0-4,-5 0-2,7 0-6,-7 0-6,0 0-2,-4 0-17,1 0-56,-2 0-162,-3 0-174,-6-3-264,-7 0-179,-8-2-78,-4 2 2,-6-8 132,-11-1 159</inkml:trace>
        </inkml:traceGroup>
      </inkml:traceGroup>
    </inkml:traceGroup>
  </inkml:traceGroup>
</inkml:ink>
</file>

<file path=ppt/ink/ink1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8:55.96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466F94C-219C-47FF-82C9-38D68006AACF}" emma:medium="tactile" emma:mode="ink">
          <msink:context xmlns:msink="http://schemas.microsoft.com/ink/2010/main" type="writingRegion" rotatedBoundingBox="-8280,9076 -306,8804 -88,15183 -8062,15455"/>
        </emma:interpretation>
      </emma:emma>
    </inkml:annotationXML>
    <inkml:traceGroup>
      <inkml:annotationXML>
        <emma:emma xmlns:emma="http://www.w3.org/2003/04/emma" version="1.0">
          <emma:interpretation id="{9B8526E9-7374-408E-8A5E-B0402F2ABC82}" emma:medium="tactile" emma:mode="ink">
            <msink:context xmlns:msink="http://schemas.microsoft.com/ink/2010/main" type="paragraph" rotatedBoundingBox="-8282,9080 -1708,8821 -1677,9614 -8251,9873" alignmentLevel="1"/>
          </emma:interpretation>
        </emma:emma>
      </inkml:annotationXML>
      <inkml:traceGroup>
        <inkml:annotationXML>
          <emma:emma xmlns:emma="http://www.w3.org/2003/04/emma" version="1.0">
            <emma:interpretation id="{C11E8C90-B109-47F1-BD96-2F359C8042AF}" emma:medium="tactile" emma:mode="ink">
              <msink:context xmlns:msink="http://schemas.microsoft.com/ink/2010/main" type="inkBullet" rotatedBoundingBox="-8282,9080 -7166,9036 -7135,9829 -8251,9873"/>
            </emma:interpretation>
            <emma:one-of disjunction-type="recognition" id="oneOf0">
              <emma:interpretation id="interp0" emma:lang="en-IN" emma:confidence="0">
                <emma:literal>%</emma:literal>
              </emma:interpretation>
              <emma:interpretation id="interp1" emma:lang="en-IN" emma:confidence="0">
                <emma:literal>&amp;</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o</emma:literal>
              </emma:interpretation>
            </emma:one-of>
          </emma:emma>
        </inkml:annotationXML>
        <inkml:trace contextRef="#ctx0" brushRef="#br0">-1382-1704 29,'4'-4'216,"-3"0"16,2 0-11,-3-3-42,2 3-35,1 0-17,-3-2-5,3 1 3,-3 2 10,0-2 8,-3-2 2,3 2 1,-5 1 3,1-3-5,0 2-13,-1 0-14,-3-2-13,0 3-19,-1-3-18,-4 2-15,2-2-14,-2 3-4,0-4-6,-3 5-3,-2-2-2,1-1-1,-3-1-1,1 2 6,-2 2 1,1-2-2,-5 2-1,3 3-3,-2-3-4,1 3-6,-2-1-6,1 1-2,-2 0 2,0 1-2,1 2-1,-1 0 1,-1-2-2,0 6-2,1-2 2,-6 5 0,3-2-1,-2 0 2,3 4-3,0-1 0,-1 1 0,-1 0 0,6-1 0,-5 2-1,3 2-1,1 0 1,2-1 1,-1-1 0,3 3 0,4-1 0,-4-2-2,8 2 2,-5 3-2,4-3 2,4-2 0,-3 3-2,5-2 1,0 2-2,0-3 3,3 2-1,1 1-2,-1-2 3,2 2 1,1-4 0,2 3 0,2-2 0,1 2 0,-2-3-1,3 0 0,0 2 2,0 1-4,4 0 0,-4-5-1,1 4 1,0-2 2,2 1-1,-6-1 1,2-1 1,2 3-1,3-6 0,0 4 0,2-2-1,1-1 0,-1 0-2,-2-2-1,1 2 0,3-2 1,-4 0-2,1 1 2,-1 0 2,0 0 2,2-5-1,1 5 0,2 0 0,-3-5 0,2 4 0,1-2 0,-2 0-1,2 2 0,-5-5 1,2 3-1,1-1-1,2 1-1,-3-2 2,1-2 1,2 5 0,-4-4 1,4 0 1,-5 0-1,5 1 0,-3-1-1,1-2-1,-1 2 0,1-2-1,2 3-1,-4-3 3,4 0 0,0 2-1,1-2 1,-1 0 0,0 0-6,0 0-1,0 0 4,1-2 1,2 2-1,-3 0-1,0-3 4,3 3 4,0-2-4,-2 0 0,6 2-2,-6-3 2,2 1 0,0 0 0,-1 0-1,1-1 0,0-1 1,-4 1 3,3 1-1,1-1 0,-3-1 1,3 1-3,-2-1 2,2-1-4,-3 2 2,3-1 0,-3-1 0,0 2 0,0-2 0,0-1 0,-1 2 2,4-4-1,-3 5 0,0-2 2,0-2-1,-3 1 0,1 0-1,2-1 1,-5 3-1,0-4 0,1 4 2,-1-3 3,-4-1-1,2 2 0,0-1 0,-1 0-2,0 2 4,-2-3-3,2 2-1,-2-2 3,2 1 2,-3 2-2,1-2 1,-3-1-2,3 1-2,-3 0 1,2 1-3,1-9 9,-3 8 0,0-2 2,0 2 4,0 2 6,0-3 2,0 1 6,0 0 12,0 2 16,0-2 3,-3 0 0,1-1-2,2 0-2,0 5 7,-3-4 7,0 2 6,1-1 2,-3-1 8,2 2-3,-5-2-21,3 2-23,0-2-12,2 0-10,0 2-8,-2-2-2,4 0 1,-3 0 1,-1 2 1,2-2 0,3 0 3,-5 2 0,1-2 4,0 3-1,0-3 4,-1 1 4,2-1 2,-2 2-2,0-2 0,5 2 0,-3-2-3,-2 3 0,2-3-2,-2 2-2,0-2-3,2 3 0,-2-4-2,0 4 2,2-3 1,-5 3 2,3-3 3,0 0 3,-1 3 0,0 0 0,2 0-4,-4 1 0,4-2-6,-1 4-8,-2-2-19,1-2-77,3 3-108,-5 0-96,3-1-163,0 1-200,0 0-92,5-1 14,0 1 79,5 2 76,3-3 156</inkml:trace>
        <inkml:trace contextRef="#ctx0" brushRef="#br0" timeOffset="-1475.5241">-1632-1645 133,'-3'0'189,"0"-3"-12,1 1-32,-1 0-19,-2 2-3,5-3 2,-5 1-1,5 2-2,-3 0-5,3-3-7,0 3-5,0-1-4,0 1 0,0-3 1,0 3 6,0-3 10,0 3 2,0 0 7,0-2 203,0 2-251,0 0-18,0 0-11,0-2-10,0 2-5,0-2-1,0 2 4,0 0 4,0 0 7,0-3 9,-3 3 8,3 0 7,-2 0 7,2 0-1,0 0 0,-3 0 0,3 0-7,0 0-2,0-2-6,0 2-4,0 0-5,0 0-9,0 0-6,0 0-10,-2 2-7,2-2-10,-3 0-7,3 0-4,0 3-2,-3-3 0,3 2-2,-2 2 1,-1 2 1,-2-2 1,2 3-2,-2-1 1,0 5 0,-3-3 1,4 3-1,-1 3 3,-2-1 4,6 1-1,-6 2 2,6 0-1,-4-3 4,-1 5 0,4-2-4,-3 2 1,-1-2 0,4-1 2,-3-1 4,-1 2 0,4-5 5,-4 4 3,4-1 2,-3-2 7,-1 0 3,4-4 2,-2 1 2,-3 1-7,6-1 1,-3-2-6,1 0-6,2-2-5,-3 0-3,4 2 2,-1-6-1,1 2-4,0 1 0,-3-4 0,3 3-2,0-2-2,-4-1 1,4 0-1,0 3 4,0-3-11,-1 0-86,1-3-96,-3 2-140,-2-2-195,-3-1-157,-2-4-74,2 1 39,0 3 74,3-5 125</inkml:trace>
      </inkml:traceGroup>
      <inkml:traceGroup>
        <inkml:annotationXML>
          <emma:emma xmlns:emma="http://www.w3.org/2003/04/emma" version="1.0">
            <emma:interpretation id="{2FE79F7F-5DC6-4A1C-8426-2FFA760A0E31}" emma:medium="tactile" emma:mode="ink">
              <msink:context xmlns:msink="http://schemas.microsoft.com/ink/2010/main" type="line" rotatedBoundingBox="-6393,9158 -1702,8973 -1682,9491 -6372,9676"/>
            </emma:interpretation>
          </emma:emma>
        </inkml:annotationXML>
        <inkml:traceGroup>
          <inkml:annotationXML>
            <emma:emma xmlns:emma="http://www.w3.org/2003/04/emma" version="1.0">
              <emma:interpretation id="{41BAED5D-54B3-48D5-895E-DD75F7932B63}" emma:medium="tactile" emma:mode="ink">
                <msink:context xmlns:msink="http://schemas.microsoft.com/ink/2010/main" type="inkWord" rotatedBoundingBox="-6392,9163 -5208,9116 -5196,9415 -6381,9462"/>
              </emma:interpretation>
              <emma:one-of disjunction-type="recognition" id="oneOf1">
                <emma:interpretation id="interp5" emma:lang="en-IN" emma:confidence="0">
                  <emma:literal>mi</emma:literal>
                </emma:interpretation>
                <emma:interpretation id="interp6" emma:lang="en-IN" emma:confidence="0">
                  <emma:literal>ms'</emma:literal>
                </emma:interpretation>
                <emma:interpretation id="interp7" emma:lang="en-IN" emma:confidence="0">
                  <emma:literal>ms"</emma:literal>
                </emma:interpretation>
                <emma:interpretation id="interp8" emma:lang="en-IN" emma:confidence="0">
                  <emma:literal>ms.</emma:literal>
                </emma:interpretation>
                <emma:interpretation id="interp9" emma:lang="en-IN" emma:confidence="0">
                  <emma:literal>fns'</emma:literal>
                </emma:interpretation>
              </emma:one-of>
            </emma:emma>
          </inkml:annotationXML>
          <inkml:trace contextRef="#ctx0" brushRef="#br0" timeOffset="1188.4377">-466-1664 205,'0'-5'413,"-3"3"48,2-3 35,-3 3-36,0 0-149,4 2-102,-7-3-61,7 1-43,-1 2-34,1 0-27,0 0-19,0 0-12,0 2-8,0 3-5,1 0 0,-1 1-1,3 1 1,1 3 1,-4 0-1,0 1 0,0 3-3,0-2 1,-4 3 1,1-4-1,2 2 2,-3-4-3,3 3 3,-2-1-1,-2-2-1,2 1 2,-2-2-3,0-1 2,5 0 1,-5-2 4,2-2 2,-2 1 12,2-3 30,-2 1 36,0-2 18,2 0 8,-2-3 3,0-2-7,-1-1-30,4-1-34,-2 0-18,4-5-9,0 4-8,0-1-5,4-3 0,1 0 2,3 2-1,0 1-2,-1-2 1,1 3 2,3 0-2,-1 0-6,2 4-3,1-3 1,3 0-2,0 3-3,-1 0 0,1 0 2,0 1-1,-2 2 0,2 1 0,0 0-1,-1 0-2,1 1 5,0 3 3,-3 3 0,0-3 5,-1 3 0,-2 0 2,-2 2 1,-3 1 0,1-1-1,-4 1 2,1-2 3,-6 2-2,1-1 1,-1 0-1,-2-1-2,0-3 0,-1 2-1,1-2 1,0 1 1,1-1 3,-4-4 5,4 1 1,-1 2 4,1-4 4,0 0 0,0 0 0,0-4-1,3 2-6,-2-4-4,3 0-5,3-2-5,2 0-7,3-1-3,1 0 0,4 0 2,0-3 0,3 3 1,2-3 3,1 4 1,-1-3 0,-1 1 3,2 5-3,-1-6-2,-3 7 3,4-3-3,-5 3 2,1-1-2,-6 2 2,1-1-1,-2 1 3,0 1-5,-3 2 0,1-2-1,-4 2 1,3 0-2,1 2-1,-4 0 4,2 1 2,0 1 2,-1 4-2,-3-4 3,0 3 0,0 1 0,-3 0-1,3 2 0,0-1 3,-4 1-2,3-1 2,-4 1-2,5-2 1,0 0 1,0 1-2,0-2-1,0-1 1,5 1 1,0-3-1,3 3-3,0-2-1,5-2-4,4 1-5,1-4-8,6 4-10,5-4-16,-2-4-11,5 4-9,2-4-6,-4 1 3,4-4 7,-4 2 15,3 0 9,-3-3 16,-1 1 10,-3-2 5,-1-1 6,-4 1 1,-5 1 3,-1 0 5,-4 0 4,-3 1 9,-3-1 7,0-2 9,-2 6 14,-3-4 8,1 4 7,-1-3-1,0 5-2,0-3-5,4 3-8,-4-1-14,0 2-14,0 1-14,0 0-7,1 0-7,-1 1-3,0 4-1,0 2 5,-1 0 2,1 1 6,-5 0-2,2 2-2,-2 2 1,-3-1-2,3-2 0,-2 1 0,3 2 1,-1-3 6,2 0-1,-2 1 1,0-1 0,2-2-3,-2-3-1,0 4-21,2-5-34,-2 1-35,2-3-95,1-1-151,-3 0-157,2-1-66,-2-5-10,1 0 9,4-5 83</inkml:trace>
          <inkml:trace contextRef="#ctx0" brushRef="#br0" timeOffset="1346.5723">613-1769 109,'-2'-7'441,"-6"3"46,3-4 24,-3 4 14,2 2-184,-1-1-164,4 1-91,0 0-65,1 4-75,2 0-97,2 1-109,1 1-131,0 1-60,2 0-17,3 2 34,2 0 71</inkml:trace>
        </inkml:traceGroup>
        <inkml:traceGroup>
          <inkml:annotationXML>
            <emma:emma xmlns:emma="http://www.w3.org/2003/04/emma" version="1.0">
              <emma:interpretation id="{D2B1E993-BDE7-4CC9-9057-B9C5FF6EA849}" emma:medium="tactile" emma:mode="ink">
                <msink:context xmlns:msink="http://schemas.microsoft.com/ink/2010/main" type="inkWord" rotatedBoundingBox="-4820,9096 -4148,9070 -4135,9402 -4807,9428"/>
              </emma:interpretation>
              <emma:one-of disjunction-type="recognition" id="oneOf2">
                <emma:interpretation id="interp10" emma:lang="en-IN" emma:confidence="0">
                  <emma:literal>his</emma:literal>
                </emma:interpretation>
                <emma:interpretation id="interp11" emma:lang="en-IN" emma:confidence="0">
                  <emma:literal>sis</emma:literal>
                </emma:interpretation>
                <emma:interpretation id="interp12" emma:lang="en-IN" emma:confidence="0">
                  <emma:literal>six</emma:literal>
                </emma:interpretation>
                <emma:interpretation id="interp13" emma:lang="en-IN" emma:confidence="0">
                  <emma:literal>sin</emma:literal>
                </emma:interpretation>
                <emma:interpretation id="interp14" emma:lang="en-IN" emma:confidence="0">
                  <emma:literal>sins</emma:literal>
                </emma:interpretation>
              </emma:one-of>
            </emma:emma>
          </inkml:annotationXML>
          <inkml:trace contextRef="#ctx0" brushRef="#br0" timeOffset="2066.7182">1034-1671 256,'0'-2'395,"0"2"28,0 0 12,0 0-99,4 0-140,-3 0-96,3 0-48,-1 2-26,3 0-12,1 3-6,2 2-2,-1-2 2,0 3-2,0-1 4,-3 5-1,0-2 3,-2-1 5,-1 1 3,-2 2 3,-2-1-1,-4-2 7,1 3 9,0-3 5,-3 1 3,0-5 5,-2 6 1,2-7 1,0 4-3,4-5-7,-5 1-3,5 0 7,-1-1 12,-2-3 13,6 0-2,-2-6 2,1 5-6,2-6-14,5-1-21,0-3-15,3 2-5,5-3-8,-1 0-3,4 0 0,2 1 0,-2-1-3,2 4 3,-5-3 2,3 1-1,-2 5 3,2-2-1,-6-1-3,3 4 0,-2-1 0,2 3-1,-4-3-8,-1 2 0,0 3 2,0 0 0,0 0 2,-3 3-3,3 2 4,-3-3 2,3 3 2,-5 0 0,-1 2 0,1 0 0,2-2 0,-5 2 0,3 4 0,-1-4-1,1 1-1,2-4 2,-2 3 0,2-3 0,0 0 0,3 1 0,0 0-1,1-3 1,2 0-2,4-2-1,4 0 1,-1-2 1,-1 0-1,4 0 0,3-6 2,-3 4 2,-2-3 0,2 0-1,0-2 3,-2-1 2,-4 1 0,1-1 2,-7 2 6,3 1 22,-4 2 30,-3-2 36,-4 2 28,6 1 18,-7 1 1,1 0-19,-1 1-32,3 2-39,-3 0-35,4 0-19,-4 2-9,0 4 0,0-2 1,0 3 3,-4-1 0,4 5 4,-3-3-4,2 2 0,-6-2-2,6 0 2,1 3-2,-5-3 2,2-1 0,-1-1 0,3 2-7,-2-1-42,1-3-63,-1 1-54,-2-3-70,2 0-141,-5 1-157,0-6-70,1 1 5,-1 0 21,0-3 55,3-4 130</inkml:trace>
          <inkml:trace contextRef="#ctx0" brushRef="#br0" timeOffset="2216.9225">1646-1790 155,'-3'-11'449,"-2"3"42,-3-3 24,3 4 11,-3 2-213,3 1-144,2 0-78,-2 0-43,5 2-26,-3 2-16,3 2-43,3 2-86,2 0-114,0 0-141,6 3-73,2-2-37,1 2 13,7 0 72</inkml:trace>
        </inkml:traceGroup>
        <inkml:traceGroup>
          <inkml:annotationXML>
            <emma:emma xmlns:emma="http://www.w3.org/2003/04/emma" version="1.0">
              <emma:interpretation id="{D5BE2E36-EC45-4424-A83F-8F7A95160BBE}" emma:medium="tactile" emma:mode="ink">
                <msink:context xmlns:msink="http://schemas.microsoft.com/ink/2010/main" type="inkWord" rotatedBoundingBox="-3608,9201 -3091,9180 -3083,9390 -3600,9411"/>
              </emma:interpretation>
              <emma:one-of disjunction-type="recognition" id="oneOf3">
                <emma:interpretation id="interp15" emma:lang="en-IN" emma:confidence="0">
                  <emma:literal>as</emma:literal>
                </emma:interpretation>
                <emma:interpretation id="interp16" emma:lang="en-IN" emma:confidence="0">
                  <emma:literal>on</emma:literal>
                </emma:interpretation>
                <emma:interpretation id="interp17" emma:lang="en-IN" emma:confidence="0">
                  <emma:literal>mos</emma:literal>
                </emma:interpretation>
                <emma:interpretation id="interp18" emma:lang="en-IN" emma:confidence="0">
                  <emma:literal>ms</emma:literal>
                </emma:interpretation>
                <emma:interpretation id="interp19" emma:lang="en-IN" emma:confidence="0">
                  <emma:literal>rss</emma:literal>
                </emma:interpretation>
              </emma:one-of>
            </emma:emma>
          </inkml:annotationXML>
          <inkml:trace contextRef="#ctx0" brushRef="#br0" timeOffset="2917.7081">2353-1719 174,'-1'0'428,"-4"0"41,2-4 16,-1 4-25,3 0-177,1 4-135,-3-4-74,1 3-35,2 2-20,-3 2-11,-2 0-4,5 2-2,-5 1-2,2-1 3,0 3 0,-2 0 1,0 0 0,-3-4 1,3 3 1,0 0 0,-3 0 0,2-3 0,1 0 4,0-3 5,1 2 5,-1-2 7,2-1 2,-2-1 9,2 1 8,1-1 10,-1-3 7,-2 0-1,-1-3 1,4-1-6,-3-3-9,2-1-15,3-1-11,0 1-10,3-4-2,2 1-6,3-3-1,0 2 0,2 1-1,-1 0-2,2 2-2,2 0 0,0 2 0,-3-1-2,4 4-1,-1-1 0,0 2-1,0-1 1,0 4 0,4 0 1,-1 0-1,-3 5 3,1 1 1,6-1-1,-7 3 0,-1-1 0,-4 2 0,0 3 1,-1-4 0,-1 3-1,-1-3 2,-5 3 0,0 0 0,0-4-1,-5 2-2,2-2 3,-2-3 4,-3 1 2,0-1 1,0 2 4,0-4 1,-1-2 0,-1 2 3,-1-2 5,1-2 8,2 0-2,0-4 5,0 0 0,3-1-4,5 0-10,0-5-8,8 4-6,0-6-4,5 2-5,5 0 3,-2 0-1,1 2 3,4 1-4,0 0 3,-3 2 1,3 0-1,-9 2-4,1 1-1,0 1 1,0 2 0,3 1 0,-2 0-1,1 0 1,-2 4 1,0 0 2,-4 1 1,2 2 1,-1 2 1,-2-2 0,-3 2 0,-2 1 0,2 2 0,-8-4 0,1 4 0,-1-2 1,0 2 0,1-4 0,-1 3-1,1-3 1,-6 1-8,3 1-31,-9-3-30,8 0-103,-7 0-144,0-3-153,-2-1-69,9 2-14,3-5 8,3 0 90</inkml:trace>
        </inkml:traceGroup>
        <inkml:traceGroup>
          <inkml:annotationXML>
            <emma:emma xmlns:emma="http://www.w3.org/2003/04/emma" version="1.0">
              <emma:interpretation id="{3C516907-4ACD-461B-B026-1DD394D540A7}" emma:medium="tactile" emma:mode="ink">
                <msink:context xmlns:msink="http://schemas.microsoft.com/ink/2010/main" type="inkWord" rotatedBoundingBox="-2781,9108 -1698,9065 -1682,9491 -2765,9534"/>
              </emma:interpretation>
              <emma:one-of disjunction-type="recognition" id="oneOf4">
                <emma:interpretation id="interp20" emma:lang="en-IN" emma:confidence="0">
                  <emma:literal>al</emma:literal>
                </emma:interpretation>
                <emma:interpretation id="interp21" emma:lang="en-IN" emma:confidence="0">
                  <emma:literal>at</emma:literal>
                </emma:interpretation>
                <emma:interpretation id="interp22" emma:lang="en-IN" emma:confidence="0">
                  <emma:literal>ah</emma:literal>
                </emma:interpretation>
                <emma:interpretation id="interp23" emma:lang="en-IN" emma:confidence="0">
                  <emma:literal>as</emma:literal>
                </emma:interpretation>
                <emma:interpretation id="interp24" emma:lang="en-IN" emma:confidence="0">
                  <emma:literal>ab</emma:literal>
                </emma:interpretation>
              </emma:one-of>
            </emma:emma>
          </inkml:annotationXML>
          <inkml:trace contextRef="#ctx0" brushRef="#br0" timeOffset="3908.4454">3369-1669 216,'0'-7'401,"-3"3"33,-1-1 34,3 2-50,-4-1-131,2-1-96,-2 3-46,-6-3 56,6 5-136,0-1-24,-3 1-15,-3 0-8,4 1-5,-5-1-4,-1 5-5,-2 1-3,-2-1-1,-1 3 2,0 1-2,-2 1 0,0 1 0,1-2 4,-2-1-3,2 4-2,4-2 1,3 1 3,-1-6-3,5 6 0,0-4 1,3-3 3,5 0-2,0 4-1,5-6 0,-4 0 1,11 0 1,-3-2 2,4 0-2,6-2 4,2 0 0,0-3 2,-2-2 0,5 1-1,-1-4-1,4 1 1,-4-1-3,1 1-2,-2-1 7,-1-2 16,-3 4 21,-2 1 23,-7-1 27,2 1 25,-2 1 15,-1 3 9,-7-1 0,4-1-9,-2 2-19,0 3-27,-3-1-26,2-2-26,1 3-24,-3 0-14,0 0-7,-3 3-4,1-2-2,-1 4 0,-2 0 5,1 0-2,-3 1 2,-1 1 3,6 1 7,-6 0 1,5-1-4,2 1-3,-3 0-1,3-1-3,2 4-4,3-7 4,0 3 0,4 1 0,1-4 0,3 0 0,3-1-6,4 1-23,3-4-39,7 0-42,0 0-29,2-2-21,-1 0-7,7-2 14,-3-3 33,0-1 42,-1 0 22,35-14-9,-38 11 47,-1-4 6,0-1 3,-2 2 9,-3-1 1,-1-3 6,-3 5 6,0-5 5,-3 4 5,-4 4 3,0-4 7,-5 4 21,-3-1 24,3 4 23,-5-2 29,-1 1 35,1 5 26,-3-2-2,2-1-20,1 5-20,-3-5-30,0 6-38,3-1-32,-3 1-22,0-4-15,0 4-5,0 0-6,0 0-5,0 0-4,2 0 0,1 0 3,-3 0 1,0 4 2,0-4 1,0 1 7,0 1 4,0 2-1,0-3-2,0 5 1,1-5 3,-1 6-3,0-2-1,0 2 0,0 2 0,0 1 0,0-1 0,0 5 4,0 0 2,-1 1 0,1 3 0,0-2 2,0 0 0,0 3-6,-3-3 3,1 1 2,2 1 1,0 1-5,-3-3 3,3-2 2,0 2 1,3 0-6,-3-3 4,5 2-2,0 0-4,-1-3-1,1-2 0,2-1 2,1 1 1,-7-5-1,4 2 4,1-2 1,-6-1-4,5-1 4,-3-1 2,-2 0 7,3 0 12,-3-2 8,3 0 13,-3 0-1,0 0-1,2 0-48,1-4-115,-3 2-106,3-4-200,-3 2-209,0-3-109,-6 0-19,-4 0 75,-7 0 76,-7-1 183</inkml:trace>
        </inkml:traceGroup>
      </inkml:traceGroup>
    </inkml:traceGroup>
    <inkml:traceGroup>
      <inkml:annotationXML>
        <emma:emma xmlns:emma="http://www.w3.org/2003/04/emma" version="1.0">
          <emma:interpretation id="{39A2FDC4-EE67-4283-8290-BA24DA5EAB2A}" emma:medium="tactile" emma:mode="ink">
            <msink:context xmlns:msink="http://schemas.microsoft.com/ink/2010/main" type="paragraph" rotatedBoundingBox="-8187,10713 -1453,10483 -1425,11310 -8159,11540" alignmentLevel="1"/>
          </emma:interpretation>
        </emma:emma>
      </inkml:annotationXML>
      <inkml:traceGroup>
        <inkml:annotationXML>
          <emma:emma xmlns:emma="http://www.w3.org/2003/04/emma" version="1.0">
            <emma:interpretation id="{B9899D58-2459-41AB-9DFA-3FD6EF1DD1DD}" emma:medium="tactile" emma:mode="ink">
              <msink:context xmlns:msink="http://schemas.microsoft.com/ink/2010/main" type="inkBullet" rotatedBoundingBox="-8187,10713 -6501,10655 -6472,11482 -8159,11540"/>
            </emma:interpretation>
            <emma:one-of disjunction-type="recognition" id="oneOf5">
              <emma:interpretation id="interp25" emma:lang="en-IN" emma:confidence="0">
                <emma:literal>=</emma:literal>
              </emma:interpretation>
              <emma:interpretation id="interp26" emma:lang="en-IN" emma:confidence="0">
                <emma:literal>#</emma:literal>
              </emma:interpretation>
              <emma:interpretation id="interp27" emma:lang="en-IN" emma:confidence="0">
                <emma:literal>*</emma:literal>
              </emma:interpretation>
              <emma:interpretation id="interp28" emma:lang="en-IN" emma:confidence="0">
                <emma:literal>€</emma:literal>
              </emma:interpretation>
              <emma:interpretation id="interp29" emma:lang="en-IN" emma:confidence="0">
                <emma:literal>&amp;</emma:literal>
              </emma:interpretation>
            </emma:one-of>
          </emma:emma>
        </inkml:annotationXML>
        <inkml:trace contextRef="#ctx0" brushRef="#br0" timeOffset="7440.8413">-748-9 255,'0'-6'291,"-3"2"23,1 0-34,-3-1-63,2 1-45,-5-1-14,0-2-4,-1 2-4,-3 0-9,-1-1-11,-1-2-13,-2 1-18,-2 0-19,-1-1-14,-3 1-8,-4-4-11,0 3-6,-3-1-6,-1 2-4,-2-3 0,1 1 0,-2 1-1,2 2 3,-3-1 3,2 0 5,-1-1 2,2 3 0,1-1-3,-4 1-5,5 2-5,0-2-5,4-1-4,-1 5-4,0-3-5,1 1-1,-3 3-2,6-4-4,-7 4 0,3-1-3,1 1-2,-6 1 0,2-1-1,-1 4-1,1-4 0,-5 3-1,5 1 3,-1-3 0,4 5 0,-3-1 1,4-2 1,-1 5-2,0-4 3,-1 3 1,1 0-3,4 2 1,-4-1-2,2 1 0,2 2-2,-2-3-1,3 3 1,3 1-1,-3 0 3,5-1 0,-1 0 0,-1 1 2,2 0 1,3 2 2,0 0-1,5 0-2,-1 2 3,-3-1-2,4 1-1,-1-1-2,4 2 1,-2-1 1,6-1 0,-2 1-2,1 2 0,2 1 2,0-3-1,0-2 0,0 2 0,2 1-1,1-5 0,-2 6 0,6-5-1,-2 5 0,-2-7-2,2 5 3,-4-2 0,6 0 1,-2-2 0,-1 0 0,1 2 0,0-2-1,1-4-2,2 3 2,-1 0 0,-1-3-2,4 1 0,-2 0 2,0-1 1,2 2-1,1-5-3,-2 2 3,3 1 0,0-1 2,1 1-4,2-5-1,1 5 3,-3-4 2,3 1-2,1 2-2,-4-3-1,3 3 3,2-4 0,-5 2-1,3-1-3,-3 1 2,3-1 4,-4 1-2,1 0 0,2-3 0,-2 1 2,-1 1 0,3-1-1,-2-1 2,0 0-3,-1-1 2,3 3-1,1-3-1,-3 2 2,3-3-1,-3 3 0,-1-2-1,4-1 3,-1 0-1,1 4-2,0-4 0,-2 0 3,2 0-2,-3 0-5,3 0 4,-3 0 0,0 0-1,0 0 0,0 0 1,-4 0 0,4 0 1,2 0 0,-3 0-1,3 0 0,1 0 0,-3-4 0,-4 4 0,6 0-2,-2-1-1,-1 1 1,3-3 0,1 3 1,-3 0-1,-2-3 4,-1 3-1,2-1-1,-2-3 0,5 4 0,2-1-1,-1-1-4,-3 0 3,5-1-3,-2 3 2,-3-4-3,4 4 1,-1-5-1,-1 2 5,1 1-3,0 0 2,-2-1 2,2 1-1,0 0 1,-1-3 0,4 3 1,-5-3-1,6 3 0,-3-1 0,-1-1 0,2-1 0,-4 3-3,3-3 3,-1 3 2,-4-3-1,4 1 0,-3 1 0,0-2 1,0 3-2,0-3 2,-4 4-1,3-5-1,-4 5 0,1-5 0,1 1 1,1 2 1,-1-2-4,1 2 4,-3-1-2,2-1 1,-2 1-2,0-2 2,0 2 3,1-1-1,-1 1 4,0-1-3,0-2 1,-3 3-2,3-1 0,-1-2-3,-1 3 0,2-3 2,-3 3-7,0-4 5,0 1 0,3 0 2,-5 2-1,2-2 1,-4 3 6,-1-4-2,7 1-4,-6 3-1,2-3 2,1 0 4,-4 0 6,0 2 13,4-2 13,-4 3 12,2-3 11,1 3 4,-3-3 5,3 2 7,-3-2 1,0 2-2,0-2 1,0 1 6,0 1 4,0-2-5,0 4-3,0-2-3,0-2-11,0 2-13,-3 1-14,3-3-13,-3 2-9,1 1-6,2-4-2,-3 4-2,2-1-2,1-2 2,0 4 3,-4-2 1,4-1 1,-3 1-3,2 2 1,1-5 0,-7 4-3,7-2 3,-1 1 2,-3 1 7,3 0 2,-2 1 5,-1-1 8,3-1-4,-4 3 2,2-3-3,-2 0-5,0 3-3,2-3-8,-2 3 1,2-3-3,-2 3-2,2 0-1,1 0-1,-1-1-2,-2 0 0,2 2-1,1-2-2,-1 1 1,0-1-2,1 2-1,-2-2 2,4 0-2,-4 2 0,0-2-2,0 2 2,0-2 2,0-1-2,3 3 1,-2-2-1,-1 0 0,3 2 0,-4-2 0,5 2 0,-3-2 0,-2-1 0,2 4 1,3-4-1,-4 1 3,3 3-3,1-1 1,-5-2 2,5 0 0,-3 2-2,3 1-1,-3-4 0,1 4 0,2 0-1,-3-3 1,1 3 0,2-2 1,-3-1-1,3 3 2,0 0-1,-3-3 0,1 3 0,2-1 1,-3 1 0,1 0-1,2-3 1,-3 3-1,3 0-1,0 0 0,0 0-2,0-2 2,0 2-1,-3 0-2,3 0-11,-2 0-63,2 0-120,0 0-111,-3-2-210,0 2-190,-2-3-91,0 1 11,0 2 95,1-3 90,4 2 209</inkml:trace>
        <inkml:trace contextRef="#ctx0" brushRef="#br0" timeOffset="5687.8213">-1318 84 200,'9'-5'453,"-5"0"47,0 1 26,-1 2-17,-2-1-184,-1-1-135,4 4-79,-4-3-41,0 3-29,0 0-14,0 0-13,0 3-4,0 1-3,-4 3-2,4-2 0,-1 4 1,-2 3-1,-1-3 0,3 1 0,-2 5 7,-2-3 2,0 6 5,2-6 0,-2 4 2,0-1 0,2 1-1,-2-3 9,0 1 17,2 1 9,-2 0 6,2-4 1,0 0-6,1-2-12,-3 3-18,5-3-12,0-2-6,-3 1-3,3-3 0,-3 1-1,1-1-1,2-1 3,0-1 0,0 0 1,0-3 5,0 0-11,-4 0-42,4 0-44,-7-6-109,2 2-143,0-1-161,1-5-76,0 1-1,1 0 17,6-2 93</inkml:trace>
        <inkml:trace contextRef="#ctx0" brushRef="#br0" timeOffset="5350.5069">-1728 61 119,'0'-3'310,"0"1"41,0-1 41,0-1-55,1 1-53,3 2-35,-4-3-25,3 1-29,-3-1-29,1 3-40,-1-2-32,4 0-28,-4 3-13,0 0-9,0-1-11,0 1-5,0 0-10,0 1-7,0-1-4,0 6-6,0-1 1,-4-1 2,4 6-2,-1-1 5,1 4 0,-3 1 5,-2 3 3,5-2 1,-5 3 7,2 1 2,-2-4 1,2 3 0,1-1-3,-1 0-4,-2-5 0,5 4-3,-5-2 1,2-2-2,0-4 9,1 1 7,-1-2 1,0 0 6,1-2 0,-1 0 0,1-1-8,2-1-3,-3-1-7,3-2-5,0 2 14,0-2-16,0 0-19,0 0-49,0-2-45,0 0-109,0-3-147,3-2-161,2 0-69,0 0 3,3-2 20,5 0 93</inkml:trace>
      </inkml:traceGroup>
      <inkml:traceGroup>
        <inkml:annotationXML>
          <emma:emma xmlns:emma="http://www.w3.org/2003/04/emma" version="1.0">
            <emma:interpretation id="{AD2E81C0-256B-49FB-ADBE-B024B605F720}" emma:medium="tactile" emma:mode="ink">
              <msink:context xmlns:msink="http://schemas.microsoft.com/ink/2010/main" type="line" rotatedBoundingBox="-5827,10869 -1445,10720 -1431,11123 -5813,11273"/>
            </emma:interpretation>
          </emma:emma>
        </inkml:annotationXML>
        <inkml:traceGroup>
          <inkml:annotationXML>
            <emma:emma xmlns:emma="http://www.w3.org/2003/04/emma" version="1.0">
              <emma:interpretation id="{D5E308DF-1295-4270-99D0-64C7F027A02B}" emma:medium="tactile" emma:mode="ink">
                <msink:context xmlns:msink="http://schemas.microsoft.com/ink/2010/main" type="inkWord" rotatedBoundingBox="-5825,10925 -5240,10905 -5232,11143 -5817,11163"/>
              </emma:interpretation>
              <emma:one-of disjunction-type="recognition" id="oneOf6">
                <emma:interpretation id="interp30" emma:lang="en-IN" emma:confidence="0">
                  <emma:literal>m</emma:literal>
                </emma:interpretation>
                <emma:interpretation id="interp31" emma:lang="en-IN" emma:confidence="0">
                  <emma:literal>M</emma:literal>
                </emma:interpretation>
                <emma:interpretation id="interp32" emma:lang="en-IN" emma:confidence="0">
                  <emma:literal>n</emma:literal>
                </emma:interpretation>
                <emma:interpretation id="interp33" emma:lang="en-IN" emma:confidence="0">
                  <emma:literal>on</emma:literal>
                </emma:interpretation>
                <emma:interpretation id="interp34" emma:lang="en-IN" emma:confidence="0">
                  <emma:literal>me</emma:literal>
                </emma:interpretation>
              </emma:one-of>
            </emma:emma>
          </inkml:annotationXML>
          <inkml:trace contextRef="#ctx0" brushRef="#br0" timeOffset="8313.7411">83 37 133,'0'-4'411,"0"0"45,0 0 40,-3-2-7,0 5-147,1-3-114,-3 1-68,5-1-39,0 4-34,0-3-31,0 3-22,0 0-14,0 3-10,0 1-5,0 3-2,0 1-1,-3 3-2,3 0 3,-3 0 0,1 2-3,-1 2 0,1-2 1,-1-1 2,-2 2-2,2-2-2,-2-1 2,1-1-1,0-2 1,0 1 2,-1-1 1,5-4 5,-3-1 26,-1 1 60,3-1 74,1-3 42,-3 0 26,-1-3 4,3-1-17,-3-1-54,3-2-75,-2-1-40,3-3-24,0 0-13,3-4-9,3 4-6,1-2-2,2-1-6,3 2 0,-3 3 1,4-3-2,-2 5-1,2 0-11,0 2 4,-3 2-2,6-1-4,0 4 2,-2 0 3,4 0 8,1 4-4,-5-1 2,6 2 0,-7 5 5,1-1-2,-3 0 5,-1 1 5,1 3-2,-6-1 0,0-1 4,0-1-2,-2 2-2,0 0-2,-3-5 2,-3 1 5,0-1-7,1 0 2,-1-2 3,-2-1 2,0 1 4,0-3-1,-3-2 5,0 0-1,0 0-1,-1-2 0,1 0-3,0-5-3,0 2-3,3-5-2,0 1-2,5 1-3,1-5-4,4 1-1,2-2-1,6 1-2,-4 2-1,7-3 0,2 3 5,0-4 0,1 7 1,-2-3 2,1 3 2,1-2 2,-1 5-3,3 2-3,-5-4 1,2 3-1,-4 3-3,5 1-3,-1 0-1,-2 0 6,-2 4-2,-1 0 3,2 0 1,-6 4 1,1 3 6,-4 0-5,-4 0 7,1 0-3,-3 1 1,-3 2-3,1-3 1,-1 4 0,3-4-1,-5 4 1,1-4 0,0 1 3,-4-4-8,3 4-58,-3-3-81,0 0-61,4-2-115,0 0-144,3-4-155,-4 1-35,5-1 34,5-3 35,4 0 99</inkml:trace>
        </inkml:traceGroup>
        <inkml:traceGroup>
          <inkml:annotationXML>
            <emma:emma xmlns:emma="http://www.w3.org/2003/04/emma" version="1.0">
              <emma:interpretation id="{A81AD37B-4B40-4209-893C-509BAFA36D28}" emma:medium="tactile" emma:mode="ink">
                <msink:context xmlns:msink="http://schemas.microsoft.com/ink/2010/main" type="inkWord" rotatedBoundingBox="-4970,10840 -1445,10720 -1431,11123 -4956,11244"/>
              </emma:interpretation>
              <emma:one-of disjunction-type="recognition" id="oneOf7">
                <emma:interpretation id="interp35" emma:lang="en-IN" emma:confidence="0">
                  <emma:literal>animas</emma:literal>
                </emma:interpretation>
                <emma:interpretation id="interp36" emma:lang="en-IN" emma:confidence="0">
                  <emma:literal>animal</emma:literal>
                </emma:interpretation>
                <emma:interpretation id="interp37" emma:lang="en-IN" emma:confidence="0">
                  <emma:literal>animals</emma:literal>
                </emma:interpretation>
                <emma:interpretation id="interp38" emma:lang="en-IN" emma:confidence="0">
                  <emma:literal>animate</emma:literal>
                </emma:interpretation>
                <emma:interpretation id="interp39" emma:lang="en-IN" emma:confidence="0">
                  <emma:literal>animato</emma:literal>
                </emma:interpretation>
              </emma:one-of>
            </emma:emma>
          </inkml:annotationXML>
          <inkml:trace contextRef="#ctx0" brushRef="#br0" timeOffset="10186.5553">2601-39 343,'0'-2'458,"2"2"35,1 0 15,-2 0-93,3 0-176,-1 2-113,2 1-65,-2-3-29,2 4-15,-1 1-8,1 2-3,0 0-3,1 2 3,-4 2-1,1 0-3,-6 0 4,1 1-1,-4-1 0,1-2 0,0 2 0,-3-1-3,4-1 4,-8 0 4,6-2 2,-2 1 6,0-4 4,3 0 4,-3-1 6,5-2 14,1 2 13,-4-3 6,6-3 6,-2 2 0,-3-5-9,5 1-14,5-3-19,-3-1-12,9-2-7,2-1-7,-3 0-1,9 1-2,-2-4-2,4 4 1,-3 3-2,0-3 1,-2 4-1,0 3 1,-3 0-2,-1 0-3,1 3-1,0 1 2,-2 5-1,2-3-2,-3 3 4,-1 3 4,-2-1 0,1 4 1,-3-3 2,-1 3-2,-4 0-1,4-3 1,-4 4 1,-4-3-5,1 0 2,2 1 4,-4-3-1,5-2 2,-3 0 0,-2 1 4,2-5 4,3 2 14,-4 0 25,4-3 16,-1 0 10,-4-3 4,5 0 0,-3-1-16,0-4-26,6 3-18,0-5-16,3 1-8,6-5-8,4 2 1,1-1-1,1 2-1,6-1 6,-3 1 0,-3 0 3,2 3 3,-5 1-2,1 0 0,0 2-2,-6 2-3,2 2 1,1-2-2,-2 3 2,2 3 1,-3 1-1,1 1 1,2-2 0,-3 5 2,-2-1 2,0 1 2,-5 6 0,2-2 2,-5-1 1,0 0-2,-5 1 1,2 1-2,-2 1 0,-3-2 1,-3-2 0,4 3-19,-1-1-43,-3 0-36,5-5-75,-2 1-133,-1-4-150,5 1-91,0-2-15,1-1 2,10-2 64,-1-2 121</inkml:trace>
          <inkml:trace contextRef="#ctx0" brushRef="#br0" timeOffset="10872.4138">3540 52 379,'3'-7'457,"2"-1"33,-5 1 17,1 3-103,-1 0-160,0 0-94,-1-3-48,1 7-27,-3-7-11,1 6-15,2 1-10,-3-3-10,0 3-7,1 0-7,-3 0-8,-6 3-1,1 1-6,-6 3-3,-5 1 0,4-1 0,-4 1 3,0 3 0,0-3 2,3-1 1,1 2-3,2 1 1,2-3 1,4 2-8,-2-4 4,9 2 1,-3-2 1,2-5 2,3 5-2,3-2 7,4-3 2,4 0 4,2-3 6,3 2 6,5-3 5,1 1-1,4-5 4,-1 2 5,-1-1 9,2 0 11,-5-2 20,-3 2 25,-1 0 28,-2 1 32,-2 0 8,-4 2-2,-1 0-16,0 0-29,-3 4-33,0 0-44,-2-4-31,-1 4-16,1 0-11,-3 0-1,-5 4-1,2 0 3,-2-1 5,-3 2 2,-2 2 4,2-2 2,0 2-3,0 0 1,-1 2-1,2-2-4,1 0-1,3-1-4,3 2 0,0-1-5,0-3 3,3 3 0,2-3-3,4 0-6,7-1-37,0 1-59,10-4-52,0 0-33,4-4-20,2 4-4,2-3 36,-3-2 55,2-1 50,-4 2 40,-2-4 19,-1 3 11,-2-2 8,-3 0 5,-3-2 2,-2 4 6,-8-2 13,0 3 14,-3-4 15,-4 4 21,2 0 18,-3 1 9,0-1-3,0 1-8,0 2-13,0 1-20,0-3-19,0 3-19,0 0-12,4-4-8,-4 4-5,0 0-4,1 0-2,2 0-2,-3 0 3,0 0-1,0 0 3,0 0 1,0 0-3,0 0-5,0 0-13,0 0-11,0 0-16,0 0-15,2 0-11,-2 0-26,8 0-74,-3-4-103,1 1-140,-1 2-66,-2-3-27,4-2 14,1 5 74</inkml:trace>
          <inkml:trace contextRef="#ctx0" brushRef="#br0" timeOffset="11514.0153">4376-79 131,'0'-6'396,"1"5"38,-1-4 22,0-1-18,0 1-137,0 3-107,0-3-55,0 3-27,0 1-15,0-4-18,0 5-18,0-3-16,0 3-6,0-1 1,0-2 8,0 3 11,0 0 15,0 0 12,0-4 10,0 4 11,0 0 4,0 0 4,0 0-3,0 0 1,-1 0-2,1 0-3,-3 0-6,3 0-7,0 0-2,0 0-4,0 0-4,0 0-5,0 0-6,0 0-4,0 0-9,0-1-8,0 1-10,0 0-9,0 0-4,0 0-3,0 0-4,0 0-5,0 0-3,0 0-1,0 0 0,0 0-5,0 0 3,0 0 3,0 0 2,0 0-4,0 0 0,0 0 0,0 0-3,0 0-5,0 0 0,0 0-1,0 0-2,0 0 1,0 0-6,0 0 3,0 0 0,0 0-5,0 0-1,0 0-4,0 0-1,0 0-2,0 1 0,0 3 0,0-1 3,0 1 4,0 1 2,0-2 3,-2 8-1,-4-3 2,4 3-2,2 1 2,-3 3-1,1-2-4,2 2 2,-3 1 0,3-1 2,-3 3-1,1-2-1,2-1 1,0 0 2,0-2-1,-3 1 0,1 0-1,2-3 2,-3 0 0,3 1 2,-3 1-1,1-7 2,2 4 2,-3-6-3,0 3 3,3-2-4,-2-1 1,2-1 5,0-1 1,0 0 2,0-2-2,0 2 4,0-2 2,0 3-3,0-3-2,0 0 1,0 0 0,0 0-4,0 0-4,0 0-2,0 0-1,0 0-26,0 0-114,-3-3-119,1 1-196,-4 0-228,0-3-124,-9 1-39,1-3 78,-2-2 103,-2-2 185</inkml:trace>
          <inkml:trace contextRef="#ctx0" brushRef="#br0" timeOffset="8762.4933">1072 87 111,'4'-7'355,"4"-1"33,-3 1 21,-5 1-19,0 2-105,0-2-70,0 2-37,0 0-18,0 0-15,0 0-26,0 1-32,0 2-29,0 1-20,0-3-13,0 3-5,-5 0-7,-1 3-7,0-2 1,-7 6-4,0 0-1,-3 1-1,-5 1-1,0 1 0,4 1 1,-4 0-1,3-1 0,2 2-2,0-4 2,6 2 0,-1-2-1,3 0 1,3 0 0,4-5 0,-3 1 1,1-1 1,3 1 12,3-3 18,1-1 22,0-1 19,4-3 11,5 1 6,2-4-6,4-1-15,-1 0-17,-1 1-15,4-1-4,-3 1 4,1 0 6,-6-1 5,0 4-2,-4 2-6,3-3-8,-8 3-14,4 2-12,-6 0-8,6 2-5,-2 1 3,-1 1 3,3 0 2,-3 4 3,0-1-1,3 0 1,-5 0-1,7 1-1,-5 0-2,3 2-2,0-4-5,-7 1-44,7 0-51,-1 0-55,-2-2-125,-1-1-138,0-1-136,0-1-34,-2-2 13,4 0 33,-1-5 116</inkml:trace>
          <inkml:trace contextRef="#ctx0" brushRef="#br0" timeOffset="9368.4206">1343 71 315,'3'-8'471,"2"1"36,0 3 19,-2-3-70,3 3-184,6 0-121,-4-3-71,4 7-35,-2-1-17,3 2-10,3-1-7,-3 7-5,0 0-1,-1-2-1,0 5 0,-3-1-2,-4 3 1,-2-1-2,1 1 4,-8 0-4,1-4-1,1 3 2,-4 0 0,1-4-1,4-2 1,-3 2 2,1-6 7,2 5 16,1-5 32,0-1 21,1 0 10,2-5 2,1 2-2,2-2-17,5-2-32,2-4-19,0 3-14,3-5-1,2 5-5,-1-1 1,3-1 2,-8 4 3,1-1 6,-3 2 0,-2 1 0,-3 1-7,-2 0-4,-1 3-3,4 3-6,-6 0-1,0 1 4,-3 1 4,-2 4-1,2-2 1,-2 1 0,0 3-1,5-6 2,-3 5-5,3-2 1,3 0-4,-1-2 1,4 1-1,1-2 3,7-2 3,4 2-2,3-2 2,4-3 0,4 0-7,5-3-10,4 2-6,-2-3-9,0 1-5,-2-4 1,0 2 2,-4-2 11,2-4 9,-6 3 8,0-3 7,-1 0 4,-7 3 3,0-1 10,-2-3 22,-5 5 46,2-2 46,-8 5 32,3-3 21,-7 3 0,3 1-17,-1-1-49,-2 4-54,-1-4-35,4 4-25,-4 4-12,0-4-5,-4 7 2,4-3 3,-1 3 6,-6-1 0,6 4 0,-6-1 4,3 0-3,2 0 5,-4 0-4,1-1 1,3 3 1,-4-3-6,1-1-24,3 1-74,-1 0-72,-2-6-79,5 3-154,-6-4-192,4 1-83,-3-4 19,-3 1 44,4-3 63,-3 1 146</inkml:trace>
          <inkml:trace contextRef="#ctx0" brushRef="#br0" timeOffset="9513.7509">2070-50 208,'-13'-14'471,"0"6"39,0-5 20,0 7 12,1-1-247,4 0-139,0 3-76,3 1-37,2-1-27,3 3-40,3 2-82,2-1-122,6 4-152,3-3-82,5 1-34,7 2 1,0-1 70</inkml:trace>
        </inkml:traceGroup>
      </inkml:traceGroup>
    </inkml:traceGroup>
    <inkml:traceGroup>
      <inkml:annotationXML>
        <emma:emma xmlns:emma="http://www.w3.org/2003/04/emma" version="1.0">
          <emma:interpretation id="{364DD362-9E22-437D-B453-523D2348AB66}" emma:medium="tactile" emma:mode="ink">
            <msink:context xmlns:msink="http://schemas.microsoft.com/ink/2010/main" type="paragraph" rotatedBoundingBox="-6324,13440 -1844,13408 -1841,13865 -6321,13897" alignmentLevel="2"/>
          </emma:interpretation>
        </emma:emma>
      </inkml:annotationXML>
      <inkml:traceGroup>
        <inkml:annotationXML>
          <emma:emma xmlns:emma="http://www.w3.org/2003/04/emma" version="1.0">
            <emma:interpretation id="{12335718-23BA-4E6D-A9A3-5F9BC9D844B6}" emma:medium="tactile" emma:mode="ink">
              <msink:context xmlns:msink="http://schemas.microsoft.com/ink/2010/main" type="line" rotatedBoundingBox="-6324,13440 -1844,13408 -1841,13865 -6321,13897"/>
            </emma:interpretation>
          </emma:emma>
        </inkml:annotationXML>
        <inkml:traceGroup>
          <inkml:annotationXML>
            <emma:emma xmlns:emma="http://www.w3.org/2003/04/emma" version="1.0">
              <emma:interpretation id="{5F9EE32F-7C4C-461B-B313-5E5A041F3893}" emma:medium="tactile" emma:mode="ink">
                <msink:context xmlns:msink="http://schemas.microsoft.com/ink/2010/main" type="inkWord" rotatedBoundingBox="-5066,13469 -1844,13446 -1841,13865 -5063,13888"/>
              </emma:interpretation>
              <emma:one-of disjunction-type="recognition" id="oneOf8">
                <emma:interpretation id="interp40" emma:lang="en-IN" emma:confidence="0">
                  <emma:literal>least</emma:literal>
                </emma:interpretation>
                <emma:interpretation id="interp41" emma:lang="en-IN" emma:confidence="0">
                  <emma:literal>le art</emma:literal>
                </emma:interpretation>
                <emma:interpretation id="interp42" emma:lang="en-IN" emma:confidence="0">
                  <emma:literal>le an</emma:literal>
                </emma:interpretation>
                <emma:interpretation id="interp43" emma:lang="en-IN" emma:confidence="0">
                  <emma:literal>le arts</emma:literal>
                </emma:interpretation>
                <emma:interpretation id="interp44" emma:lang="en-IN" emma:confidence="0">
                  <emma:literal>le ant</emma:literal>
                </emma:interpretation>
              </emma:one-of>
            </emma:emma>
          </inkml:annotationXML>
          <inkml:trace contextRef="#ctx0" brushRef="#br0" timeOffset="60943.3082">1152 2726 322,'-8'-11'418,"0"6"27,-5-6 26,5 4-87,0-1-134,0 1-73,1 3-36,4-2-15,-5 4-13,3-3-18,2 2-12,1 2-12,-1-2-12,-2 3-12,2 0-12,-2 0-15,-4 3-8,-3 1-9,-4 3-3,-4-1 0,0 5 1,-7 0 1,5 1 0,-4-4-1,0 6 2,2-3 0,2-1-1,2 0 0,6-1-1,-2-1-1,6 1 0,2-2-1,4 0-2,0-3 0,4 0 2,4 1 1,0-3 1,4 2 5,2-3 4,3-1 3,3-1 4,5-3 0,1 2 0,2-3-2,4-2-1,-1 1 0,-5-1 12,2 0 28,-6 0 36,0 2 34,-2-2 31,-3 1 23,-5 0 5,0 2-11,-2-1-27,0 4-27,-1-2-31,-3-1-26,1 4-22,0-3-23,-1 3-18,1-1-11,-3 2-5,0 2 1,0-3 1,-3 4 3,1-1 6,2 1 1,-3 2 2,0 0 2,3 0 2,0 1 0,0-2-2,6 2 2,-1-2-5,3 2 3,5-3 0,0-1 1,8 1 2,1-3 2,7 2 6,5-3-2,3 0 0,1 0-2,4-4 0,1 1-1,-1-1 1,-1 0 2,0-3 1,-1-2 5,-5 1 0,-3-1-1,-1-2-3,-6 2 1,-4-2-2,-3-3-1,-5 2 12,-5 4 18,0-3 11,-8 0 10,0 3 12,-5 0 2,-3 2-6,3-1-13,-1 2-12,1 0-11,0 3-14,2-2-6,1 4-10,-4-3-6,4 3-6,2 3 2,-5-2 1,-1 4 4,4 2 1,-3 0 2,2 1-3,0 1 2,6 2-2,0-3 0,2 3 1,0 1 3,3-4 2,2 3 1,1 0 2,3-2-2,2 1 1,0 1 0,-1-1-1,4-1-2,-4 0 0,-1 0 0,-1-1-2,-3 0 2,-2-1-1,-7 4 1,2-4 0,-6-2 7,2 2-3,-7-4-2,-2 4 2,-1-2 0,1 0-3,-3-4-5,2 2 4,1 0 4,2-1-1,3-2 0,2 2-3,0-2-6,6-2-6,5 0-6,8-4-7,7 0-15,7 1-15,7-4-13,5 1-8,6-3-6,5-1 4,2 4 10,5-6 19,6 4 17,-2-4 13,1 2 10,-1-1 3,-3 1 7,-5-2 2,-5-1 4,-6 3 0,-3 1 7,-7-4 7,-1 5 8,-5-1 14,0-1 13,-7 0 19,2 0 16,-6 4 6,-1-2-1,0 1-8,-5-1-13,1 2-16,0 0-20,-5 2-13,0 1-8,2 0-4,-2 2-2,-3-1-4,-2 1-3,2 1-2,-2 0-5,-2 2-4,3-2-3,-4 2-2,1 0-1,-1 0-1,0 0-1,0 2 4,0 0 2,-1 3 1,1-1 4,-4 1 6,0 2-1,-1-2 1,0 4-1,-3 0-1,3 1 2,-3-1-4,0 2 2,0 1-1,-2 0 0,2-1 3,0 1-2,-3 0 1,5 0-2,-2 0 4,0 2-2,-4-3-1,6-2 1,-2 2 0,0 1 0,0-3-2,0 1 2,3-1-1,0 3-1,0-5 0,2 1 0,0 3 0,3-3 0,3 3-1,2-3 1,6 3 0,-1-1 1,8 0 1,1-3 0,7 2 0,-1 0-2,6 1 0,6-5 0,1 2-6,5 1-37,4-4-102,3 2-131,4-1-97,1-4-162,1 2-160,2-3-100,1-3 24,-4 2 92,1-3 79,-2 1 147</inkml:trace>
          <inkml:trace contextRef="#ctx0" brushRef="#br0" timeOffset="61559.9562">2973 2786 242,'-26'0'408,"5"-2"31,0-1 19,0 3-64,4-3-144,1 2-82,3 1-38,0-3-26,2 3-7,4-2-14,1 2-20,4 0-20,-3 0-17,-1 0-6,4 0-7,-2 0-2,5 0 1,-1-3-3,0 3 4,0 0 0,0 0 3,0 0 2,0 0 1,0 0 3,3 0-1,-3 0 2,2 0-4,4 0 1,-1 0-4,8-2-1,3 2 2,7-2-5,2 2 0,9-3-1,3 1-3,5 2-2,1-2-2,7 0 3,1-1 8,5 3 18,2-3 24,1 2 25,4-2 25,-7 1 21,3-1 20,-1 2 14,-5-2 4,0 0 2,-5 2 2,-3-3-1,-3 1-4,-9 3-9,-2-5-5,-5 5-7,-6-3-6,-2 0-10,-2 2-14,-6 1-16,-2-3-15,-3 3-16,3-1-16,-4 1-15,-4 0-12,7 0-6,-6 0-10,3-3-5,-4 3-5,3 0-7,-3 0-23,0 0-44,-3 0-130,-2 3-150,-6-3-208,-7 0-235,-8 0-108,-7 1-21,-12-1 94,-3-1 132,-12 1 199</inkml:trace>
          <inkml:trace contextRef="#ctx0" brushRef="#br0" timeOffset="59210.4364">-321 2567 242,'0'-6'411,"3"1"34,-3 0 25,0 0-61,0 0-129,0 1-88,0-1-48,0 2-21,0 2-4,2-2-19,-2 1-13,0-1-12,0 3-9,0 0-12,0 0-18,0 0-11,0 0-12,0 0-6,0 0-5,0 3 3,-2 2 1,2-1 2,-3 1 4,0 2 9,1 2 9,-3 3 7,2-2 6,-2 6 6,-3-2 10,3 1 4,0 4 4,-3-2 6,0 0 0,4 2-1,-4 0-2,0-1 1,0-3 3,0 3-1,3-2-1,0 1-7,-3-4-5,3 5-15,0-6-9,-3 0-12,5 0-5,-5 0-3,3-2-5,0-1-1,1-2-1,-3 2-3,6-4-4,-6-2-1,6 2 4,-4 1 2,5-5-3,-3 2-9,-1-3-61,3 3-100,1-6-127,-3 3-181,6-4-173,2-2-85,3 1 17,4 0 72,4-5 114</inkml:trace>
          <inkml:trace contextRef="#ctx0" brushRef="#br0" timeOffset="59690.8654">-13 2834 114,'-10'0'442,"2"0"44,0 0 26,0 0 11,0 0-190,3 0-158,-3 0-83,7 0-42,1 0-26,0 4-12,0-4-7,6 0 0,2 0 0,8 0 2,2-4 0,7 2 4,8 1 0,0-3 0,1 0-1,1 0-3,2-2 2,-3 1 2,-4-2 0,-1 1 2,-3-3 1,-4 1 2,2-1 2,-8 0 11,2-1 12,-5 1 24,-5 1 35,-3-4 45,-5 2 48,0 2 32,-5 0 26,0 1 1,-3-4-18,0 6-34,0 0-41,-2 0-41,2 0-38,0 1-28,4 4-20,-4-2-19,3 2-14,-3 0-8,-4 2-1,3 2-2,-4 4 2,-5-1 2,2 2 2,4 1 2,-8-2 2,6 4-1,1-2 2,0 2-1,0-4 1,5 4 1,0 0-3,3-3 3,1 3-1,4-1-2,0-3 2,1 2-2,4 1 0,3-3-1,3 3 2,2-3-3,0-1-44,8 0-101,0 0-96,1 0-105,7-4-164,-3 1-155,7-2-67,-2 1 42,3-3 67,4 0 87,2-3 152</inkml:trace>
        </inkml:traceGroup>
      </inkml:traceGroup>
    </inkml:traceGroup>
    <inkml:traceGroup>
      <inkml:annotationXML>
        <emma:emma xmlns:emma="http://www.w3.org/2003/04/emma" version="1.0">
          <emma:interpretation id="{802E43B4-F73B-42C0-AF1A-95B828ECC839}" emma:medium="tactile" emma:mode="ink">
            <msink:context xmlns:msink="http://schemas.microsoft.com/ink/2010/main" type="paragraph" rotatedBoundingBox="-5810,14957 -97,14836 -89,15193 -5803,15313" alignmentLevel="3"/>
          </emma:interpretation>
        </emma:emma>
      </inkml:annotationXML>
      <inkml:traceGroup>
        <inkml:annotationXML>
          <emma:emma xmlns:emma="http://www.w3.org/2003/04/emma" version="1.0">
            <emma:interpretation id="{55CCB544-C49C-447C-9194-8DDD7DEC7469}" emma:medium="tactile" emma:mode="ink">
              <msink:context xmlns:msink="http://schemas.microsoft.com/ink/2010/main" type="inkBullet" rotatedBoundingBox="-5810,14957 -5377,14948 -5369,15292 -5803,15301"/>
            </emma:interpretation>
            <emma:one-of disjunction-type="recognition" id="oneOf9">
              <emma:interpretation id="interp45" emma:lang="en-IN" emma:confidence="0">
                <emma:literal>↳</emma:literal>
              </emma:interpretation>
            </emma:one-of>
          </emma:emma>
        </inkml:annotationXML>
        <inkml:trace contextRef="#ctx0" brushRef="#br0" timeOffset="66021.3629">3014 4241 167,'-6'-2'380,"4"-2"18,-1 4-7,1-1-79,4 1-168,1-3-141,5 0-104,0 3-84,2-5-93,0 5-36,1-2-12,2 1 14,-1 1 40</inkml:trace>
      </inkml:traceGroup>
      <inkml:traceGroup>
        <inkml:annotationXML>
          <emma:emma xmlns:emma="http://www.w3.org/2003/04/emma" version="1.0">
            <emma:interpretation id="{2904C629-C386-4531-B998-8559C6C5E508}" emma:medium="tactile" emma:mode="ink">
              <msink:context xmlns:msink="http://schemas.microsoft.com/ink/2010/main" type="line" rotatedBoundingBox="-5169,15017 -95,14910 -89,15193 -5163,15300"/>
            </emma:interpretation>
          </emma:emma>
        </inkml:annotationXML>
        <inkml:traceGroup>
          <inkml:annotationXML>
            <emma:emma xmlns:emma="http://www.w3.org/2003/04/emma" version="1.0">
              <emma:interpretation id="{0B223164-5327-487C-9D3B-4CC9B4396D04}" emma:medium="tactile" emma:mode="ink">
                <msink:context xmlns:msink="http://schemas.microsoft.com/ink/2010/main" type="inkWord" rotatedBoundingBox="-4601,15005 -95,14910 -89,15193 -4595,15288"/>
              </emma:interpretation>
              <emma:one-of disjunction-type="recognition" id="oneOf10">
                <emma:interpretation id="interp46" emma:lang="en-IN" emma:confidence="0">
                  <emma:literal>revert</emma:literal>
                </emma:interpretation>
                <emma:interpretation id="interp47" emma:lang="en-IN" emma:confidence="0">
                  <emma:literal>~ intent</emma:literal>
                </emma:interpretation>
                <emma:interpretation id="interp48" emma:lang="en-IN" emma:confidence="0">
                  <emma:literal>~ insert</emma:literal>
                </emma:interpretation>
                <emma:interpretation id="interp49" emma:lang="en-IN" emma:confidence="0">
                  <emma:literal>rent-went</emma:literal>
                </emma:interpretation>
                <emma:interpretation id="interp50" emma:lang="en-IN" emma:confidence="0">
                  <emma:literal>~ unbent</emma:literal>
                </emma:interpretation>
              </emma:one-of>
            </emma:emma>
          </inkml:annotationXML>
          <inkml:trace contextRef="#ctx0" brushRef="#br0" timeOffset="64538.5969">163 4077 122,'-3'-4'432,"0"-4"47,-2 4 21,0-1 12,0 1-183,1-1-134,0 3-73,0-1-38,0 1-15,1 2-14,2-2-14,-3 2-11,3-2-12,1 2-4,0 0-7,0 0-4,0 2-1,0 0-2,-3 3 2,-2-1 6,-3 3-2,3 2 0,-6 1 5,1 0 5,2 5 0,-5-4 2,5 8 0,-1-7-5,-3 3 0,8 1-5,-1-3-4,2 2-3,3-3-1,3-2 0,2 2 1,-2-1-1,6-3 0,-1 3 2,0-6-1,2 2-1,1 1 0,2-2 0,-3-1 4,1 0-3,-5-3 0,1 0 5,-1 1 1,1-1 11,-6-2 12,2 0 10,1 0 12,0-2 20,-4-1 36,0 1 21,2 0 8,-2-3 2,0 0-4,0 0-23,3 1-35,-3-1-33,3 1-23,2-3-14,0 2-6,3 2-2,0-2-6,0-1-2,2 5-1,-1-4 2,3 3-2,-4-2-2,5 3 0,-5 1-3,1 0 4,2 0-1,-1 1 1,3 3 5,-4-2 3,6 3 3,-2 2 0,-4-2-4,3 2 3,-3 1 0,1-1 1,1 2 0,-6 0 6,3 1 1,-3-1 0,0-2 3,1 1-1,-4 0-14,1 3-59,-3-4-67,0-3-53,5 0-107,-2 0-123,-2 0-106,3-4-60,-1 0 7,3 0 19,2-5 88,3 2 114</inkml:trace>
          <inkml:trace contextRef="#ctx0" brushRef="#br0" timeOffset="64849.8144">654 4285 14,'8'-3'421,"-3"1"65,-2-1 32,2 1 17,-2 0-133,2 2-163,0-3-111,-2 3-63,4 0-31,1 3-19,3-1-5,-3 0-6,5 3 1,0 2-1,-4-2 0,2 2 0,-1 0-1,-2 2-3,0-2 0,-3 1 0,0-4 4,-2 3 1,-2-3 0,3 0 6,-4 3 6,0-6 19,0 2 42,0-2 80,0-1 87,0 0 56,0 0 27,0-1-3,0-3-34,0-3-73,3 0-91,3-1-61,6-3-33,0 0-19,4 0-11,2-1-4,0 1-1,1 1 0,-1 1-5,-6 1-1,4 1-12,-3 2-62,-3-1-114,-2 2-84,0 1-128,0 2-164,-3-3-152,0 4-24,-2 0 65,2 4 60,-1-3 121</inkml:trace>
          <inkml:trace contextRef="#ctx0" brushRef="#br0" timeOffset="65848.2404">1232 4324 216,'-3'0'378,"3"0"26,-4 0 17,3 0-98,1 0-118,0 0-86,0 0-50,0 0-24,0 0-13,1 0-4,3 1-5,-4-1 0,3 0 14,3 0 14,1 0 19,2-1 8,4 1 5,3-3-6,5 0-15,0 2-18,1-3-17,4-1-7,0-2-5,1 2-1,-1-2 2,-4-2-2,2 2 2,2-1-1,-5-3 5,0 3 17,-4-3 28,-4 4 47,0-1 47,-5 1 32,0-2 23,-7 2 12,3 2 11,-1-1-8,-3 2-25,0-1-22,0 3-24,0 0-29,0 2-44,0-3-39,0 3-30,-3 3-16,-2-3-6,0 4-3,-3 1 2,-3-1-1,1 4 3,-3-1 0,1 0 2,0 0-4,3-2-1,-4 3 4,6-1-1,1 0 1,3 0-1,0 2 4,1-6-1,4 4-1,4-2-1,0 2 3,6-2-1,4-1 0,-2-2 1,7 1-6,3-1 1,-1 0-14,2-2-8,-1 0-9,5 0-6,-3-2 0,-1 0 3,1-1 7,-3-2 11,1 1 9,-2-1 7,-3-2 8,-1 2 2,0-2 0,-2-2 3,-3 1 9,-2 1-3,-2 1-2,-1-1 2,-3 2 0,0 2-6,0-2-7,-2 1 0,0 4-8,-1-2-8,1 2-2,-3 0-2,-3 2 0,-2 3 3,0 1 4,-6 0 7,1 1 3,-2 0 1,0 0 2,3 0 0,-4 2-2,5-6-2,3 4 3,-3-2 0,5-1-1,1-1 0,-1-1 0,6 1 6,2-2 0,0 2 1,6-3 6,2-3-3,1 2 0,6 1-3,0-3-4,1 1 1,-3-1-8,-2 1 3,2 0-4,-6 2 0,1-3-3,-5 1-3,2 2 0,1 0 0,-4 0-13,4 0-24,-3 2-14,5-2-5,0 0-4,-1 0-3,4-2 15,5 2 24,-1-2 22,4 1 7,4-3 1,0 1 7,4-6 3,3 2 4,5 0 1,4-1 4,-1-3 7,3 3-2,-1-4 4,-1 1-4,-3 1 6,-4-1 23,-3 4 40,-8-2 29,-6 2 16,0 3 14,-6-3-1,-1 7-26,-7-5-40,2 5-35,-1-3-24,-2 3-16,-5 0-4,-4 3-2,-4 2 3,-1 2 1,-4-3 4,0 4-1,0 1 1,-3 1-3,0-3-4,2 3 2,1-1 0,0-1 2,-1 3-1,7-4 2,-1 1 1,3-1 0,-1 4-3,4-4 1,2-1-1,2 0-2,1 2 1,2-4-1,6 4 1,-1-4-21,3 1-85,3-3-121,5 3-89,-1-3-124,6 0-171,1-2-144,2 0-7,0 0 76,-6 0 61,4-2 112</inkml:trace>
          <inkml:trace contextRef="#ctx0" brushRef="#br0" timeOffset="67490.791">4641 4182 76,'-16'-2'451,"-2"2"61,2 0 35,2 0 30,1-3-108,2 3-87,1 0-22,2 0-3,3-2 5,-1 2-8,1 0-40,4-2-84,-3 2-74,1 0-53,3 0-33,0 0-22,0 0-16,0 0-10,3 0-7,-3 0-6,5 0-4,3 0-3,8 0-2,5-3-2,6 1 2,10 2 0,5-4 0,6 4 0,10-3 2,4-1 3,7 1-2,4 1 5,2-2 2,0 4 2,-2-3 13,-4 0 2,-4 2 11,-5-2 8,-6 2 7,-6 1 7,-6-4 1,-5 1 2,-3 3 1,-9 0 0,-4 0-2,-3-4-1,-5 4-5,-4-1-7,-1 1-7,0 0-12,-3 0-10,2 0-7,-6 0-9,-1-3-23,-1 3-49,-7 0-142,-12-3-175,-7 3-261,-11-1-224,-17-3-102,-12 1-15,-14 3 108,-12-7 155,-12 3 252</inkml:trace>
          <inkml:trace contextRef="#ctx0" brushRef="#br0" timeOffset="67000.2819">3143 4234 100,'-2'0'228,"2"0"25,-3 0-31,0 1-32,1-1-16,2 4-8,-5-2 1,2-1-2,3 3-1,0-3-9,0 1-12,0 2-14,0-4-14,0 5-15,3-5-13,2 1-13,-3-1-12,6 0-10,3 0-8,2 0-7,1-1-10,7-3-6,3 3-10,-1-3-3,1 1-3,-2-2-3,5-1 2,-1-1-1,-5 2 0,-2-2 7,5 0 0,-6 2 6,1-2 5,-6 2 19,0-2 19,0-1 14,-5 1 44,1 1 71,-4 0 53,0 0 16,-2 2-4,-3-2-7,0 2-41,0 3-71,0-3-57,-3 1-30,3 3-17,-2-4-11,-3 4-3,-1 0-8,0 4-4,-2-4-4,-5 7-4,0-3 2,0 0-1,0 3-2,-1-1-1,4 0 5,1 3-4,-3-5 0,7 4 0,2-4 0,3 3 2,3-2-5,2 2 2,7-2 5,0-3 1,9-1 1,5 3-1,0-4-3,4 0-1,1 0 1,2-4 0,4 3-1,-3-5 3,0 1 2,-4-2 4,-1 2-2,0-2 0,-4-3 0,-2 1 0,-4 0 2,-1 1 1,-9 1 1,3 2 1,-4-2 1,-4 7-4,0-5-6,0 2-3,-4 3-7,-3 0-2,-2 3 0,1 2-1,-4 2 4,-4 1-1,6 1 1,-2 1 0,0-1 1,3 3 2,2-5-1,3 3 2,3 1 3,2-4-1,5 1-1,1-2 3,2 1 2,-1-1 0,1 0 3,0-1 1,3-2 0,-3 2-2,-3-1-4,1-1 2,-3 1-1,-2-1 1,1-1-1,-2 1 1,-4-3 6,-1 1 3,7-1 5,-6 0 0,4-1 4,1-2-3,4 1-2,3-5-5,6 0-5,4 0 1,5-5-3,8 0 1,4-3 1,8-3-3,2 1 1,4-2-2,6 1 2,1-4 0,4 3 2,-4 0 4,0 4 17,-9 0 31,-9 4 24,-6 2 19,-8 0 9,-10 1 4,0 4-14,-4 0-29,-2 1-31,-2 2-20,-6 1-13,-2 0-6,-3 1-4,-3 3 2,-2 2 3,-6 3 3,-2-2 2,-2 4 2,-1-2 0,0 3 1,2 1-2,-6-1-1,6 2-1,-2-2 0,0 2 1,3-2-2,3 0 0,-1-1-1,2 1-1,4-3 2,-3 3 1,5-4 3,1 3-6,2-3 0,5-1 0,0 4 0,3-4-5,1-1 2,4 0-13,8-1-45,3 2-116,2-4-133,4 2-128,4-1-178,0-4-175,-1 2-57,-1-2 66,2-2 103,-3 2 112,-3-3 173</inkml:trace>
        </inkml:traceGroup>
      </inkml:traceGroup>
    </inkml:traceGroup>
  </inkml:traceGroup>
</inkml:ink>
</file>

<file path=ppt/ink/ink1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9:30.71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FA2514A-57D5-4468-8FDD-AF98D9FFE701}" emma:medium="tactile" emma:mode="ink">
          <msink:context xmlns:msink="http://schemas.microsoft.com/ink/2010/main" type="inkDrawing" rotatedBoundingBox="6194,5071 7745,5284 7609,6270 6058,6057" hotPoints="7456,5665 6815,6306 6174,5665 6815,5024" semanticType="enclosure" shapeName="Circle"/>
        </emma:interpretation>
      </emma:emma>
    </inkml:annotationXML>
    <inkml:trace contextRef="#ctx0" brushRef="#br0">1301 234 146,'-1'-4'268,"-6"4"19,3-2-23,2-1-65,-1 0-50,0 2-25,1-2-13,2 1-1,0-1 3,0 2-3,0-2-4,0 0-2,0 1-6,0 0-10,-6 1-8,1-3-10,3 1-4,2 2-4,-6-2-9,4-1-8,-3 1-4,-1-2-6,4 2-7,-2-1-5,-3 3-3,6-5-1,-8 1-3,5 2-1,-3-1 0,1 0 0,-1 0-4,1 1-1,-2-1-1,0-1-1,-3 1-5,4-2-1,-4 2 0,1-1 3,2 1-2,-3-1 1,2 1-1,-3-2 1,3 2-1,-1-1-2,-1 4-1,1-5 1,-1 1 1,1 2-2,-1-1-2,3 0 1,-5 1 1,7-1 1,-5 3 1,1-6-1,2 6 1,-3-5 2,-2 5 0,3-2-1,-1 0 0,-2-2-2,0 4 0,4-1-1,-4-3-2,0 2 0,0 3 2,0-4-1,1 4 1,-3-2 1,2 0-1,0-1 0,1 1 0,2 2 0,-3-3-1,2 3 1,-2 0 0,5 0 1,-2-1-1,1 1-1,-6 0 1,6 0 0,-1 0 0,-4 0 0,4 0 1,0 1 2,-2-1-3,-3 0 0,2 3-3,-1-1 2,1 1-1,-6-1 2,4 0 3,-4 1-1,5 1 3,-2-1-2,0-1 0,1 1-1,-1 2-2,0 1 0,2-2-1,-2 0 1,0 3 0,1-3 0,-1 3-2,0-2-1,2 2 3,-2-3 0,3 3-2,0-1 2,0 1-2,0 1 4,0-1-2,2-1 0,2 1 0,-3 1-3,3 0 4,-3 3-1,6-4 0,-2 5 0,-3-4-1,3 2 1,1-1 0,1 2-1,-1 1 1,-1 0 0,2-1 0,1 1-1,-3 1-1,7 0 2,-7 0 0,3-1-3,-2 2 1,3 0 1,-4 0 0,3-1-2,-3 2 2,1 0 4,1-4 0,-2 4-2,3-3 3,0 0-2,0 2 0,1 0-2,-3-2 0,6 0 0,1 3-2,-4-3 2,3 2-3,1-2 1,0-1 2,1 1-2,3 0-1,-4 0 0,4 0 3,4 0 0,-6 1 0,6-1 0,3-4 0,-3 4 0,-1-1 0,4-3 0,-1 4-1,2-3 1,0-1 0,-3 4 0,2-5 0,2 4-2,-3-3 2,1-1 3,2 4 0,-3-6 0,2 6 1,1-4-1,0-1-2,0 4-1,-2-4 0,2 1 1,3 1-1,-3 0-1,1 0 0,-1-1 4,0 0-1,3-2-4,0 3 1,-1-1 1,-1 0 0,4-2-4,-2 2 1,-3 0 1,1-3 2,5 1-2,-6 2-1,1-2 1,6-1 0,-7 1 1,1-3-3,2 3 1,0-1 0,-3 2 2,1-4 1,-1 1 0,2 1 1,-3-1 2,1 1 0,-3 1-2,1-3-1,-4-1 0,4 4 0,-2-3-1,4 2-1,-1 0 1,-3-1 2,4-2-2,-2 3 2,2-1 2,-3 1-2,6-3 4,0 2-5,-2 0 0,2-2 0,2 3-2,1-3-2,-1-1 0,-1 2 1,1-2 2,1 0-1,-4 4 2,4-4 2,-1 0-1,-2 0 2,-2 0-2,2-4 1,-3 4-2,3-2 0,-1 2-2,-3-1 1,3-3-2,-1 3 3,-1-5 1,3 5 2,0-3-1,-3 1-1,0-2-1,1-1 0,-1 5 0,2-5-1,-3 1-1,1 2-1,0-2 3,1-1-1,-1 1 1,3 2 0,-3-2-1,0-2 1,-2 2 1,2 1 5,-3-3-4,3 2 1,-2-2-1,-2 2-1,3 1 3,-3-3-3,2 2 0,-4-2 2,4 0 3,-3 2 0,-3-2 0,3 3 5,0-3 4,-3 3 3,0-3 6,-1-1 4,0 4 4,0-3 1,1 2 1,-2-2 4,2 1-4,-1 0 2,-3 0 1,2-1 8,1 3 1,0-4-5,-4 4 5,0-3 3,2-1-8,-2 4-5,0-3-3,0 0 6,-2-1 1,2 4-3,0-3 7,-4-1 0,0 0-1,1 0-11,3 2-6,-1-1-7,1 0-5,-4 0-4,3-2-3,1 1 1,-4 0-1,1 1 6,3 0 4,0 0 1,0-2 7,0 2 9,0 2 18,0-5 4,-1 5 4,1-4 2,-4 2-1,1 0-5,2-2-19,-3 2-8,3-1-4,-6 0-5,6-2 0,-2 1-3,1-1 0,-4 2-3,4 0 2,-1 0-3,1 0-5,-4 1-1,4-2-3,-4 2 0,4-2 2,-1 1-1,1 1-1,-4-1-2,4 0 4,2 0 1,-5 1-5,2-1 2,0-3-1,1 6-1,-1-2 0,0 0-5,-2-1 3,4-1 0,-7 5-2,3-3-5,-2-1-22,1-1-44,-2 6-76,-3-4-69,-2-2-49,-3 1-90,1 1-117,-2 0-121,-7 0-16,-2 2 21,-3-2 24,0 2 80</inkml:trace>
  </inkml:traceGroup>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15:43.160"/>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6969D518-9D0B-43A3-9413-3EDFCBB0E1AC}" emma:medium="tactile" emma:mode="ink">
          <msink:context xmlns:msink="http://schemas.microsoft.com/ink/2010/main" type="writingRegion" rotatedBoundingBox="626,5854 28115,5823 28130,18743 641,18775"/>
        </emma:interpretation>
      </emma:emma>
    </inkml:annotationXML>
    <inkml:traceGroup>
      <inkml:annotationXML>
        <emma:emma xmlns:emma="http://www.w3.org/2003/04/emma" version="1.0">
          <emma:interpretation id="{8029D87E-B118-4A84-BB34-0A72CDDDEBF8}" emma:medium="tactile" emma:mode="ink">
            <msink:context xmlns:msink="http://schemas.microsoft.com/ink/2010/main" type="paragraph" rotatedBoundingBox="642,5772 4463,5896 4446,6437 625,6312" alignmentLevel="1"/>
          </emma:interpretation>
        </emma:emma>
      </inkml:annotationXML>
      <inkml:traceGroup>
        <inkml:annotationXML>
          <emma:emma xmlns:emma="http://www.w3.org/2003/04/emma" version="1.0">
            <emma:interpretation id="{FF3F094C-97D2-4257-BEB1-EE43E7BB9003}" emma:medium="tactile" emma:mode="ink">
              <msink:context xmlns:msink="http://schemas.microsoft.com/ink/2010/main" type="line" rotatedBoundingBox="642,5772 4463,5896 4446,6437 625,6312"/>
            </emma:interpretation>
          </emma:emma>
        </inkml:annotationXML>
        <inkml:traceGroup>
          <inkml:annotationXML>
            <emma:emma xmlns:emma="http://www.w3.org/2003/04/emma" version="1.0">
              <emma:interpretation id="{36629794-A22D-43DD-9B85-5CB667671BFB}" emma:medium="tactile" emma:mode="ink">
                <msink:context xmlns:msink="http://schemas.microsoft.com/ink/2010/main" type="inkWord" rotatedBoundingBox="642,5772 4463,5896 4446,6437 625,6312"/>
              </emma:interpretation>
              <emma:one-of disjunction-type="recognition" id="oneOf0">
                <emma:interpretation id="interp0" emma:lang="en-IN" emma:confidence="0">
                  <emma:literal>soon:</emma:literal>
                </emma:interpretation>
                <emma:interpretation id="interp1" emma:lang="en-IN" emma:confidence="0">
                  <emma:literal>soon 7</emma:literal>
                </emma:interpretation>
                <emma:interpretation id="interp2" emma:lang="en-IN" emma:confidence="0">
                  <emma:literal>Soon 7</emma:literal>
                </emma:interpretation>
                <emma:interpretation id="interp3" emma:lang="en-IN" emma:confidence="0">
                  <emma:literal>soon-of</emma:literal>
                </emma:interpretation>
                <emma:interpretation id="interp4" emma:lang="en-IN" emma:confidence="0">
                  <emma:literal>sown 7</emma:literal>
                </emma:interpretation>
              </emma:one-of>
            </emma:emma>
          </inkml:annotationXML>
          <inkml:trace contextRef="#ctx0" brushRef="#br0">-11746-557 235,'4'-1'298,"-4"1"34,1-3-8,-1 3-65,0-4-36,-1 4-17,1-1-4,-4-2-14,3 0-22,-6 3-26,6-1-32,1 1-26,0-3-24,-3 3-17,1-1-8,2 1-6,-3-3-2,3 3 3,-3 0 7,3-2 11,-2 2 14,2-3 17,0 3 22,0 0 22,-3 0 20,0-3 16,3 3 3,-2 0-4,2-1 3,-3 1-12,1-3-14,-4 3-19,1 0-15,3-2-11,-6 2-13,4-2-17,-5 2-4,3 0-15,0 0-3,-7 0-10,0 2-8,-6 0-9,-2 2-1,-2-1-2,-2 2-2,-1-1-1,-1 3 4,4 1-1,-2-1-4,-1 1-1,2-1 0,3 4-1,0-3-1,4 0-3,1 1-1,3-2 3,3 2 0,-1-2-1,4 0 0,1 1 0,6 1 1,0-6-2,6 8 1,-1-6 3,3 2-1,5-4 1,0 5 0,1-4 1,2 3-2,2-2 0,6-1 0,-3 3-2,0-4 3,5 2-1,-4-1 2,4 1 3,1-1-2,-5-1-2,2 2 0,-1-1 0,1 3-6,-3-2 3,-2-2 0,0 5 2,-4-4-3,4 2 1,-6 0-2,-4 0 3,3 1-1,-4-2-2,-2 2 1,1-3 2,-3 0 1,-2 3-2,-2-2 1,0 2 2,-2-2 3,-1 2 0,-5-3 0,2 4 1,-6-4-1,3 1 3,-4-1 0,-3 0 1,3-1 3,-3 1-1,-2 0 2,2 3-1,-1-6 5,-1 2-2,2-2 2,-2 2 1,-2 1 2,0-4-5,1 0 1,-2 3 0,0 1-5,2-4 1,0 0-4,-2 0 3,2 1-6,-2-1 2,2 0-3,-2 0-6,-5 3-6,-1-3-25,4 0-66,-7 0-109,1 0-84,0 0-89,3 0-139,1-3-124,1 2-61,3-3 41,8 1 49,7-4 73,6 2 134</inkml:trace>
          <inkml:trace contextRef="#ctx0" brushRef="#br0" timeOffset="853.2328">-11426-422 120,'6'-5'309,"2"2"32,-3-4 38,-5 7-48,3-4-71,0 3-34,-3-2-13,0 0-18,-3 2-24,0 1-36,3-4-37,0 4-34,-2 0-25,-2 4-16,-4-3-9,-4 2-8,3 1-1,-4 0-3,0 4 0,-6-1 0,6 0 1,0 4-1,0-3-2,4-1 0,-3 2 4,3 0-3,4 1-1,-1-3 2,4 0-1,2 0-1,0 0-1,5-2 1,3-2 0,0 1 1,1-3 0,4 2 6,0 0 2,6-3-1,-1-3 4,-2 0 4,5 2 2,-7-4 2,4-1 6,-2 2 1,2-4 0,-4 3-2,1-5 4,-3 3 3,0-2-2,-4 0 8,-4 1 8,-2-3 7,-4 4 7,-2-2 1,-3 1-10,-2 1-5,-4 0-9,-3 0-11,-2 2-10,0 2-8,-6-2 1,4 2-3,2-1-2,-3 0-4,3 4-3,-1-1-1,5 1-4,1 0 0,2 1-2,1-1 6,2 0-3,3 4 2,-1-1-2,4-2 1,2-1-2,2 3 1,6-2 0,0 3 0,8-4 3,-2 0 3,14 0 2,2-4 0,4 3-1,1-2-3,5 2-1,0-2-2,2-2 0,0 1 4,-4-2 0,1 2 2,-6-1 4,-1 1 2,-4-1 0,-7 1 3,-1 0 0,-7-2 4,0 1 7,-2 1 30,-3 0 47,-3 1 30,-2-1 19,-1 0 12,1 4 7,-3-7-25,0 6-43,-3 1-25,1-6-14,2 6-16,0-1-12,0 1-9,0 0-5,0-3-12,0 3-8,0 0-3,0 0-5,0 0-4,0 3 1,-3-2 2,3 5 4,-3-5 3,1 6 0,-4 1 3,4 3 5,-2-3-2,-5 3-1,5 1-3,-3 0 7,2 1-2,1-2-1,-1 5-1,2-2 1,-1-2 0,4 0 1,0 0-1,0 0-1,0 0 2,4-1 1,-1-3-2,-3 4-2,1-5 2,-1 4 0,4-7-2,-4 4 2,0-5 1,0 2 2,0 1-3,0-1-49,0-4-84,-4 1-81,4 2-69,0-3-146,-1-2-153,-6-3-88,6 2 17,-2-3 40,6-2 48,-2 2 136</inkml:trace>
          <inkml:trace contextRef="#ctx0" brushRef="#br0" timeOffset="1158.6688">-10767-419 308,'2'-4'475,"4"0"42,-1 2 20,-5 1-65,2 1-185,-2 0-132,-2 0-72,-6 1-40,3 1-20,-6 3-12,1 1-3,-3 0-3,2 1-3,2 0 5,4 2-5,-2 1 3,3-1-4,2 0-1,2-2 4,2 1-2,2 0 0,3-4 1,1 3-1,-2-2 3,7-2 6,0 0 15,1-2 26,4-1 32,-2 0 31,3 0 22,1-1 19,-3-5 11,1 5-12,1-4-23,-1-2-26,-5 0-25,-1 0-26,-2 0-31,-4 0-64,-1 0-74,-3-2-65,-2 2-129,-2 0-154,-3-2-148,-3-1-34,-3 1 29,6-1 34,4-2 116</inkml:trace>
          <inkml:trace contextRef="#ctx0" brushRef="#br0" timeOffset="1634.7423">-10332-592 308,'13'-4'476,"-4"-1"41,3 2 17,-8 2-58,4-2-200,-6 3-127,4 0-70,-1 0-38,-3 3-20,4 1-12,-1 1-1,-3 2-5,4 2-3,-1-2-2,-2 5 5,4-1 2,-1 0-1,-1 1 0,0 0 7,-1 0-4,0-1-3,-3-2-4,2 2 0,1-3 0,-3 0 4,-1 0-1,0-2 1,0-1 4,0-2 6,0 1 16,0-3 39,0 1 95,0-2 94,0 4 58,-1-8 25,-6 2-5,6 1-37,-4-6-89,-2-1-93,7-3-61,0 2-31,4-6-12,4 3-5,-4 1-2,4-1-4,2-1-4,3 2 2,0-3 0,1 6-3,4-3 0,-2 6-2,2-6 5,-1 7-1,1-3-1,1 2-2,-4 1-3,1 2-2,0-1 4,-2 3-3,2 0 0,0 3 1,-1 2 4,1-1 1,-4 1 2,1 3 0,-1 0-3,-3 0 3,-4 6 0,1-3 0,-1 1 0,-5-1 0,0 1 0,-5-1 4,-1-2-4,1 3 2,-4 0-2,-3-4-7,-1 4-81,1-1-122,-4-3-101,3 2-182,-2-2-205,2-1-101,1-2 20,4-2 93,4 1 86,8-3 169</inkml:trace>
          <inkml:trace contextRef="#ctx0" brushRef="#br0" timeOffset="2262.6425">-9196-496 42,'-21'-3'426,"2"1"54,-1 0 28,6-3 17,0 4-142,1-2-165,5 0-97,-4 2-46,6-3-30,0 4-15,4 0-15,-3 0-6,2 0-5,0 0-23,1 4-68,2 0-109,0-1-112,0 1-113,0 0-62,0 1-17,0 2 55,0-1 98</inkml:trace>
          <inkml:trace contextRef="#ctx0" brushRef="#br0" timeOffset="2081.309">-9272-356 351,'0'0'442,"2"0"37,-2 0 26,3 0-108,-6 0-142,3 0-91,0 0-51,0 0-31,3 0-20,0 0-12,-1 0-5,1 0-4,-3 0-8,3 0-2,-3 0-5,0 0-6,0 0-6,0 0-6,5-3-1,3 3 3,2 0 17,8 0 14,7-2 18,7 2 7,7-2 11,4-1 1,2 1-8,2-1-12,-1 1-6,1 0 0,-4 0 4,-5-1 9,3 1 8,-11 0 6,-1 2 4,-7-3 10,-2 3 13,-3 0 14,-7-2 16,1 2 8,-3 0 4,-1 0-10,-1-2-20,-1 2-29,-4-1-23,-1 1-19,4 0-17,-1 0-14,-3 0-8,0 0-4,0 0-30,-3 0-120,-1-4-121,3 4-128,-7-3-167,-2 2-183,-9-2-75,-2-2 65,-1 2 90,-2-1 115,-2 0 161</inkml:trace>
          <inkml:trace contextRef="#ctx0" brushRef="#br0" timeOffset="2788.2733">-9057-88 293,'-3'0'428,"3"0"40,0 0 30,0 0-92,0 0-124,0 0-97,0 0-57,0 0-36,-5 0-21,2 0-19,2 0-18,-3 0-9,8 0-6,-4 1-7,1-1-4,-1 0-4,0 2-2,-1 2-5,-3-3 3,1 2 0,2 0-2,-4-2-1,2 5 3,-1-5 0,3 4-1,1-3 1,0 3 0,0-1 1,0-3 0,0 1 1,1-2 1,6 4 16,-2-4 26,3 0 38,1 0 40,2-4 42,2 2 48,0 1 26,0-3 8,0 3-13,-4-3-19,3 1-30,-8-1-39,4 3-30,-3-1-28,0-2-21,-2 3-20,-3-2-6,2 3-13,-2-3-8,3 3-7,-3-1-6,0 1-23,-3-4-105,1 2-132,-1 2-163,-10-1-222,-3-3-150,-3 3-64,-10-5 57,-3 1 109,-3 2 154</inkml:trace>
        </inkml:traceGroup>
      </inkml:traceGroup>
    </inkml:traceGroup>
    <inkml:traceGroup>
      <inkml:annotationXML>
        <emma:emma xmlns:emma="http://www.w3.org/2003/04/emma" version="1.0">
          <emma:interpretation id="{20B86156-C34C-4211-B02A-317C86647955}" emma:medium="tactile" emma:mode="ink">
            <msink:context xmlns:msink="http://schemas.microsoft.com/ink/2010/main" type="paragraph" rotatedBoundingBox="12694,5876 24899,6052 24871,8004 12666,7827" alignmentLevel="6"/>
          </emma:interpretation>
        </emma:emma>
      </inkml:annotationXML>
      <inkml:traceGroup>
        <inkml:annotationXML>
          <emma:emma xmlns:emma="http://www.w3.org/2003/04/emma" version="1.0">
            <emma:interpretation id="{5B2C8973-26AF-4470-8208-C70C57EF527F}" emma:medium="tactile" emma:mode="ink">
              <msink:context xmlns:msink="http://schemas.microsoft.com/ink/2010/main" type="line" rotatedBoundingBox="12694,5876 24899,6052 24887,6885 12682,6709"/>
            </emma:interpretation>
          </emma:emma>
        </inkml:annotationXML>
        <inkml:traceGroup>
          <inkml:annotationXML>
            <emma:emma xmlns:emma="http://www.w3.org/2003/04/emma" version="1.0">
              <emma:interpretation id="{A0CB42C4-0FC1-4B09-99CC-9A618B072D90}" emma:medium="tactile" emma:mode="ink">
                <msink:context xmlns:msink="http://schemas.microsoft.com/ink/2010/main" type="inkWord" rotatedBoundingBox="12694,5876 24899,6052 24887,6885 12682,6709"/>
              </emma:interpretation>
              <emma:one-of disjunction-type="recognition" id="oneOf1">
                <emma:interpretation id="interp5" emma:lang="en-IN" emma:confidence="0">
                  <emma:literal>or-Iricising</emma:literal>
                </emma:interpretation>
                <emma:interpretation id="interp6" emma:lang="en-IN" emma:confidence="0">
                  <emma:literal>ops-Iricising</emma:literal>
                </emma:interpretation>
                <emma:interpretation id="interp7" emma:lang="en-IN" emma:confidence="0">
                  <emma:literal>op-Islamising</emma:literal>
                </emma:interpretation>
                <emma:interpretation id="interp8" emma:lang="en-IN" emma:confidence="0">
                  <emma:literal>op-Iricising</emma:literal>
                </emma:interpretation>
                <emma:interpretation id="interp9" emma:lang="en-IN" emma:confidence="0">
                  <emma:literal>op-Ionicising</emma:literal>
                </emma:interpretation>
              </emma:one-of>
            </emma:emma>
          </inkml:annotationXML>
          <inkml:trace contextRef="#ctx0" brushRef="#br0" timeOffset="48622.2948">2606-135 65,'-18'4'314,"5"1"28,2-2 12,3 1-58,1-1-103,1-1-93,4 0-47,-1-1-21,6 3-7,5-4 11,-1 1 10,9 1 10,5-2 4,4 0-2,6 4-9,3-4-35,6 0-76,-2 0-92,-3-4-119,6 4-76,-6-2-35,2-3-2,-2 4 46</inkml:trace>
          <inkml:trace contextRef="#ctx0" brushRef="#br0" timeOffset="48412.1089">2551-254 44,'3'2'294,"-1"-2"20,-2 2 11,3-2-56,0 3-105,-3-3-81,0 0-42,2 3-19,1-3-10,2 1-6,0-1-6,6 3-9,-1-3-24,6 0-33,0 2-46,-2-2-63,2 0-72,2 0-32,-1 0 2,3 0 21</inkml:trace>
          <inkml:trace contextRef="#ctx0" brushRef="#br0" timeOffset="49466.1376">3873-427 18,'-2'-3'366,"-9"-1"41,6 1 17,-3-1 12,0 4-156,-1-1-127,-4 1-70,-3-3-35,-7 3-17,-1 3-11,-6-3-5,-2 1-2,-2 3-4,-1-1-3,1 2-2,0 1 2,5-2-3,1 4-2,7-5 3,3 2-2,5-1-2,4-1 0,2 2 2,7-1 2,7 1-1,2 0 1,9 1 4,3-3 0,4 4-2,7-2-1,-1 2 1,-1-3 0,4 2-2,-5 1-2,3 0-1,-9 1-1,2 2 3,-4-2-1,-3 0-2,-5 3 2,-5-2 1,-5 3 2,-6 0-2,-2 0 0,-5-1 2,-6 1-2,-2-4 0,-2 6-2,-4-6 3,1 4-1,-1-5 0,-2 2 2,4-2-3,-2 2-2,3-2 3,3 1-2,2-1 0,3-3-1,4 2 0,1 0 1,3-2-1,-1 0-1,6 1 1,0 1 0,6-2 1,-1 0 0,3 2 0,1-1 2,3-4-3,1 5 0,-1-1 0,1-2 0,-3 2 0,3 2 0,-5-3 0,3 4 0,-5-2 4,-2 1-2,0 0-1,-4 2 2,0-2-1,0 4 1,-1-6-2,-2 6 1,-1-1-2,-2-2 0,3 0 0,-2 0 0,-2-1-2,3 2 2,-1-1 2,2-1 0,-2-1-1,0 1 0,2-3-1,-2 3 0,0 1 0,2-4 0,-2 3 0,0-2 0,2 2 0,-2 0 2,2 0 3,-2-2-2,0 2 2,2 0 2,2 0 0,-3 0 2,4 0 3,0 0 3,4 0 0,-3 0 4,7 0 4,5 1 2,0-1 3,6 0 3,0-2 2,9 2 1,2 0-4,7-2-1,-2 1-5,7-1-7,1-4-5,2 1-6,3 2-4,-1-3 1,3-1-8,-4 0-22,-2 0-57,-3 0-76,-2-1-85,-2-3-93,0 1-92,-7-5-33,1 0 27,-3 0 65,3 1 75</inkml:trace>
          <inkml:trace contextRef="#ctx0" brushRef="#br0" timeOffset="49802.4957">4587-167 8,'-8'-12'409,"-5"5"49,7-4 28,-2 4 19,1 2-115,2-2-155,4 3-90,-6 1-44,7 2-22,-1 1-18,-2-3-25,3 6-15,0-3-11,0 4-12,0 4 0,0-1 0,0 1 1,3 3 2,-2 0 2,-1 1 4,7 0-3,-7 1-2,1-1-2,4 2 0,-2-2-2,5 1 2,-3 0 0,0-1 0,1 1 0,-1-2-8,0-1-45,-2 1-107,-1-4-119,-2 3-135,0-4-70,0-2-28,0 2 22,5-5 96</inkml:trace>
          <inkml:trace contextRef="#ctx0" brushRef="#br0" timeOffset="50053.7056">4954-10 23,'12'0'410,"-4"-2"55,-2 2 29,0-2 13,1 2-141,-4 0-149,2 2-100,0 0-53,-2 1-27,2 1-8,1 1-4,1 2-5,1 0-2,-4 1 3,4 0-1,0 3-5,0-3-4,-3 3-4,0 0-4,3-3 1,-3 1-4,-5 3 0,3-3 0,-3 1 2,0-5 0,-3 6-6,3-7-29,0 3-71,0-2-103,0-2-109,0 0-113,-5-3-51,5 0-4,0-3 57,5 0 90</inkml:trace>
          <inkml:trace contextRef="#ctx0" brushRef="#br0" timeOffset="50418.0703">5415-175 187,'8'-7'443,"5"3"40,-1-4 20,1 5-16,7-4-192,-3 3-131,6 0-66,4 0-31,-1 4-21,1 0-5,2 0-10,0 0-7,-4 4-7,1 0-8,-2 0 1,-1 3-4,-6 1 8,-1 2 1,-3-2 18,-2 0 32,-4 1 32,-4-2 30,-6 5 48,-2-3 41,0-2 12,-5 1-9,-4 3-17,1-3-26,4-1-47,-4 4-43,1-4-31,0-1-22,5 1-16,1 0-6,-2 0-4,8-2 5,0 2-2,0-1 1,6-1-3,2 2-6,2-2 1,3 2-31,4-3-108,4 0-96,5-1-145,1 1-166,-4 0-159,2-1-57,4-3 65,-3 0 69,3 0 130</inkml:trace>
          <inkml:trace contextRef="#ctx0" brushRef="#br0" timeOffset="50660.3032">6496 9 403,'7'0'514,"-7"0"51,1 0 24,-1-3-87,3 3-195,-3 0-122,0 0-79,0 3-44,0-3-7,0 1 11,2 5 8,-2-1-2,0 2 12,0 0 1,0 1-16,-2 0-30,-1 2-13,3-1-2,-1 2-11,-3-2-5,0 3-5,-3-5 5,2 5-6,0-7-49,-4 6-52,2-7-61,1 3-133,-5-2-159,1-2-121,-1-3-19,-2 0 13,5-3 43,3 2 122</inkml:trace>
          <inkml:trace contextRef="#ctx0" brushRef="#br0" timeOffset="51119.8721">6796-204 359,'8'-5'490,"5"-2"35,0 0 19,6 3-64,2-2-219,5-1-123,1 3-66,5-2-31,-2 2-20,4-1-7,0 3-5,-4 0-2,-1-1-3,0 3-3,-6 3-1,1-1 0,-7 3 0,1-1-2,-4 4 2,-1-2 0,-11 4 1,1-2-2,-8 3 5,-1-3-2,-4-1 1,-3 4-1,0-6-1,1 3 2,0-1-3,4 0 0,2-2-2,0-1 1,6 1 2,0 2-1,6-3-2,4 4 0,6-4 2,1 4 0,9-1 0,0 1 2,3 1-1,-4 1 1,4 0 2,-3-2-3,-4 4 4,-1-3 0,-2 1 3,-4-1 1,-7 3-1,0-3 2,-3-1-3,-5-1 1,-5 4-2,-3-4-9,-5 1-15,-3 0-62,-2-4-117,1 2-139,-1-5-115,-3 3-54,5-3-21,6 2 43,4-3 110</inkml:trace>
          <inkml:trace contextRef="#ctx0" brushRef="#br0" timeOffset="51350.0836">7831 54 35,'21'0'431,"-5"0"56,2 0 30,-6 0 15,0 1-141,-3 2-168,-1-3-105,0 3-51,-3-2-20,6 4-11,-6 1-2,0 0-1,0 1 1,0 0-5,-2 0-2,2 2-4,-5 0-7,0-1-2,0 3-5,0-3-4,-5 6 1,5-6-5,-5 4-1,0-1-11,-1-3-18,-1-1-71,1-1-124,-1 0-158,-4-5-97,-2 2-42,5-3-10,0-3 56,0 2 113</inkml:trace>
          <inkml:trace contextRef="#ctx0" brushRef="#br0" timeOffset="51836.5169">8442-247 298,'-8'-9'472,"7"2"39,-3-1 20,1 3-40,-2-1-216,2 1-124,3 4-61,-1-2-38,-3 3-18,4 0-15,-1 4-8,-2 1-4,-1 5-2,4-1-3,0 2 1,0-2-1,0 3 2,0-1-8,4 1 4,-1-1 0,3 0 1,-3-4-2,5 2 2,2-2 5,1-3-2,2 4 2,0-4 8,3 1 11,2-3 13,-1 0 24,7-2 31,-1 0 26,2-2 26,4 0 28,-3 0 14,0-1 7,3-1-8,-4-1-13,-4 1-15,3-2-14,-6 5-21,-2-2-20,-7-2-19,1 5-21,-3-3-23,1 3-27,-7 0-13,2 3-3,-1 2 3,-2-1 5,0 2 9,0 0 14,-5 6 2,0-3-3,-3 2-5,-1 0-3,-3 4-3,0 0-4,-1 0-4,0 1-3,-3-4 2,3 3-14,0-2-52,-3-1-112,3-1-108,-1 0-97,1 1-151,0-1-143,2-4-78,-2-3 42,5 0 69,3 1 78,2 1 139</inkml:trace>
          <inkml:trace contextRef="#ctx0" brushRef="#br0" timeOffset="52075.7527">9161 62 23,'16'0'443,"-3"0"65,-4 0 35,0 0 16,-5 0-127,4 0-185,-4 4-116,0-4-61,1 4-33,-2-1-17,1 1-7,-3 0-6,4 4 0,-5-4-5,0 3 3,0 0-1,0 0-2,-2 0-1,-1-2 1,3 3 0,0-1-1,-1-3-1,-3 3-6,4-3-9,4 0-52,-3-1-110,-1 0-138,0-3-125,3 0-61,-1-3-26,9-1 33,-1-2 99</inkml:trace>
          <inkml:trace contextRef="#ctx0" brushRef="#br0" timeOffset="52243.8726">9860-47 84,'13'-7'447,"-3"2"51,1 2 27,-1-1 10,3 1-171,4-1-186,-1 0-126,2 1-111,-2 2-98,2-5-107,-2 5-126,-3-4-58,4 2-8,2 0 37,4-2 64</inkml:trace>
          <inkml:trace contextRef="#ctx0" brushRef="#br0" timeOffset="52556.1708">10475-133 306,'3'-2'369,"2"2"17,0 0-11,3 0-110,0-3-119,3 3-74,-1 0-36,3-2-17,-2 2-12,-2 0-7,4 0-7,-5 0-7,5 0-15,-3 2-14,-2-2-10,3 0-2,-1 0 1,1 0 7,2 0 14,1 0 17,-1 0 8,3 0 11,-5 0 24,-1 0 39,-2 0 42,-3 0 35,3 0 29,-4 0 20,0 0-12,-3 0-24,3 0-28,-1 0-20,-2 0-13,-1 0-10,0 0-7,4 0-6,-3 0-14,-1 0-16,3-2-32,2 2-34,3 0-62,0-2-147,0 0-188,2-1-102,1 0-39,-1 2-4,6-4 36,-2 1 137</inkml:trace>
          <inkml:trace contextRef="#ctx0" brushRef="#br0" timeOffset="53388.1608">11324-283 311,'-18'-5'450,"5"-2"33,0 0 23,5 2-79,4-1-162,-1 2-104,1 0-52,1-1-26,3 3-16,3-2-14,2 0-13,0 0-13,6 0-11,7 3-10,0-1-2,9 4-3,0-2-1,5 1-1,-1-1 1,2 4 0,-2 0-1,-2 0-2,1 2 1,-6 0 2,-1 1-2,-4 0-2,-4 4 4,-1-3 0,-4 3 0,-6-3-3,0 1 3,-4 0 3,-4 1-3,0-3 0,-4-1 0,0 1 2,-2 1-2,-1-4 0,4 0-1,-1-1 1,2 1 0,1-4 0,5 3 0,-2 1 0,2-4 1,2 0-1,3 1 4,6-1-2,2 0-1,5 0 1,1-1-1,3 1 0,-1-4-3,3 1 0,-6 3 1,3-4-1,-7 1 2,2-1-2,-3 3 1,-2-2 4,-4-1 4,1 0 3,-5 1 4,-2 2 2,-1 1 3,0-3-2,-1 3-3,-2-1-1,-2 1-4,0 0-5,-6 0-1,3 0-3,-5 1 0,0 2 0,-5 1 0,2 0 0,-1 4 0,-4-1-1,6 0-1,-1 5-1,4-5 0,0 5-1,3-3 1,4 3 3,-1-1 0,1 1-2,5 0 2,0 2 2,0-2-1,5 0-6,-2 2 5,2-1 0,1-2 0,-1 3 0,0 0 0,-1-2 2,4 3-2,-3-3 2,0 3-1,3 0 1,-5-2 2,5 1 0,-3 0-2,0 1 0,0 0-1,3 1-1,-5-2 0,2 1 0,0 1 0,-2-3 4,2 2-4,-2-3 2,-2 0-4,3 0 4,-1 1 4,-2-1 9,-1-4 37,-1-1 29,-2 1 33,-1-2 54,3 1 43,-7-2 29,0 0-6,-21 1 193,6-3-276,-10-1-43,-12 1-73,-11-1-174,-15-2-221,-19-2-266,-19-3-137,-26-4-76,-25-3-5,-31-3 125,-21-4 194</inkml:trace>
          <inkml:trace contextRef="#ctx0" brushRef="#br0" timeOffset="46708.9295">1447-368 260,'-3'-3'325,"0"3"64,3-2-13,-2 0-25,2 2-35,-3-2-35,3 2-40,0-3-39,0 3-24,-2-2-1,2 0 22,-3 2 24,0 0 14,3 0-2,0 0-19,-2 0-35,-1-3-41,3 3-39,-3 0-29,3 0-18,0 0-18,0 0-13,0 0-9,0 0-6,0 0-5,0 0-3,0 0-1,0 0-3,3 3 1,-3-3-4,0 0-3,0 0-3,0 0-2,0 0 0,0 2 1,0 0 6,3 1 6,-1-1 8,1 2 6,2 4 9,-2-1 9,2 2 2,0 2 3,-2 0 1,5 4-1,-6 1-4,6-2-4,-4 3-2,0-1-2,0 0-3,1-1-2,-1 4 0,0-4-7,0 0 1,0-2-6,1-1 2,-2-1-1,2 1 0,-2-4 0,-1 4-3,1-5 1,0 4 0,-1-4-5,-2 0 1,3-2 1,-1-2-2,-2 2 3,0-1-3,3-1 3,0 1 1,-3-4-9,0 1-22,0-1-67,-3 0-125,3 0-112,-3-1-186,1-5-130,-3 1-112,-6-2-5,3-1 88,-1-3 89,-3 3 174</inkml:trace>
          <inkml:trace contextRef="#ctx0" brushRef="#br0" timeOffset="47810.4767">1503-460 97,'-4'-4'314,"0"4"23,3-1 21,-2-2-60,-1 3-86,4-4-68,7 4-36,-2-1-19,3-1-14,4 0-14,3-1-19,6 0-14,0 2-8,4-2-2,4 1-7,5-1-4,-1 3-4,1-1 1,-3-2-4,2 3-6,-1-3-30,2 3-63,-3-2-71,-6 2-88,1-2-87,-7-3-41,-1 5 6,-4-1 49</inkml:trace>
          <inkml:trace contextRef="#ctx0" brushRef="#br0" timeOffset="48133.8923">1795-557 158,'-8'0'341,"4"0"35,2-1 16,-5 1-81,6 0-96,-2 0-72,3 0-49,-2 0-27,2 0-17,0 0-15,0 0-11,0 1-7,2 2 9,2-2 8,3 5 5,-1-5 13,1 6 13,1 0 4,-2-2-6,1 6-6,-1-3-2,0 4-9,2 0-10,-6-1-7,3 2-6,1-1-6,-4 6-7,1-7-3,-1 5-5,-2-4-1,0 2-1,0 0 0,0-3-1,0 2-1,0 0 2,0-1-9,3-4-58,0 3-91,-3-4-113,0-1-129,-3 0-69,0-2-28,1-3 35,2 2 85</inkml:trace>
          <inkml:trace contextRef="#ctx0" brushRef="#br0" timeOffset="40694.078">-282-212 253,'-7'-4'289,"-4"0"23,3 1-32,0 2-64,2-3-37,-2 1-19,3-1-8,-2-1-14,6 2-17,-2-1-26,6-1-26,5 1-22,-2-1-19,10 0-13,2 0-10,8 1-3,1-1-4,0 2 1,5-1-2,2 3 1,0 1-3,-4 0 1,1 1 0,1 4 1,-10-3 0,4 7 2,-2-1 3,-3 1 6,-7 2-1,-1-1 2,-2 0-1,-3 4 3,-6-2 0,-2-1-2,-5 0 2,-3-2 1,-2 1 5,-3-1-3,-4 0 1,-2-2 2,-2 1 4,-5-4 5,4 1 13,-4-2 10,2 1 7,1-4 4,-1 1-3,2-1-6,1-1-13,5 1-10,5-4-9,4 1-6,7-5-2,0 4-3,7-3-3,4 0-2,5 0-1,6 0-2,3 2 0,-3 1-1,7 0 0,0 1-3,-4-2 2,3 5-1,1 4 0,-1-3 2,1 3-2,-3 3 2,-4 2 1,-1 3 0,-1 0 3,-8 0-3,-2 3 1,-2-3-2,-6 6-1,1-4 2,-6-1-7,1-2 2,-6 1 3,0-3 2,-2 3 0,-1-5-1,3 0 2,2-2 2,-1-2 8,2 1 17,4-3 19,-6-1 10,7 0 5,0-1-1,0-3-3,0-3-23,7 0-29,-2 2-21,3-3-25,-2-1-16,1-1-50,-3 4-110,0-4-124,-4 5-118,-7-6-50,-2 4-23,-4 2 32,-5-2 101</inkml:trace>
          <inkml:trace contextRef="#ctx0" brushRef="#br0" timeOffset="39370.2463">435 0 119,'-8'0'309,"3"0"33,0 0 9,0 0-55,5 0-56,-6 0-39,6 0-21,-2 0-9,-1 0-11,3 0-15,-1 0-28,1 0-27,0 0-26,0 0-22,0 0-8,0 0-12,0 0-3,0 0-2,0 0-3,0 0 4,0 0 0,-4 0 1,4-3 3,4 3-1,-4 0-1,0 0 2,0 0-6,0 0-1,0 0-3,0 0-3,0 0-3,0 0-5,0 0-1,0 0-2,1 3-1,-1-3-1,0 2-1,0 2 2,0-4 0,0 3 1,0 1 2,-1 0 0,1 7 0,-4-4 2,1 1 0,-2 0 0,2-1 1,-3 2-2,-1-2-1,1 2 1,-1-2-1,1 3 0,-5-1 1,-2-1-1,0 1 3,-5-2 0,-1 0-6,-6 1-9,-1 0-19,-3-1-42,-5 1-113,7-5-129,-7 2-125,2-5-60,5 0-24,0 0 27,9-1 98</inkml:trace>
          <inkml:trace contextRef="#ctx0" brushRef="#br0" timeOffset="38824.5934">-242-373 237,'-3'0'303,"-1"-2"27,4 2-36,-1 0-50,-2 0-40,3 0-31,-2 0-12,2 0-6,-3-2-10,0 2-18,3 0-17,0 0-22,0 0-20,0 0-16,0 0-14,0 0-4,0 0-6,0 0-6,0 0-1,0 0-1,0 0-1,0 0-2,0 0-2,0 0-1,0 0 0,0 0 2,0-3 1,0 3 0,0 0 4,0 0 6,0 0 0,0 0 3,0 0 7,0 0 1,0 0 1,-2 0 2,2 0 5,0 0-4,-3 0-2,3 0-6,0 0-6,-3 0-8,3 0-8,0 0 0,0 0-4,0 0-4,0 0 2,0 0-1,0 0-3,-2 0 0,2 0-2,0 0 1,0 3-1,0-3-1,-3 0 2,3 2 1,-2 0 0,-1 0-1,-2 1 2,0-1-1,2 3-1,-2 0 3,0-1-3,-1 1 3,1-2-2,0 2 1,1 2-1,0-1 0,0 0 2,-1 1-1,2 0 1,-1 0 0,0 4 0,2-5-1,2 1-3,0 0-1,-3 0 1,-1 0-2,4 0-2,0 0 2,0-2 2,0 2 0,4-3-3,-1 0 3,-3 0 2,2 3-3,1-3 1,-2 0 2,6 0-2,-7-1-1,1 2 1,4-2 1,-2 0 1,1-2-2,-3 2 0,4-2 2,1 2-1,-4 1 1,4-3-2,-4 2 0,6-2 0,-3-1-3,0 3 1,1 0-1,1-2 1,-1-1 2,-1 3 0,0-3 1,6 2-1,-6-2-1,3 0-3,0 3 3,-2-3-4,2 0 4,3 0 0,-4 0 1,1 0 2,0 0-2,3 0-1,-1 0-2,1-3 0,-5 3 3,2-2-3,5 2 0,-2-3 3,-3 2 0,2-2 0,0 3 3,-2-3-2,3 2 1,-3-2 1,-2 2 0,2-3-2,-3 1-2,2 2 0,-3-2-1,1 2 0,0-5 1,3 5 1,-5-6 0,2 7 0,-2-4-2,-1 1 4,1-1 1,-1 3 0,1-2-2,0-1-1,-3 0 0,2 0 0,-2 1-7,6 2 5,-4-2 2,1-1-1,-1 1 4,1 1-3,0-2 7,-1 1 0,-2-2-4,3 3 4,-3 0 0,0-1-2,0-1 0,0 1-2,0 1 5,0-1-2,0 2 4,0-2 1,0-2 2,-3 3 2,3 1 2,-2-3 1,2 3-4,-3-2 2,0 0 0,3 2 4,-2-3 4,-1 4-3,1-3 6,-4 3-1,6-4-2,-5 3-4,0-2-5,2 0-1,-2 2 0,0-2 2,2 0 3,-2 2 2,0-3 0,2 4 5,-2-1 0,2-1 7,-2-2 4,1 4 7,0-1 2,-4-2 1,4 3 5,-1-3-4,0 2-3,0-3-7,-1 4 0,-2-1-8,3-1-6,0 2-1,-3-2-3,6-1-2,-6 3 1,2 0 2,1-2-4,0 2 1,-3-2-3,3 2 0,-3 0-5,0 0-3,0 0-1,2 0-3,-5 0-3,3 0 0,-2 0 0,-1 0-3,4 0 3,-4 0-3,2 0 2,-3 0 1,3 0-5,-2 2-3,-2-2-45,-2 2-81,-4-2-72,5 3-70,1-1-132,5 0-129,3-1-104,-3 3 4,5 0 32,-1-1 47,11-2 120</inkml:trace>
          <inkml:trace contextRef="#ctx0" brushRef="#br0" timeOffset="46994.3659">1178-317 127,'-5'-3'323,"-3"2"26,3-3 19,-1 3-61,4-1-111,-1-2-65,3 3-35,0-2-23,5 0-16,1 2-17,4-3-14,2 3-13,1-1-8,8 2-5,0-2-2,0-1-2,1 3-7,-1 0-23,3 0-42,-3 0-54,2 3-68,-4-1-100,-2-2-52,1 3-7,-2 1 26,-1 0 49</inkml:trace>
          <inkml:trace contextRef="#ctx0" brushRef="#br0" timeOffset="47351.8104">1333 50 37,'-6'1'235,"1"-1"18,3 3 2,-4-3-68,1 1-56,5-1-32,-1 3-14,1-3-6,-4 0-4,4 0-10,4 0-12,-3 0 1,4 0 11,3 0 11,8 0 8,2 0 8,6 0-3,1 0-12,4 0-21,2 0-21,-1-3-16,4 3-17,0-1-31,-1 1-60,1-3-77,-3 2-93,2-2-85,-4-1-39,3-3 2,0 3 44</inkml:trace>
        </inkml:traceGroup>
      </inkml:traceGroup>
      <inkml:traceGroup>
        <inkml:annotationXML>
          <emma:emma xmlns:emma="http://www.w3.org/2003/04/emma" version="1.0">
            <emma:interpretation id="{D0EF2B8B-DCE6-4C48-BA3E-C6DF73FD1F68}" emma:medium="tactile" emma:mode="ink">
              <msink:context xmlns:msink="http://schemas.microsoft.com/ink/2010/main" type="line" rotatedBoundingBox="22594,7923 23180,7444 23259,7541 22672,8020"/>
            </emma:interpretation>
          </emma:emma>
        </inkml:annotationXML>
        <inkml:traceGroup>
          <inkml:annotationXML>
            <emma:emma xmlns:emma="http://www.w3.org/2003/04/emma" version="1.0">
              <emma:interpretation id="{6D54AD50-4044-4439-8053-D255285FA7A9}" emma:medium="tactile" emma:mode="ink">
                <msink:context xmlns:msink="http://schemas.microsoft.com/ink/2010/main" type="inkWord" rotatedBoundingBox="22594,7923 23180,7444 23259,7541 22672,8020"/>
              </emma:interpretation>
              <emma:one-of disjunction-type="recognition" id="oneOf2">
                <emma:interpretation id="interp10" emma:lang="en-IN" emma:confidence="0">
                  <emma:literal>,</emma:literal>
                </emma:interpretation>
                <emma:interpretation id="interp11" emma:lang="en-IN" emma:confidence="0">
                  <emma:literal>.</emma:literal>
                </emma:interpretation>
                <emma:interpretation id="interp12" emma:lang="en-IN" emma:confidence="0">
                  <emma:literal>/</emma:literal>
                </emma:interpretation>
                <emma:interpretation id="interp13" emma:lang="en-IN" emma:confidence="0">
                  <emma:literal>'</emma:literal>
                </emma:interpretation>
                <emma:interpretation id="interp14" emma:lang="en-IN" emma:confidence="0">
                  <emma:literal>&gt;</emma:literal>
                </emma:interpretation>
              </emma:one-of>
            </emma:emma>
          </inkml:annotationXML>
          <inkml:trace contextRef="#ctx0" brushRef="#br0" timeOffset="57598.5109">10148 1090 91,'6'-3'349,"1"0"39,1 2 23,-7 1-32,4-6-100,-2 6-73,0-1-39,-1-3-16,1 4-12,-1 0-16,-2-1-21,3 1-19,-3 0-13,3-3-3,-3 3 6,2 0 17,-2 0 11,0 0 6,0-3 4,0 3 1,0 0-5,0 0-12,0 0-6,0 0-9,0 0-8,0 0-4,0 0-7,0 0-5,0 0-7,0 0-6,0 0-5,0 0-10,0 0-7,0 0-6,0 0-7,0 0-1,0 0-2,0 0-1,0 0-4,0 0 5,0 0-1,0 0-5,0 0 0,0 0-3,0 0 4,0 0-3,0 0 0,-2 0 3,2 3-3,0-3 2,-3 0-1,3 0-2,0 0 1,0 0 1,-3 3 1,3-3 0,-2 1 0,-1-1 1,3 4 3,0-3-1,-5 1 0,2 2 0,1-3 3,-1 5-1,-2-1 1,1-4 0,0 5 1,-1-2-2,1 4 5,-3-5-3,1 4 1,-2 0 1,1 0 1,-2 0 3,1-2-3,0 2 1,1 2-1,-4-2-1,-2 0 0,5 1 8,-1-3-1,1 2 2,-4 0-3,3 1 2,1 0-1,0-1-4,0 0-3,-2-1 1,2-2 2,0 3-5,2-2-1,-6 0-2,8 0 0,-4-1 6,3 1-4,-3-1 0,4 0 0,-4 4-3,4-4 3,-4-1-11,3 1 2,0 0 0,0 3 1,0 0 0,-1-3 3,-2-3 4,3 6 0,0-3 0,2 0-2,-2 0-1,0-1 1,2 1-1,-2 1-1,4-2 0,-6 1 0,6 1 4,-2-3 1,-1 3-4,0-2 0,2 1 3,-1-2-1,0 2 2,-2-1 0,0 2-3,2-2 1,-2 1 0,0 0 0,2 0-3,-2 0-1,2-3 1,-2 5-1,0-5 3,2 5-2,-2-5 1,0 5-2,2-1-1,-2-4-2,1 5 1,0-1 6,0-2-3,0 2 4,0-3 2,-1 3 1,0-1 0,-2 1-7,3 0 7,-1 0-1,2-3 2,-2 0-1,3 1 1,-1-1 3,0 1-3,1-2 0,-1-1 4,3 3 7,-2-3 3,2 0 7,0 0 5,0 2 6,0-2 6,0 0 0,0 0-3,0 0 1,0 0-3,0 0-8,0 0-6,0 0-2,0 0-6,0 0-7,0 0-5,0 0 3,0 0-3,0 0-3,2-2-5,-2 2-38,0 0-123,3 0-145,-3-3-233,-5-1-202,-3-1-103,-11-2-21,-7-2 95,-9 2 126,-11-5 226</inkml:trace>
        </inkml:traceGroup>
      </inkml:traceGroup>
    </inkml:traceGroup>
    <inkml:traceGroup>
      <inkml:annotationXML>
        <emma:emma xmlns:emma="http://www.w3.org/2003/04/emma" version="1.0">
          <emma:interpretation id="{13520224-1DCC-49F5-BA3D-4DD1A9F863AD}" emma:medium="tactile" emma:mode="ink">
            <msink:context xmlns:msink="http://schemas.microsoft.com/ink/2010/main" type="paragraph" rotatedBoundingBox="1010,9386 18634,9274 18638,9877 1014,9990" alignmentLevel="1"/>
          </emma:interpretation>
        </emma:emma>
      </inkml:annotationXML>
      <inkml:traceGroup>
        <inkml:annotationXML>
          <emma:emma xmlns:emma="http://www.w3.org/2003/04/emma" version="1.0">
            <emma:interpretation id="{9EB4BE86-375C-4563-B535-086A28ACC39B}" emma:medium="tactile" emma:mode="ink">
              <msink:context xmlns:msink="http://schemas.microsoft.com/ink/2010/main" type="line" rotatedBoundingBox="1010,9386 18634,9274 18638,9877 1014,9990"/>
            </emma:interpretation>
          </emma:emma>
        </inkml:annotationXML>
        <inkml:traceGroup>
          <inkml:annotationXML>
            <emma:emma xmlns:emma="http://www.w3.org/2003/04/emma" version="1.0">
              <emma:interpretation id="{BCAAC4EF-959D-4108-8C2A-F6DBD336CD9D}" emma:medium="tactile" emma:mode="ink">
                <msink:context xmlns:msink="http://schemas.microsoft.com/ink/2010/main" type="inkWord" rotatedBoundingBox="1010,9386 2610,9376 2614,9979 1014,9990"/>
              </emma:interpretation>
              <emma:one-of disjunction-type="recognition" id="oneOf3">
                <emma:interpretation id="interp15" emma:lang="en-IN" emma:confidence="0">
                  <emma:literal>is</emma:literal>
                </emma:interpretation>
                <emma:interpretation id="interp16" emma:lang="en-IN" emma:confidence="0">
                  <emma:literal>Cig</emma:literal>
                </emma:interpretation>
                <emma:interpretation id="interp17" emma:lang="en-IN" emma:confidence="0">
                  <emma:literal>Cris</emma:literal>
                </emma:interpretation>
                <emma:interpretation id="interp18" emma:lang="en-IN" emma:confidence="0">
                  <emma:literal>as</emma:literal>
                </emma:interpretation>
                <emma:interpretation id="interp19" emma:lang="en-IN" emma:confidence="0">
                  <emma:literal>Cid</emma:literal>
                </emma:interpretation>
              </emma:one-of>
            </emma:emma>
          </inkml:annotationXML>
          <inkml:trace contextRef="#ctx0" brushRef="#br0" timeOffset="80021.884">-11652 3003 169,'-10'-3'368,"2"1"33,0 2 29,0-2-51,-2 2-105,5 0-75,-3 0-40,0 0-24,4 0-21,-4 0-27,-4 2-25,6 0-23,-7 1-13,-3 1-6,0 4-5,-2 1 3,-3 0 2,1 2 6,-3 0 3,2 7 10,0-3 19,4 2 9,-4 2 4,2 0 6,1-2 15,5 2-1,0 3-7,2-3-9,5 1-2,2-1-13,1-2-16,6 2-16,2 0-7,3 0-9,5-4-7,3 1-1,-1 0-6,5-3 2,5 2 0,0 0-4,1-4 4,3 0 0,0 1 0,4 0-9,1-1-57,1-2-46,4 0-101,1 1-138,-2-5-145,3-2-92,3 2-2,-2-5 19,6 0 85,2 0 129</inkml:trace>
          <inkml:trace contextRef="#ctx0" brushRef="#br0" timeOffset="79320.1222">-11367 3055 56,'0'-1'296,"0"-2"45,0-1 39,0 4-30,0-3-48,0 2-40,-3 1-20,3-3-28,-3 3 135,1-2-210,2 2-5,-5 0 8,5-3 28,-3 3 30,3 0 20,-3 0 2,3 0-11,-2-2-19,2 2-32,0 0-31,0 0-25,0-2-22,0 2-14,0 0-17,0 0-6,-3 0-6,3 0-5,0 0-5,0-3-3,0 3 2,0 0-2,0 0-5,0 0-5,0 0 0,0 0-4,0 0-2,0 0 0,0 0 0,0 0-5,0 0 1,0 0 1,0 0-2,-2 0-5,2 0 0,0 0 0,0 0 0,0 3 0,0-1 0,2 0 3,1 3 4,2 2 2,-2 0 1,2 1 3,0 3 1,-2 1 6,-1-1 0,1 4-2,0 1 2,-3-3-2,0 3-1,0 0-9,0-2 5,0 4 0,0-5-3,-3 1 3,3 0 0,-3-3 0,3 1-3,0 0-3,-2-4-3,2 3-2,0-4 0,0 0 2,0-2-1,0 2 1,0-3-2,0-1 1,0-2 0,0 3 0,0-3-3,0-1 3,0 2 0,0-2 1,0 0 2,2 0-2,-2 0 1,3 0-1,-3 0-9,0 0-23,0-2-48,0 1-100,3-3-120,-3 3-87,2-5-142,3 1-148,1-2-103,-1-1 20,0-3 79,3 0 65,1 0 135</inkml:trace>
          <inkml:trace contextRef="#ctx0" brushRef="#br0" timeOffset="79630.4793">-11158 2938 403,'-8'-4'464,"1"1"32,-1-1 16,3 3-112,-1-1-159,4 0-96,-4-1-55,4 3-25,-2-3-24,4 3-14,0 0-14,0 0-7,0 0-9,0 0-35,1 3-80,2-3-105,-1 3-117,-4-1-101,-1 0-53,2-2 8,-6 5 66,1-4 95</inkml:trace>
          <inkml:trace contextRef="#ctx0" brushRef="#br0" timeOffset="80472.2028">-10712 3073 357,'-8'-7'469,"-4"0"41,6 2 21,0-2-83,1 3-166,2 1-76,1 1-24,-3-1 0,2 1-4,0 0-2,1 2-19,2 0-40,0 0-43,0 0-37,2 2-22,9 0-12,-3 3-3,5 2-1,1 0 3,6 1 6,-3 4 6,4 2 8,0-2 2,0 3 8,0 1 31,-2 0 26,2 1 5,0 2 3,-2-1 7,0 1-6,-3-3-34,0 0-31,-6 0-9,1 0-6,-9-1-11,1 0 2,-6 0-4,-4 0-4,-7-2-65,-4 3-100,-4-4-71,-7 0-132,-5 2-167,-4-2-150,-4-4-18,-1 2 52,1-2 50,3-3 118</inkml:trace>
        </inkml:traceGroup>
        <inkml:traceGroup>
          <inkml:annotationXML>
            <emma:emma xmlns:emma="http://www.w3.org/2003/04/emma" version="1.0">
              <emma:interpretation id="{AF9D31A8-9A34-4650-8017-990ABA057870}" emma:medium="tactile" emma:mode="ink">
                <msink:context xmlns:msink="http://schemas.microsoft.com/ink/2010/main" type="inkWord" rotatedBoundingBox="4081,9368 12304,9315 12307,9820 4084,9872">
                  <msink:destinationLink direction="with" ref="{C5AE72FE-F3A8-4150-8E2D-0FE0FDA65497}"/>
                </msink:context>
              </emma:interpretation>
              <emma:one-of disjunction-type="recognition" id="oneOf4">
                <emma:interpretation id="interp20" emma:lang="en-IN" emma:confidence="0">
                  <emma:literal>Reflexive:</emma:literal>
                </emma:interpretation>
                <emma:interpretation id="interp21" emma:lang="en-IN" emma:confidence="0">
                  <emma:literal>Re fie rive ¥</emma:literal>
                </emma:interpretation>
                <emma:interpretation id="interp22" emma:lang="en-IN" emma:confidence="0">
                  <emma:literal>Re fie rive €</emma:literal>
                </emma:interpretation>
                <emma:interpretation id="interp23" emma:lang="en-IN" emma:confidence="0">
                  <emma:literal>Refienivei.</emma:literal>
                </emma:interpretation>
                <emma:interpretation id="interp24" emma:lang="en-IN" emma:confidence="0">
                  <emma:literal>Re fie rive £</emma:literal>
                </emma:interpretation>
              </emma:one-of>
            </emma:emma>
          </inkml:annotationXML>
          <inkml:trace contextRef="#ctx0" brushRef="#br0" timeOffset="80942.5377">-8972 3043 291,'2'-8'473,"1"4"41,0-3 21,-3 2-41,0 1-145,0-1-44,0 2 13,0-1 16,0 1 17,0 1 2,0 0-41,0 2-79,0-1-82,0 1-61,0-4-39,0 8-30,0-3-16,0 1 0,0 5-6,0 0 1,2 3 1,4 1 4,-6 3 4,2 1-5,1-3 2,-3 6 5,0 1 0,0-3 1,0 2-2,0-3 0,0 3-4,0-2 0,-3 0-2,3-2 0,-2-2-1,-1 1-3,0-1 0,3-2-1,-2-1-20,2-2-72,0-2-122,0 2-88,0-4-110,0 1-145,0-3-120,0-1-49,0-5 58,0 2 57,0-4 93,0-1 135</inkml:trace>
          <inkml:trace contextRef="#ctx0" brushRef="#br0" timeOffset="81447.8955">-8938 3074 129,'5'-8'446,"0"1"48,1-4 22,1 3 12,5 1-198,4-2-148,2 1-82,6 2-41,5-1-20,-2 0-8,1 2-5,2 2-6,-4-2-3,-4 1-3,-1 4-4,0 0-4,-2 0-1,-6 5 1,1-1-4,-2-1-2,-4 4 0,-2 0 1,-6 3 1,-1-3-1,-8 2 4,-3 3 2,-6-4 4,-6 3 1,-2 0 4,1 1 5,-6-4 2,-1 3 6,3-4 8,2-1 11,1 1 14,5-3 17,2 1 20,5-2 15,1 1 6,2-1-5,3-1-11,1-2-19,1 0-21,4 2-23,-1-2-20,0 0-11,3 0-13,0 2-2,3 1-3,0 0-4,-1-2 5,6 2 6,0 2 2,1 2 0,4 0 1,2-2 0,2 3-3,-1 2 1,4 1 1,0-2 1,6 1 0,1 2 1,-1 0 1,1-1-3,2-1-4,-3 2 3,0 0 0,1 1 0,-5-5-1,2 4 2,-4-1-1,-1-3 0,-1 1 0,-6 1-1,1-4 1,-2-1-1,-4 2-1,-1-3 1,-1-1-1,0 1 2,-2 0-18,-3-4-55,0 0-57,0 0-47,0 0-141,-3-4-149,-2 1-116,0-2-16,5 0 22,2-2 27,9 0 131</inkml:trace>
          <inkml:trace contextRef="#ctx0" brushRef="#br0" timeOffset="82140.3861">-8242 3264 138,'-8'2'375,"8"0"33,-4-2 20,4 3-53,-4-1-133,1-2-108,3 2-57,0-2-31,0 1-8,0-1 6,7 4 15,-3-4 13,-2 0 10,9 0 6,-1 0-3,3 0-15,6 0-13,2-4-16,-2 3-14,8-3-9,-1-1-5,1 0-2,1 0-1,-1-2-3,2 1 2,1-1 2,-3 0-1,4-2 2,-2-1 0,-7-2 5,2 4 9,-1-4 12,-2 1 26,-5 3 17,-3-4 22,-4 3 22,-1-1 27,-5 3 11,-1-2 13,-2 2 2,0 1-6,-2-1-14,-4 3-20,1-3-16,-3 0-31,3 6-12,-3-5-8,0 1-11,2 5-9,-1-3-10,1 3-8,-2-4-11,3 4-7,-3 0-10,-3 0 0,1 4-3,-3-1-2,-3-3-1,0 5 0,-1 1-2,1-1 1,1 2-2,-4-3 3,6 3-1,-1 2-1,1 1 1,0-1 0,0 0 0,-1 1-2,7 2 3,-1-3-4,0 2 2,4 0 0,0 0 1,4 1 2,4-4 0,-3 4 1,7-3 0,0 0 2,2 3-3,6-3 0,0-2 1,2 2 0,2 1 2,4-4 0,-4 1-2,7 0 1,-5 0 1,4-3-3,6 0 2,-6 0 1,1 0 1,0-3 0,-4 1 1,-2-2 1,0 4-1,-5-4 2,-2 0-3,-3 1-1,-1-1 2,-5 0-4,3 0 2,-3 0-4,-2-1-35,0 1-83,-6-4-116,0 2-77,-2 1-128,-3-3-155,-5 3-130,0-2 1,-1-5 66,-1 5 56,9-2 111</inkml:trace>
          <inkml:trace contextRef="#ctx0" brushRef="#br0" timeOffset="82931.9486">-7313 3233 97,'0'-2'450,"-6"2"53,6-2 27,-2 1 16,2 1-172,2-4-173,4 1-89,-1 2-53,5 1-27,3-3-16,6 2-7,3-3-4,4 4-1,3-2-2,1 1-1,4-3 2,3 3-3,-2-2-11,5 0-49,-4 2-106,1-5-126,-4 1-128,-2 1-65,-2 0-29,-1-2 32,0-2 97</inkml:trace>
          <inkml:trace contextRef="#ctx0" brushRef="#br0" timeOffset="82694.7801">-6982 3024 118,'8'-8'302,"-7"2"26,6-1 30,-2 2-60,-5-2-57,1 0-28,-1 0-9,4 1-3,-1 0-17,-3-1-28,0 2-33,-3-2-33,-1 3-23,3-4-6,-3 5 13,3-4 12,-6 2 12,3 1 14,-4-1 25,3 0 14,-3 3-5,0-3-2,3 5-9,-3-2-13,2 0-35,-2 2-25,-1-3-18,5 3-18,-4 0-12,-4 0-7,4 3 0,2-1-3,-7 0-5,2 3-2,1-1 3,-3 4 1,2-1 3,2-2-2,-4 6 1,5-3 1,-3 3-2,4-3-1,1 4-4,4 0 3,-4 2-2,6-2-3,0 1 4,0 2 0,3 1-3,0-2 2,2 1 3,-2 1 3,2-3-5,-3 1-3,4 2 4,0-3 2,1 2 0,1-4-4,-3 4 4,-4-4 2,6 1-4,-3 0-2,-2-3 1,-2 2 1,0-3-39,0 1-73,-2-2-60,-2 0-51,0-2-110,0 2-142,-4-4-118,0 1-9,-2-3 18,4-1 29,-1 0 96</inkml:trace>
          <inkml:trace contextRef="#ctx0" brushRef="#br0" timeOffset="83200.139">-6552 3026 301,'0'-7'479,"5"3"37,-4-4 23,2 4-31,1-1-163,-3 2-48,2-1 4,1 1 7,-4 3-2,0-4-20,0 4-51,0 0-86,0 0-72,0 5-40,0 1-21,0-3-1,0 6 4,0-1 4,0 3-3,0-2-1,0 3 0,0 0-8,0 2-1,0-2-3,-4-1-1,1 1-1,3-1 0,-1 1 5,-6 0-3,7-3-8,-5 3-69,1-4-107,0-1-81,3 0-137,-4 1-156,2-1-151,-2-4-18,2-2 62,0 3 58,6-4 123</inkml:trace>
          <inkml:trace contextRef="#ctx0" brushRef="#br0" timeOffset="83634.4464">-6243 3167 245,'5'-3'435,"7"3"40,-4-4 21,-2 3-62,8-2-146,1-1-117,1 1-62,5-1-33,-4 2-17,4-3-14,0 3-17,2-3-6,1 1-7,-2 1-2,-1-2-5,3-2-2,-2 3 4,3 0 2,-5-4 3,-5 4 6,4-3 10,-6 0 23,-5-1 33,-2 0 28,1 1 33,-7 0 35,-7 2 39,1-3 14,-5 1-10,-5 3-11,-2-4-9,-3 4-22,-1-1-37,-2 1-25,3 4-17,-2-3-22,-1 1-26,2 4-23,-2-2-12,3 5-14,-2-3-3,-1 6-6,3-1-3,7-1-2,-4 1-1,4 2 3,4 1-3,6-2 2,-1 4 3,1-1 1,8 0-1,1-2 2,3 3 3,-2-2-3,8 1-1,4-2 1,-4 0 1,7-1 0,3 0-7,-1-1-31,4 0-95,0-2-129,-1 1-90,6-2-141,-3-1-151,-7-3-122,3 0 16,-3 0 80,2 0 69,-5 0 125</inkml:trace>
          <inkml:trace contextRef="#ctx0" brushRef="#br0" timeOffset="84328.9411">-5618 3092 234,'8'-7'448,"-2"0"37,7-1 22,6 0-36,-4 5-175,5-5-124,6 4-64,-2 1-34,2 2-16,-1-2-16,1 3-13,-2 0-6,2 3-10,-2 1-2,-2 0 0,-1 4-1,-5-1 0,-3 0-2,-5 1-2,-3 3 2,-3-3-1,-4 3 0,-6-3-1,-3 1 0,-2 1 3,3-3-1,-3 0 2,1 0 1,0-2 0,3-2 3,1 1 4,3-3 14,0 2 31,5-3 30,0-3 12,5 2 5,3-6-1,5 3-14,1-1-32,10-5-29,-1 1-17,4 0-6,0-3-2,-1 2 16,1-2 22,-4 4 28,1-3 37,-5 3 29,0 1 25,-6-1-2,0 4-11,-3 0-23,-4-1-33,0 2-28,1 1-26,-7 0-21,1 2-15,3 0-4,-4 0-3,-4 2-3,3 3 3,-6 0 3,1 0 6,-5 2 0,1 4 1,-1-3-4,3 3 1,-2-4-4,2 1-5,0 3-1,7-3 1,-3 0-1,4-2-1,4 1 1,-3-2-3,7-1-3,3 2-7,4-5-18,6 2-21,3-3-36,-2 0-32,7-3-34,2 2-21,1-5 3,-5 2 15,7-3 27,-2 0 32,-5 0 36,5-2 29,-6-1 17,-4 1 19,-1 1 18,-2-2 23,-4-1 67,-2 3 54,-2 0 38,-3 4 17,-3-3 16,-4 2 2,-1 1-51,3-1-46,1 3-32,-4 0-26,0-1-26,0 3-26,0 0-18,1 0-11,-1 3-4,0-1-3,-1 5 1,1-3 4,0 4 3,-4-3 6,1 6-4,3-4-1,-1 1 1,-4 3 0,2-3 0,-1 3-2,3-3 2,-2-1 0,1 2 2,-1-1-10,0-1-30,1-1-70,-4 0-124,1-2-111,3-3-128,-4 3-161,-1-4-145,-1-4-21,-3 3 73,3-3 87,2-2 112</inkml:trace>
          <inkml:trace contextRef="#ctx0" brushRef="#br0" timeOffset="84478.0465">-4555 2945 227,'2'-7'473,"-2"0"40,-2 2 25,2 3-17,0-3-210,0 1-149,0 1-86,5 3-79,-3-2-109,4-1-116,-1 3-141,0 0-89,3 0-38,0 0 15,5 3 70</inkml:trace>
          <inkml:trace contextRef="#ctx0" brushRef="#br0" timeOffset="84816.2847">-4191 2958 38,'8'0'435,"-6"0"57,4 0 27,-4 0 20,1 0-139,-1 3-177,4 0-104,-1-2-53,3 3-28,0 3-12,-1-4-1,4 6-4,-2-1 2,-1 3 1,0-2-1,1 3-3,-1 0-5,-4-1-1,4 0-3,-6 1-7,4 2-3,-4-3 2,3-2 5,-2 0 11,2 1 7,0-1 6,-2-5 7,2 3 20,-2-2 47,-2-2 76,6-2 69,-5-1 50,1 0 31,5 0-6,-3-4-43,4-1-83,4-2-77,6-2-53,-4-1-33,6 0-19,4-2-8,-1 1-4,0-3-2,2 2-4,-5 1-16,-2 3-62,0-4-134,-6 5-107,-3-2-125,1 1-167,-6 4-164,-2-1-29,-1 2 81,1-1 79,-3 2 110</inkml:trace>
          <inkml:trace contextRef="#ctx0" brushRef="#br0" timeOffset="85292.6239">-3408 3104 280,'12'1'408,"-3"2"31,4-3 42,2 3-76,2-3-127,1-3-82,6 3-39,2-3-20,1 2-25,2-3-16,3 0-1,1 0 0,0 0 3,0-3-4,4 0-6,0 0-9,-3 2-5,1-6-8,2 3-13,-2-2-5,4 1 0,-6 0 5,1-3 21,-2 4 24,-9-3 29,1-1 19,-10 4 19,2-3 6,-5 4-19,-4 0-14,1 2-10,-5-2-11,-3 4-17,-3 1-15,1-1-15,-6-1-18,-3 4-19,-3 0-15,-6 1-9,-5 2-5,2 2-3,-9 2-3,-2 0 2,1 1-2,-1 3 1,2-3-2,0 4 2,1 0 0,6-3 1,-1 5-2,2-2 0,6-3 3,-1 2-4,1 0 3,9 0-1,-2 1 0,6-1-2,2 0 1,6 1 1,2-3-1,6 1 2,-2-1 1,9 3 0,1-5-1,4 1 1,9 0 1,-2 0 1,7 0-2,-1-1 0,0 0-7,3 0-39,-1-2-93,1-1-133,-5 3-102,3-4-170,-7-3-177,2 2-89,-5-2 23,6-2 98,0 2 85,1-2 159</inkml:trace>
          <inkml:trace contextRef="#ctx0" brushRef="#br0" timeOffset="85852.0211">-1391 2969 105,'-21'-4'424,"2"3"43,6 1 24,0 0-4,0 0-168,5 1-161,4 3-118,-1-2-108,2 3-109,-2-2-109,3 2-109,-4 2-43,4 0 6,2 5 49,0 0 78</inkml:trace>
          <inkml:trace contextRef="#ctx0" brushRef="#br0" timeOffset="85690.9059">-1423 3136 330,'-13'-3'480,"-9"-2"1048,17 5-1233,-2-1-81,6 1-23,-2-3-7,-1 3-1,8 0-4,0 0-17,8-3-45,9 1-37,4 2-31,6-2-12,7 0-7,9-1 11,-1 3 12,7-1 4,0-2 10,-3 0 3,0 2 4,-4-3-11,-4 4-7,-4-4-4,-4 4-9,-3-3-5,-6 2-5,-1 1-5,-6-3-8,-2 2-10,-3-2-10,-5-1-93,-7 4-104,-1-3-99,-1-2-167,-12-1-177,-6 1-100,-10 2 32,2-5 70,-7 4 83,2-3 156</inkml:trace>
          <inkml:trace contextRef="#ctx0" brushRef="#br0" timeOffset="86036.1506">-1436 3314 330,'3'7'531,"2"-3"53,-2 0 28,-1-1-30,-2-2-183,3-1-82,0 4-53,-1-4-27,1 0-14,-3 0-19,2 0-58,1 0-137,0 0-140,-3 0-134,0 0-192,0-4-180,-8 4-85,-3-1 21,-11 1 67,-7-3 95</inkml:trace>
        </inkml:traceGroup>
        <inkml:traceGroup>
          <inkml:annotationXML>
            <emma:emma xmlns:emma="http://www.w3.org/2003/04/emma" version="1.0">
              <emma:interpretation id="{E003EE18-9E65-4EE5-8D8E-09D7B8B5E961}" emma:medium="tactile" emma:mode="ink">
                <msink:context xmlns:msink="http://schemas.microsoft.com/ink/2010/main" type="inkWord" rotatedBoundingBox="14167,9354 16669,9338 16672,9738 14170,9753"/>
              </emma:interpretation>
              <emma:one-of disjunction-type="recognition" id="oneOf5">
                <emma:interpretation id="interp25" emma:lang="en-IN" emma:confidence="0">
                  <emma:literal>an</emma:literal>
                </emma:interpretation>
                <emma:interpretation id="interp26" emma:lang="en-IN" emma:confidence="0">
                  <emma:literal>air</emma:literal>
                </emma:interpretation>
                <emma:interpretation id="interp27" emma:lang="en-IN" emma:confidence="0">
                  <emma:literal>at</emma:literal>
                </emma:interpretation>
                <emma:interpretation id="interp28" emma:lang="en-IN" emma:confidence="0">
                  <emma:literal>ain</emma:literal>
                </emma:interpretation>
                <emma:interpretation id="interp29" emma:lang="en-IN" emma:confidence="0">
                  <emma:literal>am</emma:literal>
                </emma:interpretation>
              </emma:one-of>
            </emma:emma>
          </inkml:annotationXML>
          <inkml:trace contextRef="#ctx0" brushRef="#br0" timeOffset="89549.692">2702 2984 440,'-8'-7'694,"0"1"80,-2-1 45,-1 1 3,1 1-207,2 2-210,3-2-123,-6 2-65,10 0-35,-6 3-42,6-1-47,-3 1-40,4 0-25,0 1-20,0 2-12,5 5-3,-2-1 2,1 1 4,-3 3-2,4 1 3,1-2 3,-4 4 1,3-2-1,-2 2-1,0-1 3,-3 2-2,0 0-3,0-4-6,0 1-39,-3-1-90,0-2-129,1 0-91,-1-2-121,3 0-144,-2-2-126,-4-5-10,1 3 78,4-6 62,1 0 107,1-1 144</inkml:trace>
          <inkml:trace contextRef="#ctx0" brushRef="#br0" timeOffset="90145.2408">2776 2946 151,'8'-7'458,"3"-1"46,-3 1 31,2-1-3,2 2-187,4-1-155,2 2-86,0-2-46,6 3-28,-2-1-12,-1 2-3,0 3-8,0-1 0,0 1-6,-4 1 2,3 2 0,-6-1-3,2 5 0,-6-2 1,-2 2 3,-4 0-2,-4 2-1,-6-2 5,-5 1 2,-5 0 7,-2 1 3,-4-2 12,-7 0 16,0 0 17,0 0 17,-1-2 16,1 0 18,6 1 11,-1-3 5,3-1-7,8 1-8,1-1-14,-1 0-17,5 1-16,3-3-20,3 2-14,-4-2-11,4 0-10,-1 3-8,3-3-2,3 1-3,-1 2 0,6-3 1,0 5 0,2-3 7,-2 3-5,4-1 3,5 1-3,0-1 2,2 3 3,2 1-3,-1-1 3,7 0 1,0 1-3,-1-1-3,6 1 1,-2 0-2,1 0-2,6-1-2,-4 2-1,1 1 2,0-1 0,-4-1-1,2 1 2,-1-1-1,-6-1 2,1 0-1,0 4 0,-2-4 2,-3 1-2,1-3-2,-3 2 2,-1 0 3,0-2-4,-2-1 1,-3 1 3,3-1 4,-3 2-4,-4-5 1,2 2 1,-4-1 1,1 1-6,-3-1 3,3 0 0,-5-2 0,-2 3-3,3-3 2,-1 0 6,-2 2 11,-1-2 13,4 0 12,-4 0 8,3 0-1,-3 0-2,0 0-11,-3 0-16,-1 0-51,0 0-106,-4-2-83,-5-1-124,0 1-170,-3 0-162,3-3-53,0-2 54,8 2 56,2-2 107</inkml:trace>
          <inkml:trace contextRef="#ctx0" brushRef="#br0" timeOffset="89278.451">1457 2945 89,'3'-6'346,"-3"5"50,2-5 34,-2 1-35,0 4-81,0-1-69,0-3-49,0 2-25,3 2-12,-3-2-2,0 1 5,0-1 25,-3 3 24,3-2 18,-2 2 7,-4-2-1,4 2-28,-3 0-29,2 0-34,0-3-33,3 3-27,-2 3-25,-6-1-12,-3 3-15,-7 0-14,-4 4-5,-4-1-4,-3 5-3,0-1-2,0 2-1,4-1 0,-1 1-3,4 3 0,1-4-1,5 2 1,0-3-2,6 3-2,5-4 3,-1 1 1,1-1 0,5-3-1,3-1 2,2 1 2,0-4 2,6 1 1,2-1 0,1-4 6,2 0-2,9 0 0,-5-2 0,0-3-1,7 0-4,-1-4-1,1 2 0,2-1-1,-4-4 0,7 1-2,-6-3 7,-3 2 12,-4 1 7,-5 2 15,-1-2 6,-2-1 9,-1 3 9,1 1 2,-6-3 0,0 4-3,0 1 5,1 0-8,-4-1-6,-2 6-9,3-5-9,-1 5-11,-2-3-10,0 3-3,0 1-5,0-3-7,0 3-6,3 0-1,-3 0-4,0 3 0,0-2 1,-3 3 1,3-1 5,0 2 1,-2 2 2,-1 0-1,3 0 1,-2 3 0,2-1 3,-3 0 0,0 0 0,3 3 1,0 0 0,3-4-3,2 6 0,0-3-2,6 1 0,-2-1 0,4 1-1,6-1-1,2 1 2,-1-3 0,7 3 2,0-5-2,2 1 1,5 3 2,3-6-7,-2 3-17,3-2-43,4-5-92,5 2-153,-1-3-101,1 0-150,2-3-147,1 2-117,-7-5 10,1-2 107,-2 0 78,-1 0 140</inkml:trace>
        </inkml:traceGroup>
        <inkml:traceGroup>
          <inkml:annotationXML>
            <emma:emma xmlns:emma="http://www.w3.org/2003/04/emma" version="1.0">
              <emma:interpretation id="{0A7576CD-CF7A-447D-8837-A692DDD052FD}" emma:medium="tactile" emma:mode="ink">
                <msink:context xmlns:msink="http://schemas.microsoft.com/ink/2010/main" type="inkWord" rotatedBoundingBox="16917,9379 18635,9368 18637,9691 16919,9702"/>
              </emma:interpretation>
              <emma:one-of disjunction-type="recognition" id="oneOf6">
                <emma:interpretation id="interp30" emma:lang="en-IN" emma:confidence="0">
                  <emma:literal>a</emma:literal>
                </emma:interpretation>
                <emma:interpretation id="interp31" emma:lang="en-IN" emma:confidence="0">
                  <emma:literal>G</emma:literal>
                </emma:interpretation>
                <emma:interpretation id="interp32" emma:lang="en-IN" emma:confidence="0">
                  <emma:literal>@</emma:literal>
                </emma:interpretation>
                <emma:interpretation id="interp33" emma:lang="en-IN" emma:confidence="0">
                  <emma:literal>E</emma:literal>
                </emma:interpretation>
                <emma:interpretation id="interp34" emma:lang="en-IN" emma:confidence="0">
                  <emma:literal>A</emma:literal>
                </emma:interpretation>
              </emma:one-of>
            </emma:emma>
          </inkml:annotationXML>
          <inkml:trace contextRef="#ctx0" brushRef="#br0" timeOffset="91173.553">4380 3019 7,'5'-7'406,"-7"-2"53,-1 2 28,1 0 23,-4 1-120,4-1-156,-2 2-86,0-2-26,-4 0 1,3 1 23,-6 0 48,5 0 42,-7 1 26,2 2 8,-2-2-7,3 3-31,-1-3-47,-2 2-47,5 2-36,0 1-32,-1-3-20,-3 3-16,3 0-14,-7 3-11,1 1-3,-6 1-3,1-2-1,-1 4 0,-3 4 3,4-3-4,-7 3 3,5-3-1,-2 4 3,4 0-2,-1-1-1,-3 1 3,7 0-2,1 0 0,0-1-2,9 1-1,-4-4-1,9 6 0,-4-6 2,6 0-1,6 0 2,-4-3 2,6 2 2,2-3 2,6-1 1,0 2 1,1-5-1,9 2-2,0-4-1,6 2-4,-5-5-1,5 1-1,2-2 1,-4 0-4,4-1 5,-3-1 2,2 0-2,-1-3-2,-4 0 5,-1 3 0,-1-3-1,-4 0-2,-1 2 4,-4 0 7,3 2 9,-6-3 3,-1 3 10,1 0 9,-1 0 6,-3 0 4,-5 2-4,3 2 2,-3-1-5,1 0-9,-4 1-11,1 2-7,-2 1-10,3-4-4,-1 4-4,-3 0-1,0-2-4,1 2 1,-1 0-5,0 0 1,0 2-4,0-2 2,-1 4 0,1-3 0,-3 2 3,-1 1 4,0 2 0,2-1 0,-4 2 0,1-2 1,-3 2 2,3-2-3,0 2 0,0 1 3,-1 1 2,-1-2-2,4 2-3,-2-2 4,2 1-1,0-1-3,3 4 3,0-3-3,0 0 2,0-1-2,0 2 8,0-2-4,3 0-1,0 2 0,-1-1 0,4-1-1,-4-1-7,6 1 1,-3-3 2,3 3 2,-3-2 0,3 2 0,3-3 0,-5 4 0,2-2 0,4-2 0,-3 0 2,2 0 1,-1-1-1,0 2 3,4-2-1,-1-2-3,-3 2 1,7 1-2,3-3 1,2-1 1,-1 2-1,5-2 1,2 0-1,3 0-1,3 0 0,-1 0 0,4 0 0,-2-2 1,7 2-1,3-1 1,-2 1-1,1-4 1,-3 1-2,4 2 0,-5 1 1,1-3 0,-6 3 2,2-1-2,-4-3 3,-2 4-2,-5-2 2,-1 2 0,-4-1-1,0 1 12,-5 0 4,-3-4 7,-3 4 5,2-1 6,-5 1 3,-2 0-4,-1 0-4,1 0-3,-2 0-6,-1 0-2,-2-3-5,3 3-6,-3 0-1,0 0-4,0 0-2,0 0-4,0 0-8,-3 0-32,1 0-94,-6-3-182,-1 2-204,-10-2-270,-7 0-134,-9-2-45,-12 1 55,-8-3 159,-10 3 196</inkml:trace>
        </inkml:traceGroup>
      </inkml:traceGroup>
    </inkml:traceGroup>
    <inkml:traceGroup>
      <inkml:annotationXML>
        <emma:emma xmlns:emma="http://www.w3.org/2003/04/emma" version="1.0">
          <emma:interpretation id="{E0787070-E6CC-44F5-BEB6-508F90E3ADE0}" emma:medium="tactile" emma:mode="ink">
            <msink:context xmlns:msink="http://schemas.microsoft.com/ink/2010/main" type="paragraph" rotatedBoundingBox="3232,11149 15151,11212 15147,11944 3228,11881" alignmentLevel="3"/>
          </emma:interpretation>
        </emma:emma>
      </inkml:annotationXML>
      <inkml:traceGroup>
        <inkml:annotationXML>
          <emma:emma xmlns:emma="http://www.w3.org/2003/04/emma" version="1.0">
            <emma:interpretation id="{25F3840B-6C01-46B2-BB45-BAA6C72B9FEB}" emma:medium="tactile" emma:mode="ink">
              <msink:context xmlns:msink="http://schemas.microsoft.com/ink/2010/main" type="inkBullet" rotatedBoundingBox="3231,11459 3277,11460 3276,11472 3230,11471"/>
            </emma:interpretation>
            <emma:one-of disjunction-type="recognition" id="oneOf7">
              <emma:interpretation id="interp35" emma:lang="en-IN" emma:confidence="0">
                <emma:literal>.</emma:literal>
              </emma:interpretation>
              <emma:interpretation id="interp36" emma:lang="en-IN" emma:confidence="0">
                <emma:literal>~</emma:literal>
              </emma:interpretation>
              <emma:interpretation id="interp37" emma:lang="en-IN" emma:confidence="0">
                <emma:literal>+</emma:literal>
              </emma:interpretation>
              <emma:interpretation id="interp38" emma:lang="en-IN" emma:confidence="0">
                <emma:literal>a</emma:literal>
              </emma:interpretation>
              <emma:interpretation id="interp39" emma:lang="en-IN" emma:confidence="0">
                <emma:literal>F</emma:literal>
              </emma:interpretation>
            </emma:one-of>
          </emma:emma>
        </inkml:annotationXML>
        <inkml:trace contextRef="#ctx0" brushRef="#br0" timeOffset="96368.6562">-9777 5001 154,'-5'0'350,"0"0"40,1 0 32,0 0-68,1 0-83,2 0-61,-4 0-38,5 0-30,-3 1-24,-1-1-22,4 0-24,-1 0-23,1 0-14,0 0-13,0 0-4,0 3-3,0-3-3,0 0-3,0 0 2,0 0 0,-3 0 1,3 0 1,0 2-1,-2-2 0,2 0 2,0 0 1,0 0 5,0 0 0,0 0 8,0 0 8,0 0 3,-3 0 2,3 0 5,0 0 1,0 0 0,0 0-2,0 0-2,-3 0-6,3 0-3,0 0-3,0 0-5,0 0-4,0 0-9,0 0 1,0 0-5,0 0-5,0 0-4,0 0 0,0 0 4,0 0-2,0 0-2,0 0 0,0 0 2,0 0 2,0 0-4,0 0 0,0 0 0,0 0 0,0-2 0,0 2 1,0 0-1,0 0 4,0 0-2,0 0-1,0 0 0,0 0-1,0 0-1,0 0-3,0 0 1,0 0 2,0 0-3,0 0 4,0 0 0,0 0 0,0 0 3,0 0-1,0 0-2,0 0 0,0 0-1,0 0-4,0 0 5,0 0-1,0 0-1,0 0-2,0 0 6,0 0 2,0 0-3,0 0 3,0 0-2,0 0-5,0 0-37,0 0-39,3 0-47,0 0-108,-3 0-133,2-3-143,1 3-38,-2-1-4,7-2 22,4 0 99</inkml:trace>
      </inkml:traceGroup>
      <inkml:traceGroup>
        <inkml:annotationXML>
          <emma:emma xmlns:emma="http://www.w3.org/2003/04/emma" version="1.0">
            <emma:interpretation id="{3D9AE912-A973-4BC9-B1A7-5BDACC752525}" emma:medium="tactile" emma:mode="ink">
              <msink:context xmlns:msink="http://schemas.microsoft.com/ink/2010/main" type="line" rotatedBoundingBox="3966,11153 15151,11212 15147,11944 3962,11885"/>
            </emma:interpretation>
          </emma:emma>
        </inkml:annotationXML>
        <inkml:traceGroup>
          <inkml:annotationXML>
            <emma:emma xmlns:emma="http://www.w3.org/2003/04/emma" version="1.0">
              <emma:interpretation id="{16C9610A-DE80-4EBF-BAF9-0EC9584AEBBA}" emma:medium="tactile" emma:mode="ink">
                <msink:context xmlns:msink="http://schemas.microsoft.com/ink/2010/main" type="inkWord" rotatedBoundingBox="3966,11153 7451,11172 7447,11903 3962,11885"/>
              </emma:interpretation>
              <emma:one-of disjunction-type="recognition" id="oneOf8">
                <emma:interpretation id="interp40" emma:lang="en-IN" emma:confidence="0">
                  <emma:literal>ala</emma:literal>
                </emma:interpretation>
                <emma:interpretation id="interp41" emma:lang="en-IN" emma:confidence="0">
                  <emma:literal>afar</emma:literal>
                </emma:interpretation>
                <emma:interpretation id="interp42" emma:lang="en-IN" emma:confidence="0">
                  <emma:literal>ayah</emma:literal>
                </emma:interpretation>
                <emma:interpretation id="interp43" emma:lang="en-IN" emma:confidence="0">
                  <emma:literal>alga</emma:literal>
                </emma:interpretation>
                <emma:interpretation id="interp44" emma:lang="en-IN" emma:confidence="0">
                  <emma:literal>alas</emma:literal>
                </emma:interpretation>
              </emma:one-of>
            </emma:emma>
          </inkml:annotationXML>
          <inkml:trace contextRef="#ctx0" brushRef="#br0" timeOffset="100220.5656">-7540 4734 65,'6'-5'340,"2"-1"46,0 1 48,-3 2-18,-2-1-76,0 3-75,-1-2-52,1 0-33,-3 2-31,0 1-30,0-4-26,0 4-14,0 0-11,0-2-10,0 2-9,0 0-12,0 0-13,0 0-8,0 0-8,0 0-2,0 0-4,0 2 0,0-2 1,0 4-1,0-3 4,0 5 1,0-1 2,0-2 8,0 5 9,-3 0 20,1 0 10,-4-1 7,6 5 0,-2-1-1,-3 1-6,2 0-4,-2 0 14,-1 4 6,0-1 12,-2 3 3,4-3 2,-4 2-17,7-1-17,-11 0-12,8 0-13,-1-2-6,-6 2-1,4 2 3,-1-2 0,0-3 3,0 3-2,3 0 1,-6-2-4,9 4 2,-6-2-2,4-3-4,-3 2 4,2-2 3,-3 1-3,4-2-2,-4 0-1,6-1 0,-6 0-3,3 1-1,-1-1-1,1-3-4,0 1 0,0 0-4,2 1-1,-2-1 0,2-2 0,1 2 0,-4-2 0,4 0 0,-2 4 0,0-4 0,0-2 5,0 3 3,3-1 4,-6 0 1,6-2 2,-3 2-1,1-1-3,-2-1-1,4 0-7,1 0 2,0 2-4,-3-3-4,-1 1-2,4-2 0,0 1 4,0 1-4,0-3 4,0-1-2,0 4 6,-1-3-2,1 2 3,0-3 1,0-1 1,0 3 1,0 0-2,0-2-1,0-1 6,0 4-4,0-4-5,0 0 2,0 0-3,0 0 0,0 2-7,0-2 3,-3 0 5,3 0 1,0 0 0,-2-2-7,2-2-55,0 3-125,0-5-107,2 1-132,2-2-179,3-1-166,6-4-44,0 1 75,7-1 80,3 0 115</inkml:trace>
          <inkml:trace contextRef="#ctx0" brushRef="#br0" timeOffset="99460.6726">-8656 4817 244,'5'-4'289,"-3"4"27,-2-1-29,3-3-46,0 4-28,-3-2-11,2 1-2,-2 1-9,3-4-15,0 4-28,-3 0-30,0-1-29,0 1-24,0 0-17,0-2-9,0 2-7,0 0-4,0-2 5,0 2 1,-3-3 5,0 3 5,1-4 4,-4 4 0,6 0 5,0-3 6,0 3 12,0-2 9,-2-1 10,2 1 4,-3 0 6,1-1 0,-1 1 1,0 0-2,1 2 5,-2-2-3,4-1-1,-7 0-3,6 3-5,-6-1-10,6 1-11,-4-3-9,-2 1-9,6 2-9,-4 0-8,2 0-9,-2-3-7,0 3-2,2 0-2,0 0-7,1 0-4,-4 3-3,-1-3 0,-1 2 1,-3 1-3,1-2 0,-2 5 0,-4-2 3,-1 1-1,3 2-3,-4-2 0,2 4 1,-1-2 1,1 0-2,-2 1-1,-1 3 1,4-3 1,-1 3 1,3-3 2,1 4 0,-1 0 1,0-3 5,0 2-1,2-1 0,1-1-3,2 3 0,0-2 2,3-2-4,1 3 1,-3 1-3,6-4 1,-3-1 1,3 2 0,-2-2-1,-1 2 0,4-2 4,0 1-1,4-3-5,-1 0 0,-3 2 0,5-1 0,-5-1 0,4-2-3,1 1 4,-2-3 0,2 5 0,-2-6-1,5 1 7,-3 2 0,8-3 0,-3 0 0,1 0 2,3-3-1,2 2-1,0-3-1,-1 2-1,4-3-1,-1 2-3,3-2 0,0-1 3,-1-2-4,1 0 0,-3 0-2,3 0 3,-7 1-1,2 1-1,0-2 2,-3 1 2,0-2 1,0 2 2,-4 0 1,3-1 6,-4 1 0,0 3 0,-2-3 2,2-1 0,-3 4-3,3 0-1,-2-3-5,-1 2 0,3 1-5,-3-1 3,-3 0 1,4 1 1,-4 2 6,1-3 8,-2 3 3,3-1 6,-1 1 1,-2-3 1,3 5-5,-1-2-2,-3 1-3,0 1-1,0-4-3,0 4-2,0 0 2,0-2-1,0 2-5,0 0-4,0 0-2,0 0-4,0 0-4,0 0-1,0 2-1,-3 2-1,-1-3 1,3 1 2,-2 3 3,-1 0 0,0 2 2,-1-1 2,0 1 1,-3 0-2,0 2 2,0-2-1,0 4-1,3-3 0,-3 3 2,2-4-2,-1 1 0,2 1-1,1 1 0,-4-1-1,3-2-1,0 2 0,-1-2 0,1 2 0,0-1 0,2-1 1,3 0 2,-2 0-2,2 1 0,0 0 1,2 0-2,1-5 0,0 5 2,2-4-2,0 3 0,3-2 2,0-1-1,1 1-1,4-2 2,3 1 0,0-2-1,2 1 1,3-1 0,5-2 1,-4 2-3,7 1 0,1-3 2,4 0-2,0-3 0,-2 3 0,2-2 4,-4 2-4,-1-2 0,-3 2 0,-1-3 1,-1 1 2,-6 2-2,0-3 3,-2 2 2,-4 1 2,-4-3 5,0 3 1,-1-2 2,-4 2 3,2 0-2,-2-3 1,-1 3-4,-2 0-1,3 0-5,0 0-3,-3-2-2,0 2-2,0 0-5,0 0-23,-3-2-57,-2 2-134,0-3-124,-1 1-144,1-1-185,-3-1-146,3-3-36,-3 2 86,0-2 99,7 3 129</inkml:trace>
          <inkml:trace contextRef="#ctx0" brushRef="#br0" timeOffset="101399.6724">-6514 4963 246,'8'-8'398,"-1"1"29,1 2 20,-2-2-75,-1 0-102,-3 0-78,4 3-41,-6 0-21,2-1-6,-2 1-19,0 1-19,-2-1-9,2-1 0,0 3 14,-3 0 24,0-1 15,3 1 16,-2 0 13,2 2 0,-5-3-6,5 3-16,-6-2-19,4 2-22,-4 0-14,1 0-9,0 0-16,0 0-13,-3 0-8,-1 0-9,-6 2-8,6 1-9,-7-1-1,1 3-4,-1-1 2,0 1-5,2 2-2,-6 0 4,6-1-6,-5 1 2,-2 4 0,6-3 2,-2 3 4,1-3-3,-2 3 1,-1-3-3,6 3 0,-2-2 2,1 3-3,1 0 0,4-4 3,-3 4-3,6 1 7,-2-1-3,0-4 1,3 4-3,0-1-2,-1-1 0,6 0-3,-2-1 2,2-2-3,2 2 4,-2-2-1,6-3 0,-4 4 0,1-5-3,2 1 5,0-1 2,-2-2 2,5 2 0,-6-3 1,9 0 2,-2 0-3,4-3 2,0 2-1,6-6-4,1 0 0,0 3 1,1-5-3,3 2 0,-1-2 0,1-2 3,-3 1-2,1 1 1,-1 0 0,0-2-1,0 0-1,-4 3 3,-1-3-2,1 3 1,-8-3 3,4 6 1,-2-5 7,2 2 6,-7-1 7,2 2 0,4 1 13,-4-1 9,-2 2 2,1 2-2,-1-1-1,0 0 3,-1 0-12,0 1-9,-2-1-8,-1 4-3,4-4-3,-6 1-4,2 2 0,1 1 0,-3-3-4,2 3-1,-2 0-6,0 0 0,0 0-3,0 0-6,0 0 3,0 3-3,0-2 2,0 2 2,-2 1 3,2 0 0,-5 0 4,5 3 3,-6-3 0,4 4 2,-3-1 0,-3 2 4,2-2-5,0 2 4,-2-2-3,3 5 0,-3-4-1,0 3-2,0-3 0,3 3-2,-3 1 0,0-1-1,0-2-3,3 2 2,-3-2 2,3 3 0,0-2 0,1 0 0,-3 1 3,2-1-3,4-5 1,-3 6-3,1 0 3,3-3 1,0 0 0,0-1 0,0 2-3,0-2 2,0 2 1,3-1-5,1-1-2,0 1 3,1-3 0,0 2-1,3 0-2,2-3 3,1 4 3,2-2 0,0-1 2,4-5 0,3 3 2,2 1 1,2 0 0,3-4-4,5 1-2,2 2 0,1-3-2,7 3-2,0-2 1,1-1 0,2 0-3,-2 3 6,2-3-1,-1 2 1,-3-2-2,-2 3 1,-2-3 1,-2 0-4,-6 1 2,-3-1 0,-4 0 2,-3 3 0,2-3 2,-6 0 6,-3 0 8,1 0 10,-5 0 8,0 0 8,-4 0 3,0 0-6,0 0-5,-3 0-10,2 0-9,-3 0-5,0-3-5,0 3-5,0-1-14,-3 1-39,-2-3-102,1 1-153,-1 2-121,-3-3-188,-4-1-189,0 0-74,-4 0 47,-2-3 119,-3 3 106,0 0 179</inkml:trace>
        </inkml:traceGroup>
        <inkml:traceGroup>
          <inkml:annotationXML>
            <emma:emma xmlns:emma="http://www.w3.org/2003/04/emma" version="1.0">
              <emma:interpretation id="{F9E544F0-2227-434C-8317-619979F75FC7}" emma:medium="tactile" emma:mode="ink">
                <msink:context xmlns:msink="http://schemas.microsoft.com/ink/2010/main" type="inkWord" rotatedBoundingBox="8976,11291 15150,11324 15148,11805 8973,11772"/>
              </emma:interpretation>
              <emma:one-of disjunction-type="recognition" id="oneOf9">
                <emma:interpretation id="interp45" emma:lang="en-IN" emma:confidence="0">
                  <emma:literal>samisens</emma:literal>
                </emma:interpretation>
                <emma:interpretation id="interp46" emma:lang="en-IN" emma:confidence="0">
                  <emma:literal>S artistries</emma:literal>
                </emma:interpretation>
                <emma:interpretation id="interp47" emma:lang="en-IN" emma:confidence="0">
                  <emma:literal>S anisettes</emma:literal>
                </emma:interpretation>
                <emma:interpretation id="interp48" emma:lang="en-IN" emma:confidence="0">
                  <emma:literal>satirises</emma:literal>
                </emma:interpretation>
                <emma:interpretation id="interp49" emma:lang="en-IN" emma:confidence="0">
                  <emma:literal>S armistices</emma:literal>
                </emma:interpretation>
              </emma:one-of>
            </emma:emma>
          </inkml:annotationXML>
          <inkml:trace contextRef="#ctx0" brushRef="#br0" timeOffset="116420.9146">-1210 4977 38,'-6'-3'375,"1"3"23,0-4 2,1 4-18,-3-3-191,5 3-166,-1 0-106,3 0-73,0 0-61,0 3-73,5-3-21,-2 0 6,5 4 25</inkml:trace>
          <inkml:trace contextRef="#ctx0" brushRef="#br0" timeOffset="117251.504">-1011 4982 245,'0'-3'406,"-3"1"41,3 2 44,-3-3-74,-2 3-120,3 0-87,-1 0-55,0 0-38,1 0-38,-1 0-28,3-4-19,-1 4-11,1 0-11,0 0-5,0 0-1,0 0-3,0 0 0,0 0-2,0 0 1,0 0 1,0 0-1,0 0-1,0 0 1,0 0-1,0 0-1,0 0 0,0 0 1,0 0 1,0 0 0,0 0 1,0 0 4,0 0 3,0 0 5,0 0 10,0 0 10,0 0 6,0 0 7,0 0-1,0 0-5,0 0-6,-4 0-7,4 0-8,-3 0-8,2 4-1,-3-4-3,0 3-3,-4 2 1,-2-1-3,-1 1 4,1-1-3,-1 3 0,1 1-2,-1-1 2,5-2-1,-2 3 0,1 0-4,6-1 2,-3 0-1,4 0 0,5-1-2,2 1 1,1-1 3,-2 2-2,7-3 1,0 2 1,6-2 0,-5 2-1,7 0-5,-2-2 3,-1 1 0,0-1 1,-1 1-4,-1 2 5,0-1 0,1 0-1,-5-2-3,1 2 0,0 0 4,-5-3-2,-3 4 2,0-5 2,-2 2 2,-3 1 4,-7-5-1,1 4-2,-8-3 2,-22 6-1,12-7-6,2 2 0,-2-1 4,1 1-3,-1-3 2,3 2-1,4-2-21,4 0-27,3 0-22,4-2-21,6-1-46,6-2-70,7 1-43,5-3-29,6-2-18,8 1-10,5-6 29,1 6 64,7-7 63,-1 4 69,-1-1 68,2-1 73,-2 1 68,2 0 59,37-14 307,-37 14-231,-7 1-29,-2 0-26,0-1-13,-5 3 17,-2-1 26,-4 1 37,-4 0 20,-3-1 13,-2 1-13,-3 2-41,0 3-44,-5-4-47,0 4-27,-3 1-25,-1 2-17,0-5-22,-1 6-16,-3-1-19,0 1-14,0 0-11,-7 1-8,1 2-5,-2 1-2,-5 3-2,0 4 1,-6-3 0,5 1 2,1 3 0,0-1 0,-3 1-1,3 0 0,0 1 0,2 1-3,-2-2 3,5 1 0,2 0 2,-6 1 0,4-2-4,4-1-42,0 0-104,0-1-133,2 2-120,-4-4-172,-2 0-167,1-1-76,-4 1 41,-2-5 102,3 2 100,-2-2 164</inkml:trace>
          <inkml:trace contextRef="#ctx0" brushRef="#br0" timeOffset="117553.7232">-579 5158 116,'5'-8'374,"6"3"28,2-2 18,4 0-31,7-1-151,4 2-109,9-1-58,1-1-18,9-3-8,2 4-5,6-2-4,-2-1 3,1 4 4,1-1 5,3 0 9,-10 0 9,-3 2 7,-5 1 7,-6-3 22,-6 4 53,-3 1 48,-11-1 34,5 3 6,-9-3-2,-2 3-18,-3 3-40,0 0-41,-5 1-27,0 4-7,0-3-4,-5 2-6,3 1-21,-4 2-24,-2-4-20,3 4-9,-3-2-10,3-1-6,-3-2 0,2 3-7,-2-1-4,0 0-91,0-2-122,-1-1-115,5-2-175,-4 1-185,3-3-106,-3 0 37,3-3 89,5 1 99,2-2 163</inkml:trace>
          <inkml:trace contextRef="#ctx0" brushRef="#br0" timeOffset="118308.3352">419 4995 398,'-5'0'363,"3"0"7,-1 0-24,-5 3-148,7 0-113,-6 1-58,6 1-18,1-1-9,0 4-7,4 0-11,1 1-17,6 1-11,-4 0-7,1-4-3,5 4 5,-2-2 8,-1 0 15,2-4 15,0 4 13,-3-4 20,2-1 33,2 1 39,-3-4 43,3 3 32,0-3 23,6 0-2,-2-3-16,6 1-32,4 0-36,-1-3-34,1 2-24,2-4-13,1 3-10,3-1 0,-3-3 5,2 2 8,0-2 17,-3 1 31,0-4 35,-7 4 44,6-2 38,-9 1 32,0 0 19,-4 1 4,-1 2-17,-4-2-24,-2 3-30,0-1-31,-7 4-31,3-2-32,-3 0-25,-2 1-24,-3 2-20,-4 2-13,2 1-9,-7 0 0,-1-2-4,1 4 1,0-1-2,3 2 0,2-2 0,0 1 0,4-1 0,4-1 2,0 1 2,4-3-1,8 3 2,2-1 2,7-2-2,5-1 0,6 0 1,3-1 0,3-2 2,3-1-2,5 3 2,-3-6 2,4 3-3,-1-4 0,6-1 1,1 1-1,-5-3 1,2 0 0,-4-1 1,-7-2 4,-2 2-1,-7 1 2,-6 2-1,-5-1 12,-4 1 14,-2 2 3,-7 0 4,0 4 5,-6-1 1,0 0-11,0 1-15,-6 3-8,0 0-8,-7 3-5,-2-1-1,-2 4-6,2-1 4,1 3-1,-1-1 0,3 2 2,0-1-1,-2 3 0,3 0 2,3 1-1,6-4 1,4 6 1,9-2-3,3 0 3,7 3 6,5-2-3,3 2-2,3-3 0,1 6-1,0-2 0,-1-1-7,1 0 2,-2-1 1,-1 0 4,-1 0 0,-5-3 0,-6 0 0,-2 0 1,-6-3 1,-6-1 0,-4 1 4,-4-4 0,-4 0-2,-7-1 3,-6 1-4,-4-4-2,-9 1 2,0-1-3,-6-1-16,0 1-37,-5-4-98,-1 2-144,4-3-108,2 4-174,0-6-177,1 3-91,9-4 35,1-2 105,8 2 91,6 1 162</inkml:trace>
          <inkml:trace contextRef="#ctx0" brushRef="#br0" timeOffset="114942.4334">-3520 4948 144,'5'-1'246,"-5"-2"33,5 2-27,0 1-18,-2-3-8,2 0-4,-1 2-4,-4 1-4,5-3-19,-2 3-25,-3-4-30,4 4-25,-4 0-26,0 0-16,1 0-8,6-1 5,-7 1 14,1-3 29,-1 3 29,0 0 32,0-3 29,-1 2 14,1 1 6,0-3-14,0 2-12,-4 1-22,1 0-24,2-3-23,1 3-22,-7-2-21,2-1-13,-7 3-18,3 0-14,0-3-13,-2 3-7,1 0-2,-3 0-4,-4 3-3,-3-3-3,-1 3-3,2-1-1,-8 1-4,4 1-2,-2 0-1,-1 0 1,0 4-1,2-1 1,2 0 2,-2 4 0,1-6-1,4 5 1,5 2-2,2-3 2,4 0 0,0 1-2,8 2 2,4-3-2,0 2 2,8-1-2,0 2 2,3 0 0,4-4 0,2 3 0,0-3 0,5 4 0,-4-3-1,4-2-2,-1 2 1,4-1 2,0-1 0,0 4 0,-3-4 2,-1 0 0,1 1-2,-2-3-2,-1 2-1,-3 0 3,-2-2-2,-2 2 0,-3-2 2,-3-1-1,-2-1 2,-4 1-2,3 1 1,-6-2 0,-1-2 1,0 2 3,-4 2-4,-6-1 5,-3-1 0,-3-2-2,-2 3 1,-2-1 0,-6 2 1,-6-2-1,3 0 0,-3-2 2,-2 5-2,0-5 1,-2 3-4,-1-4 0,3 3-1,2 1-1,3-4 0,-3 1 1,6 2 0,1-3 3,2 0 0,2 0-2,0 0-1,5 0 0,2 0-13,-2 0-44,3 0-103,0-3-115,2 3-83,3-1-142,6-6-143,-1 7-110,3-5 24,5-1 70,3 2 61,8-4 131</inkml:trace>
          <inkml:trace contextRef="#ctx0" brushRef="#br0" timeOffset="115896.3844">-2787 5033 178,'8'-3'289,"4"-1"42,-8 0 3,1 3-28,0-1-27,1 0-21,-4-1-15,4 0-29,-1 2-33,-3 1-29,-2-3-10,0 1 7,-2-1 14,-3 3 35,-1-1 34,-2-2 4,2 3-11,-2-3-28,-5 3-25,1 0-51,-2 0-42,-7 0-28,0 3-21,-3 1-15,-1 4-8,-4-1-2,1 2 1,-4-1-3,5 4 1,-5 1-1,9 0 3,-1-1-4,10-1-3,-5 1-3,9 0 1,5 0 1,-1-4-1,6 2 1,6-4 2,-1 1 5,5-3 0,3-1 0,6 1 2,0-4 2,2 0-2,6-4-1,-1 3-1,1-5 2,2-1-1,-3 1 3,-1-1 2,1-2-2,-5 2 3,0 0-3,-2-2 15,-6 2 15,0 2 16,-5-2 13,-2 6 9,1-5 2,-6 5-13,4 1-19,-5 0-20,-2 0-12,-1 1-9,-5 6-10,-2-3 1,-1 4-2,2 1 2,-1 1 0,2-1 0,0-1-1,3 2 4,5-4 2,0 1-2,0 0 2,2 1 0,9-4 2,-3 2 0,6-1-1,6-5-1,2 3 3,7-3 0,5-3 0,1-1-2,10 0-3,-3 0 0,4-3-1,1 0 0,-1-4-3,1 3 2,1-1 4,-2-3 1,1-2 0,-1 4-1,-4-2 1,-3 0 2,-2-1 0,-7 1 1,2 4-4,-9-3 5,1 3 11,-7 1 8,-1-1 7,-1 2 5,-4 2 7,-3-2 2,-1 4-3,-1 0-9,-1 0-6,-4-1-8,-1 3-8,4 0-5,-4 0-8,-4 0-3,3 5-2,-10-1 1,1 6 1,-3-4 2,-5 5 1,-1 0 1,1 2 1,1 0-1,-2-1 2,1 1 1,0 1 1,2-2-2,3 1-2,4 2 0,-2-4 0,3 1-3,6-4 1,2 4 1,2-1 1,6-3-1,3-1-1,2 0-10,1 1-43,7-4-107,5 1-143,6-3-105,1 0-153,3-2-145,1-2-110,1 0 26,-1-1 103,-2-2 79,-3 4 143</inkml:trace>
          <inkml:trace contextRef="#ctx0" brushRef="#br0" timeOffset="116262.7717">-2145 5133 100,'-27'-2'440,"6"-1"48,2 1 24,6-1 16,6 2-181,4-2-156,6-2-88,7 3-47,6 0-26,7-1-11,10 1-8,6-1-5,7-1-1,7 0-2,2 1 0,1-4-2,0 2-1,5 1 1,-8 0 2,0-2 4,-10 1 8,-4 2 19,-2-2 34,-7 2 61,-6-1 71,-3 0 56,-8 2 42,0 1 27,-4-3-10,-1 3-42,-3 1-62,0 0-55,-2 0-55,0 0-40,-3 0-32,0 1-14,-6 4-10,1 1-7,4-2 1,-11 4-1,7-1 4,1 0-1,-8 0-1,8 1 2,-4 0 0,0 1-1,3-2-1,3 0-2,-4-2 1,4 1-45,-4-1-122,1 0-112,3-4-119,2 2-171,-6 0-184,4-3-55,-1-3 74,3 3 83,5-4 104</inkml:trace>
        </inkml:traceGroup>
      </inkml:traceGroup>
    </inkml:traceGroup>
    <inkml:traceGroup>
      <inkml:annotationXML>
        <emma:emma xmlns:emma="http://www.w3.org/2003/04/emma" version="1.0">
          <emma:interpretation id="{B7FD4A37-6A75-492C-87D0-05CBC964F3DB}" emma:medium="tactile" emma:mode="ink">
            <msink:context xmlns:msink="http://schemas.microsoft.com/ink/2010/main" type="paragraph" rotatedBoundingBox="4100,12764 27426,12531 27432,13121 4105,13354" alignmentLevel="4"/>
          </emma:interpretation>
        </emma:emma>
      </inkml:annotationXML>
      <inkml:traceGroup>
        <inkml:annotationXML>
          <emma:emma xmlns:emma="http://www.w3.org/2003/04/emma" version="1.0">
            <emma:interpretation id="{7924691A-F615-4551-AA50-26F04D4F67C8}" emma:medium="tactile" emma:mode="ink">
              <msink:context xmlns:msink="http://schemas.microsoft.com/ink/2010/main" type="inkBullet" rotatedBoundingBox="4100,12833 4785,12826 4788,13089 4103,13096"/>
            </emma:interpretation>
            <emma:one-of disjunction-type="recognition" id="oneOf10">
              <emma:interpretation id="interp50" emma:lang="en-IN" emma:confidence="0">
                <emma:literal>I.</emma:literal>
              </emma:interpretation>
              <emma:interpretation id="interp51" emma:lang="en-IN" emma:confidence="0">
                <emma:literal>t.</emma:literal>
              </emma:interpretation>
              <emma:interpretation id="interp52" emma:lang="en-IN" emma:confidence="0">
                <emma:literal>..</emma:literal>
              </emma:interpretation>
              <emma:interpretation id="interp53" emma:lang="en-IN" emma:confidence="0">
                <emma:literal>F.</emma:literal>
              </emma:interpretation>
              <emma:interpretation id="interp54" emma:lang="en-IN" emma:confidence="0">
                <emma:literal>In.</emma:literal>
              </emma:interpretation>
            </emma:one-of>
          </emma:emma>
        </inkml:annotationXML>
        <inkml:trace contextRef="#ctx0" brushRef="#br0" timeOffset="119055.9794">-8882 6599 168,'-13'0'448,"4"0"45,-4-2 31,2 2-10,3 0-180,6 0-144,-3-1-76,-1 1-45,4 0-31,2 0-13,0 0-11,0 0-5,5 0-5,3 1-3,5-1-5,5 2-42,2-2-112,5 0-128,0 0-130,1 0-71,3 0-30,-2 0 23,5 4 100</inkml:trace>
        <inkml:trace contextRef="#ctx0" brushRef="#br0" timeOffset="119408.2437">-8749 6406 333,'-16'-7'485,"4"0"33,-1 2 20,0 1-48,5-1-226,0 3-121,5 1-69,1-4-34,-1 5-18,6-3-13,2 3-14,11 3-44,5-3-95,4 5-113,3-5-142,9 3-73,-1 1-34,5 0 21,4 0 82</inkml:trace>
        <inkml:trace contextRef="#ctx0" brushRef="#br0" timeOffset="119224.0908">-8283 6625 217,'0'-2'473,"0"2"41,0 0 24,0 0-5,0-3-212,0 1-142,0 0-75,-4 1-43,4-3-22,4 1-22,-4-1-21,5 3-44,-1-3-110,1 1-129,-2-3-136,-3 1-65,-3 1-31,-2-4 17,-3 5 96</inkml:trace>
      </inkml:traceGroup>
      <inkml:traceGroup>
        <inkml:annotationXML>
          <emma:emma xmlns:emma="http://www.w3.org/2003/04/emma" version="1.0">
            <emma:interpretation id="{FA55690B-D62F-4141-9CCD-3CF067069F87}" emma:medium="tactile" emma:mode="ink">
              <msink:context xmlns:msink="http://schemas.microsoft.com/ink/2010/main" type="line" rotatedBoundingBox="5415,12751 27426,12531 27432,13121 5421,13341"/>
            </emma:interpretation>
          </emma:emma>
        </inkml:annotationXML>
        <inkml:traceGroup>
          <inkml:annotationXML>
            <emma:emma xmlns:emma="http://www.w3.org/2003/04/emma" version="1.0">
              <emma:interpretation id="{A23E62AD-47C6-4E7A-8F7E-4CC87F929D73}" emma:medium="tactile" emma:mode="ink">
                <msink:context xmlns:msink="http://schemas.microsoft.com/ink/2010/main" type="inkWord" rotatedBoundingBox="5416,12878 6558,12867 6563,13330 5421,13341"/>
              </emma:interpretation>
              <emma:one-of disjunction-type="recognition" id="oneOf11">
                <emma:interpretation id="interp55" emma:lang="en-IN" emma:confidence="0">
                  <emma:literal>m</emma:literal>
                </emma:interpretation>
                <emma:interpretation id="interp56" emma:lang="en-IN" emma:confidence="0">
                  <emma:literal>R</emma:literal>
                </emma:interpretation>
                <emma:interpretation id="interp57" emma:lang="en-IN" emma:confidence="0">
                  <emma:literal>r</emma:literal>
                </emma:interpretation>
                <emma:interpretation id="interp58" emma:lang="en-IN" emma:confidence="0">
                  <emma:literal>M</emma:literal>
                </emma:interpretation>
                <emma:interpretation id="interp59" emma:lang="en-IN" emma:confidence="0">
                  <emma:literal>E</emma:literal>
                </emma:interpretation>
              </emma:one-of>
            </emma:emma>
          </inkml:annotationXML>
          <inkml:trace contextRef="#ctx0" brushRef="#br0" timeOffset="120144.9607">-7637 6431 127,'16'-1'519,"-9"-2"84,1 1 43,-5 0 24,2-1-167,-2 1-154,-1 2-126,1-3-77,0 3-45,2 3-18,-4-1-18,6 3-31,-6 0-14,11 3-1,-8 3 1,5 1-2,-1-1 0,-4 4 3,4-3-4,0 3-4,-3 1 0,0-2-3,0 0-5,-2 1 0,-1 1-4,4-2 1,-6-1 3,2-2-3,-2 1 4,0 0-4,-2-5-19,2 2-74,-6-2-60,6-2-40,0-2-52,0-3-73,0 4-49,-2-4 20,2-4 28,-5 1 21,2-2 41,0-2 72,1-5 65,-1 1 55,1-3 44,-1 0 36,0 1 38,3-5 44,3 3 46,0-3 38,-1 5 22,3-3 4,1 1-12,1 2-31,4 1-37,5-2-35,2 6-27,2-3-19,6 3-11,-3 0-5,9-1-2,1 4 0,1 0 0,0 1 0,-1 4-2,-5-2-4,1 2-6,-4 0-4,-1 2-4,-6 1-4,-2 1-2,-3 1 3,-12 2 5,3-2 0,-9 2-1,-8 4 3,-3-3 2,-8 3 10,-3-4 9,-7 5 19,0-4 16,-3 0 10,2-1 6,1-1-6,2 1-8,2 0-15,4-2-17,0 0-7,6-2-11,2 2-5,-1-3-7,11 2-8,1 0 0,1-1-4,1 2-2,3-2 1,2 2 2,2 1 1,3 0 4,6 1-4,3 4 0,7-3 2,7 1 0,2 1-2,4 1 0,1-2 0,10 4 3,-2 1 1,4-2-1,6 0-2,-2 1-1,4 0 3,-7-1-2,5 0-2,-2 1-2,-3-3 3,-1 2-4,-2-1 2,-4-2-3,-2 1 3,-5-1 0,-6-2 2,-2 0 6,-5-3-1,-2 1 0,-4-2 2,-2 1 3,-4-1 1,-4-1 1,3-2-2,-5 0-37,-1 0-65,-2 0-56,-2-2-128,-1-3-167,0 0-141,1 0-41,-1-3 24,3 0 32,5-2 112</inkml:trace>
        </inkml:traceGroup>
        <inkml:traceGroup>
          <inkml:annotationXML>
            <emma:emma xmlns:emma="http://www.w3.org/2003/04/emma" version="1.0">
              <emma:interpretation id="{18FC78C9-521A-454B-9EFD-870A36457D86}" emma:medium="tactile" emma:mode="ink">
                <msink:context xmlns:msink="http://schemas.microsoft.com/ink/2010/main" type="inkWord" rotatedBoundingBox="7535,12896 10491,12866 10495,13244 7538,13273"/>
              </emma:interpretation>
              <emma:one-of disjunction-type="recognition" id="oneOf12">
                <emma:interpretation id="interp60" emma:lang="en-IN" emma:confidence="0">
                  <emma:literal>have</emma:literal>
                </emma:interpretation>
                <emma:interpretation id="interp61" emma:lang="en-IN" emma:confidence="0">
                  <emma:literal>hare</emma:literal>
                </emma:interpretation>
                <emma:interpretation id="interp62" emma:lang="en-IN" emma:confidence="0">
                  <emma:literal>haue</emma:literal>
                </emma:interpretation>
                <emma:interpretation id="interp63" emma:lang="en-IN" emma:confidence="0">
                  <emma:literal>hawe</emma:literal>
                </emma:interpretation>
                <emma:interpretation id="interp64" emma:lang="en-IN" emma:confidence="0">
                  <emma:literal>nave</emma:literal>
                </emma:interpretation>
              </emma:one-of>
            </emma:emma>
          </inkml:annotationXML>
          <inkml:trace contextRef="#ctx0" brushRef="#br0" timeOffset="120700.5797">-5445 6472 214,'-11'-7'476,"4"-1"45,-1 4 19,2 0 12,4-3-243,-3 3-137,5 1-68,-3 2-37,0 1-20,3-3-8,0 3-6,3 3 0,0-2-1,-3 6 0,2 1 9,1 3 4,-3-3 3,0 6-6,-3-2-4,1 0-5,-1 1-7,-2-1-5,2 2-1,-2-2 4,2 1 23,1-3 10,-4-1 9,4 4-2,-1-8 2,3 3-3,-1-1-22,1-3-18,1-1-4,-1-1-3,3 1 32,2-3 26,3 0 17,8-3 11,2 1 4,4-3-4,7 0-31,0 0-26,2-2-19,-2 2-11,-1-1-8,-5 1 5,-2 3-6,-4-3-9,-4 5-4,2-1-2,-6 2 0,1-1 1,-2 5 1,0 1 6,0 1 6,-3-2 2,0 3 1,-2 1 1,2-2 2,-1 3-1,0-1 0,0-2-3,3-1 0,-7 2-1,5-5-2,-4 4-1,3-2-1,-1-2-2,-2 1 0,3 0 0,-4-1 0,1-3-10,-1 0-88,3 0-93,1 0-110,-4 0-169,0 0-183,1-7-88,2 3 38,2-4 66,6 5 96</inkml:trace>
          <inkml:trace contextRef="#ctx0" brushRef="#br0" timeOffset="121650.3589">-4587 6590 236,'5'-1'394,"-2"-3"49,0 0 34,-1 1-70,1-2-110,-6 3-80,3-3-47,-2 4-26,-4-2-13,4 0-9,-2 2 1,-3 1-2,-1-4-6,2 4-15,-7 4-13,-3-3-24,-2 5-23,-3-1-13,0 2-10,-4 1-5,1 3-6,1-3-1,2 4 1,2-3-3,5 1-3,1-1-2,2-2 2,3 0 2,3-1-4,3 2 3,2-6 3,2 3 4,3-2 11,3-3 11,4 0 16,9 0 12,0 0 9,5-3 19,0-2 2,2-1-4,1 2-3,0-2-4,-3 1 1,0-2-7,-4 3 2,-1-3 7,-2 2 3,-6 2-3,0 1-13,-5 0-15,-3 2-16,-1 0-19,1 2-13,-2 0-4,-1 1 2,-2 3-1,0 0 5,0 0 2,-2-1-1,-1 2-4,2 0-5,-3 0 2,1-2-2,2 2-11,-4-3-78,-2 0-114,6 3-78,1-7-119,1 5-137,-1-2-123,0-3-35,0 0 54,0 0 45,7-3 101,2 2 130</inkml:trace>
          <inkml:trace contextRef="#ctx0" brushRef="#br0" timeOffset="121931.5587">-4269 6596 418,'8'-6'488,"-2"1"35,-1 4 17,-3 1-111,-2-3-181,3 3-113,0 0-60,-3 3-31,2 3-19,-2 1-5,0 4-4,0-3-2,0 1-2,0 2 0,0-1 1,0-1-3,0 0 3,5-1 6,-2-1 18,0 0 30,2-3 50,3 4 59,-3-5 49,3-3 44,1 4 20,4-3-12,6-2-36,2-3-52,-2 4-49,9-7-51,-3 0-38,1 2-20,3-5-17,1 1-6,1-3-6,3 3-2,-1-3-22,-1 2-91,-9 1-121,1 1-111,-10 1-165,-2 0-162,-8-1-111,-4 4 23,-4 0 85,0 2 90,-4 2 152</inkml:trace>
          <inkml:trace contextRef="#ctx0" brushRef="#br0" timeOffset="122429.9111">-3607 6686 256,'13'1'459,"0"-1"39,6-1 20,2-3-45,5 4-178,1-3-130,5-2-69,2-1-35,1 2-14,-1-2-12,3 1-5,-2-2 2,-1 3 1,0-3 4,-1-3 1,-4 1 3,-3 1 4,-1-3 10,-4 3 23,-1-3 40,-6 3 45,-3-3 54,-3 4 35,-3 1 18,-5 2-16,-5-2-39,-1 2-45,-7 2-57,-1-1-47,-6 3-31,-2 0-14,-4 3-8,-6 1-6,2 1-2,-7 2-2,1-1 2,-1 4-4,2 1 0,3 0-5,-2 1 1,9 0 2,4-2-3,0-1 1,8 3 3,8 0 2,2-3-2,10-1 0,7 3 1,7-3 1,11 3-2,3-3 3,7 2 2,8-2-3,1-1 0,4-3-2,1 2 1,1 0-4,-2-2 3,1 1 0,-4-1 3,0-1 0,-5-1-1,-7 0-1,0 0 0,-6 1 2,-7 0 1,-6-3 2,-3 1 2,1-1 2,-9 0 6,1 3 5,-6-3 8,3 0 3,-4 0 4,1 0-6,-2 0-3,-1 0-14,-2 0-47,-2 0-134,-1-3-124,2 2-163,-6-2-214,2 0-144,-3 1-39,0-2 84,4-1 101,-4-2 148</inkml:trace>
        </inkml:traceGroup>
        <inkml:traceGroup>
          <inkml:annotationXML>
            <emma:emma xmlns:emma="http://www.w3.org/2003/04/emma" version="1.0">
              <emma:interpretation id="{64F55391-DDE1-48B1-A0A5-AA7CC8A90061}" emma:medium="tactile" emma:mode="ink">
                <msink:context xmlns:msink="http://schemas.microsoft.com/ink/2010/main" type="inkWord" rotatedBoundingBox="11816,12847 14157,12824 14161,13246 11820,13269"/>
              </emma:interpretation>
              <emma:one-of disjunction-type="recognition" id="oneOf13">
                <emma:interpretation id="interp65" emma:lang="en-IN" emma:confidence="0">
                  <emma:literal>fie</emma:literal>
                </emma:interpretation>
                <emma:interpretation id="interp66" emma:lang="en-IN" emma:confidence="0">
                  <emma:literal>fit</emma:literal>
                </emma:interpretation>
                <emma:interpretation id="interp67" emma:lang="en-IN" emma:confidence="0">
                  <emma:literal>fee</emma:literal>
                </emma:interpretation>
                <emma:interpretation id="interp68" emma:lang="en-IN" emma:confidence="0">
                  <emma:literal>fife</emma:literal>
                </emma:interpretation>
                <emma:interpretation id="interp69" emma:lang="en-IN" emma:confidence="0">
                  <emma:literal>fire</emma:literal>
                </emma:interpretation>
              </emma:one-of>
            </emma:emma>
          </inkml:annotationXML>
          <inkml:trace contextRef="#ctx0" brushRef="#br0" timeOffset="123248.7098">-1190 6732 390,'-15'-1'489,"4"1"34,1-3 19,6 0-90,0 2-193,4-4-111,5 5-53,3-3-29,5 0-14,8 2-8,4-2-4,8 0-8,-1 3-10,5-1-6,6-3-2,2 4-7,1 0-7,4 0-22,-2-3-41,4-1-114,0 3-125,-5-5-143,-4 1-70,2 2-21,-5-4 19,0-1 99</inkml:trace>
          <inkml:trace contextRef="#ctx0" brushRef="#br0" timeOffset="123054.5727">-804 6499 235,'18'-4'361,"0"-3"46,1-1 25,-5 1-63,-1 2-73,0-6-53,-5 4-45,3-1-35,-4 0-19,-1 1 1,-6 0 25,0 1 47,0 1 36,-6-2 29,1 2 10,0 0-18,-3 3-36,0-2-57,2 1-45,-6 2-43,3-3-29,-3 4-22,3 0-16,-4 4-11,-6-3-6,4 3-3,-6 4-3,4-1-3,-4 2 0,2 0-3,1 2 3,0 4-3,6-4 1,-1 5 1,1-1-4,11 1 3,-6 0-2,7 3 3,4-4 1,-1 4 3,-2 0-1,4-3 2,2 3-1,-1-2 2,1-1-4,-3-1 2,1 0-2,0 1-6,1-3 2,-1 0 2,0-1-2,-2 0-46,-3-3-117,0 1-102,-3-5-107,0 3-155,-4-4-160,-1 2-77,-3-5 52,-2 2 72,0-3 85,4-3 145</inkml:trace>
          <inkml:trace contextRef="#ctx0" brushRef="#br0" timeOffset="123471.901">-209 6539 196,'5'-7'476,"0"0"45,-2 0 36,-3 3 66,0-2-119,0 2-63,0 2-26,0-1-9,0 2-16,0-2-57,0 3-119,0 0-89,0 3-57,0-2-33,0 4-25,0 2-2,0 0 0,0 2 0,-3 0-3,0 1 0,1 2 1,-1 0 0,1-4-5,-6 4 2,4 1-3,-4-5-39,0 1-108,0 1-115,0-4-93,6 2-151,-4-1-147,1-3-106,2 1 26,3-1 76,6-1 70,2-2 137</inkml:trace>
          <inkml:trace contextRef="#ctx0" brushRef="#br0" timeOffset="123928.2526">205 6663 304,'2'0'433,"3"1"33,-5-1 18,3 0-84,0 0-135,-1 0-96,1 0-50,-1 0-24,4 0-16,-1-1-15,3 1-18,5 0-11,3-3-8,1 1-4,4-1 4,2 3 2,2-4 0,1 1 2,3-1 1,0-1 4,0 1 8,-7-1 8,4 0 17,-5-2 22,0 4 19,-4-4 13,2-4 0,-9 4-11,1-2-4,-4-1 3,-1 1 2,-4-1 1,-2 2 5,-2-2 6,-4 3 9,-1 3-17,-5-3-22,-3 2-13,-3 1-15,4 1-13,-7 1-18,-6 2-17,1 0-2,-1 5-11,-5-1-5,5 3-1,-6 0-1,8 2-2,2 1 1,2 0 0,2 2 3,5 0-1,3 0 1,3 2 0,3-2 0,5-1 0,5-2-1,1 3 0,4-2 0,2-1 2,4-1 1,-1-1 0,6 1 0,3 0-6,1-1-11,1-3-90,5 0-125,-2-1-83,3 0-139,1-2-151,-5-1-145,0 0 1,-2-1 77,-2 1 62,-1-3 126</inkml:trace>
          <inkml:trace contextRef="#ctx0" brushRef="#br0" timeOffset="125843.8778">-701 6651 56,'-10'-3'328,"-1"1"36,1 2 28,-1-2-18,-2 0-82,4 2-66,-2-3-31,1 3-16,0-3-16,2 3-26,0 0-28,3-1-27,-1 1-24,6 0-14,0 0-5,3 0-3,5-3 5,10 1 7,8 2 9,15-3 18,11-1 18,10 1 27,15 1 17,11-1 8,12-4 14,6 3 3,1-1-9,7 2-20,5-3-17,1 1-17,-4 4-21,-4-5-21,-6 1-17,-11 3-13,-9 1-8,-12-3-8,-7 3-4,-12-2-3,-10 3-4,-10-3 0,-4 3 2,-10 0-2,-2-1-6,-6 1-1,-5 0-58,-4 0-111,-7 0-84,-6 0-139,-11 0-140,-7 0-156,-10 0-26,-1 0 68,-7 0 58,-2 1 125</inkml:trace>
          <inkml:trace contextRef="#ctx0" brushRef="#br0" timeOffset="126190.1222">-321 6663 154,'-46'1'439,"4"3"39,7 0 25,3-2-11,1-1-173,9 3-135,2-4-71,6 3-38,1-3-17,7 0-4,6 0 17,8 4 30,11-4 39,11 0 37,9 0 24,12 0 13,12 0-9,7 0-20,4-4-22,10 4-21,-1 0-16,2 0-17,-5 0-11,1 0-23,-9 0-19,-3 0-13,-7 0-7,-7 0-3,-5 0-2,-12 0-3,-3 0 0,-6 0 0,-5 0 7,-9 0 6,1 0 6,-7 0 5,3 0-1,-4 0-6,-3 0-15,-2 0-12,-3 0-17,0 0-57,-7 0-136,2-3-116,-3 3-176,-4-4-196,2 3-138,-3-1-23,-6-3 90,6 1 94,0-1 164</inkml:trace>
        </inkml:traceGroup>
        <inkml:traceGroup>
          <inkml:annotationXML>
            <emma:emma xmlns:emma="http://www.w3.org/2003/04/emma" version="1.0">
              <emma:interpretation id="{1F60185A-8966-4102-80C3-8B43A3B642B6}" emma:medium="tactile" emma:mode="ink">
                <msink:context xmlns:msink="http://schemas.microsoft.com/ink/2010/main" type="inkWord" rotatedBoundingBox="15394,12780 22375,12711 22380,13147 15399,13216"/>
              </emma:interpretation>
              <emma:one-of disjunction-type="recognition" id="oneOf14">
                <emma:interpretation id="interp70" emma:lang="en-IN" emma:confidence="0">
                  <emma:literal>reserve</emma:literal>
                </emma:interpretation>
                <emma:interpretation id="interp71" emma:lang="en-IN" emma:confidence="0">
                  <emma:literal>resinise</emma:literal>
                </emma:interpretation>
                <emma:interpretation id="interp72" emma:lang="en-IN" emma:confidence="0">
                  <emma:literal>serenise</emma:literal>
                </emma:interpretation>
                <emma:interpretation id="interp73" emma:lang="en-IN" emma:confidence="0">
                  <emma:literal>resonate</emma:literal>
                </emma:interpretation>
                <emma:interpretation id="interp74" emma:lang="en-IN" emma:confidence="0">
                  <emma:literal>-essonite</emma:literal>
                </emma:interpretation>
              </emma:one-of>
            </emma:emma>
          </inkml:annotationXML>
          <inkml:trace contextRef="#ctx0" brushRef="#br0" timeOffset="127487.75">2378 6454 94,'-5'-1'405,"0"-2"49,-1 2 31,1-6 5,0 7-138,2-4-120,-2 1-61,3-1-26,2 3-13,0-4-23,0 3-17,5-1-18,3 1-20,5-2-22,8 1-15,-2 1-10,10-1-1,5 1 0,4 0-1,4 2 1,3 2 2,-2 0 1,1 1 1,-3 2-3,-2-1-1,1 5-3,-6-1 0,-7 3-1,-1 0 1,-6 1-1,1 2-2,-5 1 1,-6-5-1,-2 2 1,-3 0-2,-5-2 1,-2-1 4,-3 2 3,-1-2 16,-1-2 46,-4-1 64,2-1 57,-3-2 42,0 1 35,-1-4 20,3 0-26,-3 0-50,2-6-49,3 1-37,3 1-34,2-4-35,3 1-22,8-1-13,3-4-10,4 0-9,6 1-7,4-1-9,7 0-31,-1 1-66,6 2-114,-4-1-100,1 2-83,0 0-137,-1 1-108,-7 3-80,-3 0 39,1 4 59,-7 0 66,-1 0 131</inkml:trace>
          <inkml:trace contextRef="#ctx0" brushRef="#br0" timeOffset="127902.0397">3364 6558 220,'0'4'352,"2"-1"21,-2-2 20,3 3-68,-1-3-82,4-1-39,1 0-21,4 0-11,5-1-9,3-3-40,8 4-41,4-4-31,4 1-20,2 2-13,5-5-7,-4 1-4,1 2-3,-1-2-1,-1-2-1,0 2 0,-10-4 4,2 2 1,-3-2 10,-5 2 13,0-1 15,-8-3 25,-2 3 34,-6-3 35,-5 4 30,-4-1 30,0 1 24,-4 2 8,-2 0-20,-3 3-26,-3-3-33,-2 2-41,-1 2-40,1 1-35,-6 0-16,2 1-14,-4 4-6,1 0-2,1 1-1,1 1 0,4 1 1,0 0 0,4 3-2,2-3 2,4 6 0,4-6-2,2 1 1,6 3 1,2-1 0,3-2 2,1 2 0,4 0 3,3 1-1,2-4 1,1 4 0,4-3-3,1 0 0,1 1-2,3-3-29,-1 0-106,-5 0-95,2-2-121,-1-3-168,-2 3-175,-4-5-68,4 0 55,21 0-464</inkml:trace>
          <inkml:trace contextRef="#ctx0" brushRef="#br0" timeOffset="128707.611">4199 6603 291,'-5'-4'468,"3"1"35,4-3 19,3 1-52,1 1-199,1 0-125,5-2-73,8 1-32,-3 1-15,9 0-11,3-3-6,8 2-2,-2 1 2,7-2-9,1 2-24,2-1-46,-2-2-62,4 1-57,-2-1-39,-5-1-23,2 0 6,2-3 43,-8 3 68,-3-3 77,-4 3 85,-3-3 84,-5 4 67,-3-1 54,-6 1 21,-4 1 17,0-2 37,-3 4 36,0 1 10,-2-1-9,0 4-12,-3-3-31,0 1-78,0 2-89,0 2-62,-6 1-33,0 1-16,-2 3-11,0 1-2,-4 1 1,6-1-5,-1 3-1,-1-3-4,4 3 1,-4-3-1,6 2-4,-3 2 4,-1-4-5,4 1-67,-3 1-117,2-1-93,0-2-160,3-2-164,0 2-133,-2-2-5,2-4 77,2 1 75,6 2 148</inkml:trace>
          <inkml:trace contextRef="#ctx0" brushRef="#br0" timeOffset="128366.3686">4399 6435 135,'5'-4'243,"3"0"30,-2 2-28,9-3-22,-2 0-6,-4 1-2,4-1 5,5-2 0,-2 3-13,-3-4-24,0 4-27,-1-4-27,1 0-18,-5 4-16,3-7 16,-4 4 19,-4 0 27,0 2 56,-1-2 52,-4 3 21,-1-4-17,0 5-14,-2-2-22,3 1-54,-4 1-59,1 1-24,5-1-23,-5 3-20,1 0-17,-3 0-18,-2 3-9,-7 2-15,-2-1-2,2 3 1,-5 2 1,7 2-2,-2 1 5,-1 2 0,8-2 3,-1 3-5,-1-2 2,8 2 0,-2 1 1,3 0 0,-1-1 2,3 0 4,3 1-4,-3 0 2,2-1-4,3 1-2,-5-3-51,0 1-103,0 1-113,-2-4-89,-3 1-135,-3-1-119,-3-3-84,-2-1 9,-1-2 59,-2-1 61,3 1 124,-3-5 114</inkml:trace>
          <inkml:trace contextRef="#ctx0" brushRef="#br0" timeOffset="129040.8495">5147 6577 215,'9'-4'422,"1"4"36,19-7 457,-8 6-620,3-5-110,-2 1-57,7 2-31,2-2-15,6 1-22,-2-4-12,5 4-8,-5-3 4,-1 0 8,0-1 6,-4-1 22,4 1 18,-5 0 20,1-2 32,-6 2 37,-3-3 36,-5 3 15,-6-3 8,-5 3-9,-2 1-29,-6 1-34,-5-2-44,-2 4-35,-6-1-31,2 3-21,-6-1-16,-1 3-14,1 3-6,-6-1-6,-1 3-2,1 2-4,-1-1-2,4 4 1,2-1 2,4-1 0,1 3 3,3-3 0,2 3 1,6-3 0,0 3-5,5-3-23,0 0-96,5 1-127,0-2-88,1 0-139,4-3-143,1 1-141,-1-2 11,1-1 81,2-2 64,1 2 123</inkml:trace>
          <inkml:trace contextRef="#ctx0" brushRef="#br0" timeOffset="129652.3953">5806 6483 209,'18'-4'455,"6"-2"39,-5 2 21,-3 3-9,5-2-200,-5-1-135,-1 4-72,1 0-39,-4 7-18,1-6-16,0 3-11,0 3-8,-5 1 1,3 2 0,-9-1-4,3 9 4,-10-9 0,3 1-1,-9-2 0,3 2 4,0-2 6,2-5 0,-6 5-1,8-4 6,-5 0 9,8-3 25,-2 1 45,-1-2 25,4 0 15,7-2 0,-6 1-4,11-4-28,2-2-51,5 0-27,4-4-17,3 3-7,6-4-4,-5 0 1,2 3 21,-4-2 29,0 3 42,-8 0 35,-4 4 28,0-4 12,-5 2-17,0 5-27,-3-2-39,-2 3-39,-3 0-26,-7 3-15,1-2-3,-5 5-1,-2-2-1,3 4-3,-4-1-2,1-3 4,7 2-5,-6 2-3,4-1 3,4 0-4,0-3 1,4 4-1,4-4 0,4 1-1,1-2-20,7 1-45,5-4-60,2 1-50,5-1-37,5 0-24,-1-1 1,5-3 35,-1 1 50,3-2 46,-1-2 34,4-2 26,-3-1 19,4 1 16,-3 0 11,-5-2 22,-1 0 64,-8 3 93,-5-3 73,0 4 48,-9 3 30,1-4 9,-5 4-43,-3 1-86,0 2-67,1-2-47,-4 2-35,-2 1-30,0 1-15,-2 2-6,-4 1-4,1 0 2,-3 4 0,2-1 4,-6-3-4,4 7 1,0-4 1,-1 1 0,1 0-3,-5-1-1,5-1 0,-2 2-3,-1-1-15,5-3-69,-6 3-132,7-2-104,1-2-135,-3 1-162,2-4-148,4 0-33,-6 0 78,6-2 80,2 0 118,6-4 156</inkml:trace>
          <inkml:trace contextRef="#ctx0" brushRef="#br0" timeOffset="129990.622">7083 6370 7,'24'-7'391,"-8"-4"43,-1 4 27,-2 0 12,-5 2-126,3 2-140,-5-2-78,2 2-41,-3 0-19,2 3-10,-3 3-9,0 0-14,0 4-7,-2-1-2,1 1 1,-3 7-1,0-6 2,0 3-1,0 1 5,0 0-2,-3 0 2,3-1 11,-5-2 6,4 3 9,-3-4 6,1 3 5,3-4-2,3 0-10,1 1-11,-4-4 3,0 0 26,1-1 64,4-2 62,-2-1 49,7 0 31,1 0 0,5-1-27,-1-2-67,5-4-63,6 2-49,3-5-33,2 5-17,1-6-9,1 0-7,1 0-7,-4 1-4,1 0 1,-5 1-1,-2 0-19,-3 2-86,-4 0-138,-1 0-98,0 2-164,-6 1-170,0 0-130,-7 0 10,2 4 96,-5 0 80,0 0 150</inkml:trace>
          <inkml:trace contextRef="#ctx0" brushRef="#br0" timeOffset="130496.0394">7683 6499 133,'8'5'353,"-1"-2"36,2-3 33,9 0-30,1 0-86,7-3-71,1 1-44,7-1-21,0 2-28,-1-5-33,7 2-28,-4-1-6,1 1 2,1-2 11,1 1 13,-1-2 9,1-4 7,2 3 26,-2-3 30,1 3 23,-5-1 23,-3-3 13,-4 2 4,-4 1-15,-7 1-19,-1 0-24,-6 0-34,-2 1-21,-3 0-15,-2 3-24,-3 1-24,-5-2-19,-1 4-12,-7-1-13,0 2-9,-4 0-6,-4 0-4,-2 3-2,-4 1 1,-4 0 2,1 4 2,-2-1-3,1 1 6,1 3-2,1-3-1,0 1-3,7 1 2,1-1 1,3 3 0,2-4-5,0 3 5,8 0 0,3-3 0,2 4-2,6-2-2,10 2 2,5 0 0,11-1-2,4 1-2,14-3-4,4 3-1,10-1 0,3 0-3,1 1 0,2-1 2,0 1 4,4-4 5,-2-1-1,1 2 4,-1-2 3,4 2-2,-6-2-1,0-2-1,-7 2 1,-10-2 3,-7-3-1,-6 3 6,-12-2-1,1-3 5,-8 0-2,-2 0 0,-5 0-2,-1 0-2,-6 0-1,0 0-5,-3 0-22,-2-3-53,-7-2-145,0 3-134,-5-3-198,-5 1-231,-3-4-104,-4 4-12,-4-3 109,0-2 116,2-1 191</inkml:trace>
        </inkml:traceGroup>
        <inkml:traceGroup>
          <inkml:annotationXML>
            <emma:emma xmlns:emma="http://www.w3.org/2003/04/emma" version="1.0">
              <emma:interpretation id="{D0990A9A-F557-49A9-A526-164CB85ABA4D}" emma:medium="tactile" emma:mode="ink">
                <msink:context xmlns:msink="http://schemas.microsoft.com/ink/2010/main" type="inkWord" rotatedBoundingBox="22771,12578 27426,12531 27432,13102 22777,13149"/>
              </emma:interpretation>
              <emma:one-of disjunction-type="recognition" id="oneOf15">
                <emma:interpretation id="interp75" emma:lang="en-IN" emma:confidence="0">
                  <emma:literal>codein</emma:literal>
                </emma:interpretation>
                <emma:interpretation id="interp76" emma:lang="en-IN" emma:confidence="0">
                  <emma:literal>codicils</emma:literal>
                </emma:interpretation>
                <emma:interpretation id="interp77" emma:lang="en-IN" emma:confidence="0">
                  <emma:literal>coronas</emma:literal>
                </emma:interpretation>
                <emma:interpretation id="interp78" emma:lang="en-IN" emma:confidence="0">
                  <emma:literal>coronets</emma:literal>
                </emma:interpretation>
                <emma:interpretation id="interp79" emma:lang="en-IN" emma:confidence="0">
                  <emma:literal>coroners</emma:literal>
                </emma:interpretation>
              </emma:one-of>
            </emma:emma>
          </inkml:annotationXML>
          <inkml:trace contextRef="#ctx0" brushRef="#br0" timeOffset="131090.5801">9803 6376 320,'17'-5'382,"4"1"47,-5 0 4,0 0-61,-1-3-89,-2 6-56,-2-5-9,-2 2 23,-1 1 33,-3 3 22,2-1 26,-2-3 16,-4 4-20,-1 0-50,0 0-68,0 0-53,-1 0-49,-7 4-35,-1-3-24,-3 5-16,-4 1-12,-2 1-4,0 0 1,-3 0-5,1 0-3,-1 4 2,0-3 4,3 2-2,2-1-1,3 0-1,5 4 0,4-6-1,2 3-3,4 0 1,2-3 1,9 0 1,3-1 1,2 2 3,9-2-4,4-2-4,4 2-2,7-3-19,-1-2-58,6 1-91,-1 0-92,1-3-61,-2 0-42,-2-3-53,-1 0-49,1 1-10,-4-2 8,-2-3-17,-7-2-24,4 2 35,-9-2 87,4-1 89</inkml:trace>
          <inkml:trace contextRef="#ctx0" brushRef="#br0" timeOffset="132801.2056">10576 6431 328,'6'-6'414,"1"4"47,-4-3 11,-3 1-79,3 1-104,-1 1-86,-2-1-51,5 1-39,-5 0-31,3 2-24,-3 0-19,0 0-8,-3 4-10,3-1-3,-2-1 0,-1 2-2,-2 4 3,2-4-5,-2 3-1,0-3-4,2 4-3,-2-4-2,2 0 0,3 3-3,-2 0 3,-1-6-2,3 2-5,0-2 3,0 2 3,0 0 9,0-3 17,0 0 37,0 1 55,0-1 40,3 0 20,-1-1 3,1 1-12,0-3-27,-1 0-45,1 3-26,0-1-17,-1-2-8,-2 2-4,3 1-6,-1-3-5,-2 3-14,3-4-7,-3 4-4,0 0-5,3 0-3,-1 0 2,-2 0-7,0 0 0,0 0 4,0 0 2,0 0-5,0-4-1,0 4 6,0 0 0,0 0-2,0 0 0,0 0 3,0 0-3,0 0 2,0 0 1,0 0-2,0-3 2,0 3-1,0 0 0,3 0-1,-3 0-3,0 0 1,2-1-4,-2 1 2,0 0 2,3 0 2,-3-3 1,0 3-4,0 0 5,0 0-3,0 0 0,0 0 0,0 0 0,0 0 2,0 0 1,0 0 4,0 0 6,0 0 9,0 0 7,0 0 4,0 0 6,0-1 1,0 1 0,0 0-3,0 0-1,0 0 1,0 0 3,-3 0-1,3 0 0,0 0-2,-5 0-5,0 0-8,-3 1-7,-2-1-6,-6 0-6,0 4-3,-5-1-1,-1 1-1,-2 0-1,2 0 1,-3 0 0,3 3-1,1 0-2,0-3-1,5 3 0,3-3 0,1 1-1,4-1 3,3 1-1,0-1 3,5-1 1,0 1-2,5-1 3,6 1-1,2-4 1,1 2 0,7 1-1,3-3-1,2 0 2,4-3-2,-1 3 2,2-2 1,1-2-1,-2 1 2,1-1-3,-4-3 1,0-1-2,-1-1 0,-2 1-5,-6 0 3,1-3-5,-6 0-2,-7 0-3,-3 3-2,-6-3 6,-2 3-7,-3-1 3,-5 1 3,1-1 0,-3 2 3,1 3-2,1-4-2,3 6 5,2-3 0,0 4 0,3-2 3,2 3-6,3-3 4,0 3-4,8 0 1,0 0-1,10 3-2,-2 0 7,8 2-3,-2 2-1,4-3-3,0 5-6,-5-2 6,0 2 1,-1-2 3,-2 5 4,-2-4 3,-3 0 6,0 0-7,0-1 2,-5 4 0,3-4 0,-6-3-2,-1 1 1,1-1 5,-5 2-2,5-5 1,-5 2-2,3-3 4,-3 2-1,0-2 1,0 3 0,0-3 0,-3 0 1,3-3 1,-1 3-3,-3-2-4,4-1 1,5 2-4,2-2-9,-1-1-10,5 0-9,2-3-13,5 0-12,3 3-6,4-4-3,1 4 1,3-3 11,0-1 13,1 4 12,-1 0 9,0 0 7,-2-1 7,0 0 1,1 3-5,-3-2 3,-4 1-1,3 3-4,-6-2 4,-2 2-3,0 0 4,-6 0-2,-2 2-1,-4 1 3,1 1-2,-5 1 4,-1 2 0,-6-2 4,1 6-1,-5-3 2,1-1-1,-3 5 4,2-2-4,-2-1 0,3 1-1,-1-1 0,3-2-1,3 0 0,1-2 0,4 1 0,0 0 2,0-2 3,4-3 4,4 3 2,0-4 2,5 1 0,3-1-1,2-1 1,0 1-2,6-4-2,-2 1-3,4-2 2,3 0 2,-4-2-4,6 0 1,-2 1 3,-4-4 15,-1 4 14,-3-1 13,0-1 11,-6 1 7,-3 3 3,1 0-11,-5 1-14,-1-1-15,-2 0-10,-4 4-12,2-3-9,2 3-4,-2-1-4,-3 1-4,0 0 4,0 1-1,0-1 0,0 3 3,0-3 0,0 4 2,0-4-2,0 0 1,0 4 1,0-4 1,2 3 5,-2-3 3,3-3-3,5 3 6,-3-4 1,6 4-2,-1-4-1,3 1-1,0-1 2,3-4 4,-4 4 7,1-3 3,-3 1 6,3-4 2,1 1 0,-1 0-4,-3-2 2,-1-4-3,-1 3-3,-5-3-4,-3 1 1,-3-3 1,-5 1 1,-5 0-3,-6 1 1,-5-3 0,-5 2-1,-6 0-4,-5-2-7,-7 3-1,1 1-1,-6 0-1,1 2 1,0 0-2,1 4 3,3-3 0,11 7-5,0-4-2,6 8-3,3-3-3,1 6-3,5-3-2,0 5 3,8 1-1,4 2 0,5 3 0,4-3 2,8 4-1,9 0 4,3-3 3,8 5-2,9-2 3,1 0 1,9-4 3,6 4-2,3-2-1,3-1-1,5-2 0,4 0 1,-3 0-2,0-2-2,2-1 1,-8-1-1,-3 1 3,-6-4 0,-3 0 4,-6 0 0,-7-2 0,-3 0 3,-6-1-1,-4-1 2,-2-1-1,-6 3 2,-3 1 0,-5-3 3,3 1 3,-5 2-1,-2 1-3,3 0-6,-4 0-4,0 0-5,-5 1-3,-3 2 0,0 4 1,-5 0 3,0 0 3,2 3 0,-2-1-1,3 0 0,-2-1-2,4 3 3,-2 0 4,-1-1 0,6 2-1,-3-4-1,3 3-1,2-3-1,-2-1-23,2 0-64,-4 0-140,1-3-118,1 1-143,5-2-175,0-1-150,5-2-28,-2 0 93,0-2 93,4-1 132</inkml:trace>
          <inkml:trace contextRef="#ctx0" brushRef="#br0" timeOffset="133136.5361">12561 6262 383,'8'-4'476,"0"0"32,6-3 442,-7 3-712,-3 3-112,4 1-60,0-3-33,2 3-16,3 0-9,3 3-5,-2-3-1,7 1-1,0 3 2,0-1 1,0 1 1,-4 0 3,-1-3 0,2 6-3,-5-4-1,-5 2 10,0 2 15,-5-1 27,-3 1 21,-3 1 27,-2 1 54,-3-2 45,-5 1 23,0 4-10,-3-1-3,2-1-18,-2 1-43,-2-3-50,2 4-31,0 0-19,2 0-11,-1-1-11,6-2-6,1 3-4,3-1-6,2 1-1,3-2 0,3 2-2,7-4 1,-2 1-3,8 1-4,0-3-26,3 0-106,5 0-97,0-2-111,3-2-154,-1 1-180,-2-4-80,2 1 50,-5-2 65,-1 1 93,-2-4 145</inkml:trace>
          <inkml:trace contextRef="#ctx0" brushRef="#br0" timeOffset="133437.8135">12872 6442 315,'-7'-7'480,"6"3"38,1 0 19,1 0-56,6-4-201,3 4-131,2-1-70,4 1-38,2-1-19,8 3-9,-5-3-5,4 1 0,4 0 9,-5 0 15,-1 1 28,-6 3 28,3-5 38,-6 5 34,-1-3 23,0 3 7,-5 0-20,-4-3-25,0 3-32,1 3-34,-5-3-31,0 4-19,-2 0 2,-5 3 23,3-3 14,-4 2 8,1 1 6,-1 0-1,-3 1-11,1 1-30,-1-2-17,5-2-11,-2 2-6,0 1-6,0-4-8,3 3-86,-3-3-108,3 0-93,2 0-151,3-1-148,-2-3-133,-1 3 14,3-3 67,5-3 71,0 0 142</inkml:trace>
          <inkml:trace contextRef="#ctx0" brushRef="#br0" timeOffset="134032.3016">13433 6375 212,'10'-4'439,"-2"3"41,-3-2 22,0 3-45,-2-3-164,-3 3-131,0 3-69,0-3-37,-3 3-17,-2 2-7,0-2-5,-3 5 0,3-2-4,-3 1-6,0 0-3,3 1-3,2 1-9,-2-2 1,5-2-1,-3 2-2,3 1 2,3-4-4,-3 3 6,5 0 4,0-6 2,3 2 5,3-2 9,-1 2 15,6 0 8,2-3 6,2 0 0,4 0 8,4-3-4,1 3-4,0-3-4,1 2-2,4 1 1,-5-3-1,1 3-7,-4 0-4,-2 0-5,-2 0-7,-3 3-10,-4-2-7,-2 5-2,-2-2-3,-6 4-2,-2-4 4,-3 5 2,-3-2-4,-2 2 0,0 1 0,-1-4 3,-4 4-2,2-2-1,0 0 3,-2-4-1,2 3 5,4-2-4,-4 1 0,4-5 3,0 4 10,-1-3 42,2 2 50,3-4 43,0 0 31,0 0 12,3-4 1,2 2-38,-1-3-49,4 4-42,0-5-31,2 1-16,6 2-10,5-5-8,3 0-6,3 0 2,7 1-2,5-2 2,-3-1-3,8 1 2,-4 0 2,0 2-3,-3 0 1,-3 2 0,-6-2 1,0 4-1,-4-1-5,-3 3-3,-4 1-2,1 0-3,-7 1 0,-1 2 0,-4-2 8,-4 6 2,-2 1 4,0-1 1,-5 0 6,0 2 0,-3 0 2,0 3 5,0-2 0,-2-1 2,2 2 0,0-2-4,0 1-3,4-1-6,-1 0-2,2 0 0,1-6-4,-1 4 6,0-2-3,1-1 1,-1-1-45,0 2-116,1-4-96,-1 2-168,-2-3-179,-3 0-142,-5 0-32,-3-3 73,-2 2 73,-7-4 156</inkml:trace>
        </inkml:traceGroup>
      </inkml:traceGroup>
    </inkml:traceGroup>
    <inkml:traceGroup>
      <inkml:annotationXML>
        <emma:emma xmlns:emma="http://www.w3.org/2003/04/emma" version="1.0">
          <emma:interpretation id="{F322B987-0223-404C-A71B-853F4FB43102}" emma:medium="tactile" emma:mode="ink">
            <msink:context xmlns:msink="http://schemas.microsoft.com/ink/2010/main" type="paragraph" rotatedBoundingBox="674,14887 28133,15183 28125,15939 666,15643" alignmentLevel="1"/>
          </emma:interpretation>
        </emma:emma>
      </inkml:annotationXML>
      <inkml:traceGroup>
        <inkml:annotationXML>
          <emma:emma xmlns:emma="http://www.w3.org/2003/04/emma" version="1.0">
            <emma:interpretation id="{6867AE90-7FCE-4289-B255-0C32696CA093}" emma:medium="tactile" emma:mode="ink">
              <msink:context xmlns:msink="http://schemas.microsoft.com/ink/2010/main" type="inkBullet" rotatedBoundingBox="671,15167 1384,15174 1378,15651 666,15643"/>
            </emma:interpretation>
            <emma:one-of disjunction-type="recognition" id="oneOf16">
              <emma:interpretation id="interp80" emma:lang="en-IN" emma:confidence="0">
                <emma:literal>L</emma:literal>
              </emma:interpretation>
              <emma:interpretation id="interp81" emma:lang="en-IN" emma:confidence="0">
                <emma:literal>C</emma:literal>
              </emma:interpretation>
              <emma:interpretation id="interp82" emma:lang="en-IN" emma:confidence="0">
                <emma:literal>c</emma:literal>
              </emma:interpretation>
              <emma:interpretation id="interp83" emma:lang="en-IN" emma:confidence="0">
                <emma:literal>(</emma:literal>
              </emma:interpretation>
              <emma:interpretation id="interp84" emma:lang="en-IN" emma:confidence="0">
                <emma:literal>l</emma:literal>
              </emma:interpretation>
            </emma:one-of>
          </emma:emma>
        </inkml:annotationXML>
        <inkml:trace contextRef="#ctx0" brushRef="#br0" timeOffset="136260.0639">-12219 8704 168,'-29'0'440,"8"0"43,-9 2 514,20-2-690,-1 0-138,1 4-73,2 1-35,-1 3-19,1 3-6,0 6-4,-3-1 2,9 3 1,-1 2 6,1 3 26,-1-2 22,3 4 15,0 0 5,0 0-1,3-3-8,2 2-28,5-2-22,1 1-14,3-2-13,7 1-5,3-6-4,2-1-7,3 0-2,4-1-3,6-4-25,-1 0-53,6 0-40,5-4-92,6-2-128,1-4-155,4 2-70,2-6-2,1 2 11,4-3 78</inkml:trace>
      </inkml:traceGroup>
      <inkml:traceGroup>
        <inkml:annotationXML>
          <emma:emma xmlns:emma="http://www.w3.org/2003/04/emma" version="1.0">
            <emma:interpretation id="{99286800-DA09-4CD6-A59F-4ACF013C2F54}" emma:medium="tactile" emma:mode="ink">
              <msink:context xmlns:msink="http://schemas.microsoft.com/ink/2010/main" type="line" rotatedBoundingBox="1535,14896 28133,15183 28126,15880 1528,15594"/>
            </emma:interpretation>
          </emma:emma>
        </inkml:annotationXML>
        <inkml:traceGroup>
          <inkml:annotationXML>
            <emma:emma xmlns:emma="http://www.w3.org/2003/04/emma" version="1.0">
              <emma:interpretation id="{6E06A0D6-3FA9-403B-8591-B7DF8134BD48}" emma:medium="tactile" emma:mode="ink">
                <msink:context xmlns:msink="http://schemas.microsoft.com/ink/2010/main" type="inkWord" rotatedBoundingBox="1534,14998 3240,15017 3233,15596 1528,15578"/>
              </emma:interpretation>
              <emma:one-of disjunction-type="recognition" id="oneOf17">
                <emma:interpretation id="interp85" emma:lang="en-IN" emma:confidence="0">
                  <emma:literal>is</emma:literal>
                </emma:interpretation>
                <emma:interpretation id="interp86" emma:lang="en-IN" emma:confidence="0">
                  <emma:literal>is;</emma:literal>
                </emma:interpretation>
                <emma:interpretation id="interp87" emma:lang="en-IN" emma:confidence="0">
                  <emma:literal>its</emma:literal>
                </emma:interpretation>
                <emma:interpretation id="interp88" emma:lang="en-IN" emma:confidence="0">
                  <emma:literal>in</emma:literal>
                </emma:interpretation>
                <emma:interpretation id="interp89" emma:lang="en-IN" emma:confidence="0">
                  <emma:literal>i,</emma:literal>
                </emma:interpretation>
              </emma:one-of>
            </emma:emma>
          </inkml:annotationXML>
          <inkml:trace contextRef="#ctx0" brushRef="#br0" timeOffset="135164.2867">-11471 8703 357,'3'-8'446,"-1"4"41,-2 0 33,0 1-118,-2-4-123,2 7-81,-3-4-34,1 3-7,2-2 4,-3 3 13,3-3 18,0 2 1,0 1-14,0 0-20,0 0-35,0 0-29,0 0-32,0 0-24,0 0-20,0 0-14,0 4 2,0-1-3,0 2 23,-3 3 12,1 5 13,-1-5 10,0 8 24,1-4 11,-3 2-9,-1 0-7,4 2-3,-2 0-7,0-2-24,1 4-13,2-6-12,-3 1-9,3-2-4,1 1-5,-4 0-1,4-4-2,0 0-1,0-1 5,0-3-5,0 0 3,0 3-1,0-6 0,0 2-38,0 0-116,0-3-112,0-3-112,0 0-149,4 2-143,1-6-92,-1-1 42,6 1 78,3-1 89,6 0 139</inkml:trace>
          <inkml:trace contextRef="#ctx0" brushRef="#br0" timeOffset="135745.6989">-11247 8556 114,'20'-3'438,"-6"-2"45,-1 2 26,-2 0 11,-3 2-193,0 1-150,-3-3-85,3 3-44,-6 0-33,4 0-38,-1 0-69,3 0-93,-3 3-111,3-3-110,-2 0-51,5 0-6,-1 1 48,3-1 81</inkml:trace>
          <inkml:trace contextRef="#ctx0" brushRef="#br0" timeOffset="135469.5024">-11073 8714 28,'14'-4'419,"-7"-2"66,4 1 38,-6 1 24,-1 1-128,3 2-125,-7 1-86,-3-4-51,3 4-30,0 0-23,3 0-21,-3 4-26,1-3 8,-2 6 16,1 0 31,-3 1 33,-1 1 13,3 0 23,-6 0-5,-12 39 306,11-36-410,0 2-19,3-3-6,-3 2-7,0-1-4,3-1-7,-3 1-7,4-3-8,-4 2-5,0 0-2,0-3-5,3 3 0,0-7-1,0 3-1,2-3 0,-2 1-2,5-2-1,-6-2-53,4 2-117,-1-3-96,1 0-117,2-3-150,-6-1-153,4-1-66,-3-3 59,-3 1 66,8-4 97,-6 0 145</inkml:trace>
          <inkml:trace contextRef="#ctx0" brushRef="#br0" timeOffset="135940.8383">-10571 8560 135,'11'-3'456,"-3"2"45,-3-2 28,-3-1 4,4 3-187,-6 1-156,5 0-90,-5-3-54,3 3-39,-1 0-200,-2 3-389,0-3 146,-2 0-38,-1 0 18,-5 1 65,-2 3 88</inkml:trace>
          <inkml:trace contextRef="#ctx0" brushRef="#br0" timeOffset="136605.309">-10231 8748 37,'26'-11'453,"-5"-1"67,-2 1 31,0 0 20,-5 0-120,1 4-162,-1-1-64,-1 3-19,-2-2-12,-3 3-5,5 1-10,0 3-26,2 0-43,1 7-31,1-3-14,2 4 13,2 2 8,2 6 7,-2-4 5,0 3-4,-1 3 7,-5 1-15,4 0-8,-9 2-9,-5-1-14,1 1-6,-9 1-10,-5-2-10,-2-1-9,-11 3-5,-4-2-4,-9-1-2,-8-1-5,-4 1-47,-12 0-137,-2-4-116,-7 3-193,-2-3-219,-3-1-115,-3-2-18,-1-3 105,-1-2 100,5 0 180</inkml:trace>
        </inkml:traceGroup>
        <inkml:traceGroup>
          <inkml:annotationXML>
            <emma:emma xmlns:emma="http://www.w3.org/2003/04/emma" version="1.0">
              <emma:interpretation id="{A094F53B-1E15-4044-BBAC-33D3E5E87258}" emma:medium="tactile" emma:mode="ink">
                <msink:context xmlns:msink="http://schemas.microsoft.com/ink/2010/main" type="inkWord" rotatedBoundingBox="4893,15030 12055,15107 12050,15587 4888,15510"/>
              </emma:interpretation>
              <emma:one-of disjunction-type="recognition" id="oneOf18">
                <emma:interpretation id="interp90" emma:lang="en-IN" emma:confidence="0">
                  <emma:literal>symmetric</emma:literal>
                </emma:interpretation>
                <emma:interpretation id="interp91" emma:lang="en-IN" emma:confidence="0">
                  <emma:literal>simmer-no</emma:literal>
                </emma:interpretation>
                <emma:interpretation id="interp92" emma:lang="en-IN" emma:confidence="0">
                  <emma:literal>simmer-ns</emma:literal>
                </emma:interpretation>
                <emma:interpretation id="interp93" emma:lang="en-IN" emma:confidence="0">
                  <emma:literal>Symmetric</emma:literal>
                </emma:interpretation>
                <emma:interpretation id="interp94" emma:lang="en-IN" emma:confidence="0">
                  <emma:literal>symmetries</emma:literal>
                </emma:interpretation>
              </emma:one-of>
            </emma:emma>
          </inkml:annotationXML>
          <inkml:trace contextRef="#ctx0" brushRef="#br0" timeOffset="139171.5853">-5617 8775 91,'19'-6'451,"-6"2"57,0-1 30,-5 0 18,-3 3-167,0 0-173,0 2-96,-5 0-49,6 0-25,-6 4-13,2 1-5,-2 2 2,-2 0 0,-4 1-2,1 4 0,-3-2-3,0 1-4,-2 0-4,-1 1 0,4-4-6,-5 1-3,4 0-5,-5-2-1,5 1 4,0-1-2,0-3-2,0 0 7,6 0 27,-4-4 49,1 4 31,3-4 31,-4-4 22,1 4 1,3-4-21,2 0-46,5 0-32,3-3-30,5-5-24,1 3-9,11-3-9,3 0-6,0 1 0,4 0 1,-5 0 0,5 3-1,-9 1 2,2-1-1,-4 4 1,3-1-4,-3 3-1,-7 0-4,6 2 1,-6 2 2,2 0 1,-3 4 5,-2 0 0,-4 2 2,1 0 6,-2 3 2,-1 0 2,-5 1 1,0-4 3,0 4 0,-5-3-3,5 1-7,-6-4 1,1 1-2,2 0 0,-2-3 1,3 0 3,-1 3 3,0-6-1,3 2 6,-2-2 8,2-1 12,-3 0-1,1-1 4,2-2 5,0 2-2,2-6-11,3 3-11,1-4-4,4 1-3,6-5-10,-2 0-2,7 0-3,3 1 3,-1-1 2,2 0 1,0 4 1,-3 1 2,-3-4 3,2 7-2,-8 0-4,1-1-2,-1 3-3,2 0 0,-3 2 1,1 2 3,-3 1 2,1 2 6,-4 2 8,1 0-2,-5 1 2,-2 2 2,3-2-2,-4 3 0,-4-3-5,0 4-2,2-3-33,-9 0-102,1 1-84,-1-3-92,1 2-141,-3-1-147,1-4-94,0 0 29,4 0 47,7-1 74,1 1 129</inkml:trace>
          <inkml:trace contextRef="#ctx0" brushRef="#br0" timeOffset="139836.6624">-4853 8913 68,'3'-3'402,"-1"3"45,6-1 24,-4 1 2,8-3-148,1 2-128,3-2-74,1-1-36,6 4-15,2-4-8,7 0-10,-1 0-14,6 1-7,-2-1-8,-1-1-7,3 1-1,-4-2 0,1 0 5,-5-1 2,1-1 4,-1 3 7,-1-6 8,-3 3 16,-1-3 21,-3 0 21,-3 2 43,-5-1 60,0 1 40,-2 2 20,-10 0 5,6 0-13,-7 2-27,-3 1-61,-2-1-47,0 5-38,-6-2-29,-2 2-19,-5 0-18,-1 2-13,0 1-4,-5 3-7,1 2-3,2-1 3,-3 0 2,2 2-1,3-1 4,4 3 2,2-3 2,5 3 2,0-3-2,3 3 3,5-4 0,5-2-4,3 3 0,5-4-1,5 3 0,3-5-2,4 1-3,6 0 0,2-3-1,8 0 0,-3-3-4,4 0 3,1 1 2,0-2 3,4-1-3,6-2-2,-5-1 6,10 1-2,-2-5 1,7 0 0,-1-1 1,5 0 2,-6-1 3,5 0 0,-10 2 4,-4 1 4,-6-1 20,-9 0 19,-6 5 15,-6 0 9,-4 0 9,-2 2 6,-6 2-12,0-1-12,-5 3-14,-3-2-13,-3 0-8,4 3-11,-6 0-10,0 3-9,0-3-1,-6 4-2,-1 0 1,-1 4 1,-3-2 1,-2 2 3,3-1 0,-2 2-3,-1 1 1,0-1 1,0-2-2,2 5-1,1-3 0,2-1 0,0 3 0,3-3 0,1 3 0,-3-3 8,7 3-6,3-3-2,5 3-2,2-6 2,1 3 0,4-1-4,4-1-6,-1 0-14,4-2-42,2 1-88,5-1-152,-2-1-111,2-2-170,-3-1-178,-1 0-97,-1 0 15,-3-1 111,-6-2 94,-1 1 161</inkml:trace>
          <inkml:trace contextRef="#ctx0" brushRef="#br0" timeOffset="140070.8521">-3327 8808 84,'-23'0'497,"-1"-1"72,10-5 41,-6 6 22,8-1-145,5-2-163,-1 3-109,5-3-54,1 2-31,7 1-17,0-4-18,8 3-34,4-1-28,7 2-23,-1 0-15,9-4-50,-5 3-58,1 1-40,-3 0-92,-2-3-121,-2 0-125,-4 2-67,-4 1-7,1-4 13,-4 3 74,-2-1 113</inkml:trace>
          <inkml:trace contextRef="#ctx0" brushRef="#br0" timeOffset="140498.1556">-3026 8758 48,'7'-3'434,"-1"1"57,-1 2 30,3 0 17,-2-2-147,2 2-165,4 0-100,-3-3-53,2 6-28,4-3-10,1 2-4,0 3 3,5-1 11,-7 1 6,7 2 3,-5 0-2,0 0 3,-3-1-8,-7 4-13,2-2-5,-3 0-1,2-1-4,-7 0-5,0 1 1,-4-4-2,1 3 4,-2-2 8,4-1 13,-6-2 27,3 1 37,4 0 38,-2-3 16,-4 0-1,6 0-11,0-3-30,0-2-37,6 1-41,0-1-23,2-2-9,8-1-8,2-3 3,6 3 0,-1-4-4,9-1 4,-5 5 1,-1-3 7,-2 3 22,-2 1 6,-3 0 18,-4 2 4,-1 0 3,-4 1-8,0 2-24,-4 2-10,0 0-14,1 0-5,-6 2-6,6 2 4,-7 1 5,0 0 1,0 0 1,0 2-4,0-3 8,-7 2-7,6 0 0,-6-1-4,1 2-2,0-3-28,1-1-95,0 1-105,2-1-69,1-2-100,-1-1-139,1 4-113,2-4-26,2-4 46,3 3 40,3-2 84,5-1 130</inkml:trace>
          <inkml:trace contextRef="#ctx0" brushRef="#br0" timeOffset="137374.8553">-7797 8687 271,'8'-3'429,"0"-4"48,-2 3 36,1 0-82,-2 0-116,-2-3-88,-2 7-12,-1-4 30,0 3 30,-1-2 19,-6 2 6,2-2-13,-4 3-44,-2 0-75,-2 0-69,-5 3-41,-6 1-27,-2 1-18,-2 2-13,2 0-3,3 1 1,-2 3-4,4-4 4,3 1 1,4 4-2,7-5 2,1 5-2,6-3 0,8 0 3,3 1-2,2 0 2,5 1 0,6-3 0,-5 2 4,8 1-4,1-3 3,0 1 0,3 1-2,-2-1 2,0 0-4,0 1 2,-4-1-1,1-1 0,-4 3 4,-1-3-2,-2-1 2,-6 4 0,-3-4-1,-5-2 0,-5 2-2,0-2 2,-10 1 1,-3-2 0,-4 1 3,-11-1-1,3-1 1,-6 1-2,-2-2 0,-4 1-2,1-1 1,-2 0 2,4 1 1,0-3 0,2 0-1,2 0 4,4 0-1,2 0-2,3 0-3,2 0-10,0-3-71,4 1-101,-1 0-81,5-1-64,5 1-115,2-2-122,4-3-82,4 2 12,0-2 33,6-1 39,6 0 102</inkml:trace>
          <inkml:trace contextRef="#ctx0" brushRef="#br0" timeOffset="137617.0435">-7540 8739 250,'25'-7'456,"-4"0"40,-7 0 26,3 3-31,-8-4-176,2 6-92,-3 1-45,-3-4-21,0 2-25,0 3-21,1 0-19,-1 3-35,5 2-24,3-2-18,-2 5 1,2 0-2,-1 0-4,1-1-1,3 2-4,-3 3-1,2-3 0,1-1 0,-4 3-1,5 0-1,-5-1-16,4-2-44,-1 0-40,4 0-100,-6-1-108,1-3-106,-1 0-106,0 1-23,-2-3 6,2 0 80,0-2 100</inkml:trace>
          <inkml:trace contextRef="#ctx0" brushRef="#br0" timeOffset="137877.2281">-6928 8801 15,'8'-7'432,"-6"2"59,3-2 34,1 3 23,-6 1-108,2 2-154,-2-4-74,0 5-31,0-2-22,-2 2-14,2 0-18,-3 2-5,0 3-4,-2 2 8,-3 0 13,2 2 11,-2 1 7,-5 2-20,1 1-25,-2 1-31,-2 0-23,0 0-14,-5 2-9,3-1-8,1 1-6,-4-2-7,-3-1-4,6 2-4,-3-2-3,4-1-5,-1 0 2,2-2 0,0 1 0,2-3 0,-1 0-87,2 0-106,7-5-83,-2 2-124,1-3-147,3-2-161,-1-2 0,2 1 62,3-4 54,8-2 113</inkml:trace>
          <inkml:trace contextRef="#ctx0" brushRef="#br0" timeOffset="138539.8206">-6669 8808 161,'17'-7'467,"-4"-1"45,0 1 27,-2 2 15,-3-1-211,-3 5-154,-2-4-85,2 5-44,-3-2-25,4 4-14,-6 3-6,2-1-4,-4 4-3,2 0-3,-6 2 1,1 1 2,-3 1 1,-2 0 4,-1 0 0,-2-1 3,4 1-3,-1-3-2,-5-1-4,9 3-4,-2-4 1,-3 1 6,3-4 15,3 0 25,0-1 59,2 0 70,1-3 46,-2 0 16,4 0 3,0-6-20,4 5-54,-2-6-74,9-4-42,-1 3-26,6-3-18,5 0-10,1-1 0,2 1-3,-1 1-1,4 1 0,-8 2-3,5 3 1,-6 0 1,1 0-2,-1 1-1,-2 3 1,-2 0 1,2 3 2,0 2-2,-3 1 6,-3 2 1,0 0 0,-2 3 3,0-2 2,-4 3-2,0 0-4,-1-4 3,-3 3 0,1-3-3,-1 3-3,0-4 2,0-2 1,0 2-2,0-3 2,0-3 7,0 2 7,0 0 3,0-3 4,0 0 10,0-3 7,0 0-2,4 2-4,-3-3-4,6-4-2,-3 1-10,6-4-9,3 3-2,6-3-5,4-4 0,2 2-3,4 1 0,0-3-2,2 4-5,-6 2 4,1 1-1,-2 0 2,-3-2-1,0 6 0,-7 0 4,2 3-5,0 1-2,-3 1-1,0 3-2,0 0 6,-4 3 1,-1 1 9,4 0 6,-4 3 4,-4 0 4,-2-2-1,1 2-3,-3-2-2,0 3-2,0-1-3,-3 0-2,-2-3-3,4 3 2,-7-4-3,1 1 0,1 0-5,-2-4-84,-4 3-117,6-2-86,-5-1-128,1-1-150,2-3-154,-3 0-4,1-3 74,2 3 57,5-4 118</inkml:trace>
          <inkml:trace contextRef="#ctx0" brushRef="#br0" timeOffset="140907.4463">-1896 8698 343,'38'-7'476,"2"1"35,-4-2 25,-3 4-73,-2 0-134,2 0-19,-5-3 32,-3 3 34,-4 3 27,-6-3 13,1 1-28,-7-2-91,-1 3-88,-3 0-64,2 2-45,-6 0-28,2 0-25,1 0-16,-4 0-11,-7 0-4,-1 2-7,-6 0-4,-5 3-1,-7-1-1,0 0 0,-3 3-8,2 1 2,-2-4 4,-1 3-1,4 4-3,-6-3 1,6-1 1,1 2 2,1 1-2,9-1-1,-1 3 2,6-3-1,7 1 1,8-1-3,6-1-1,4 3 4,10-3 0,4 3 0,3-4 0,4 0 0,5 1 1,3 0-4,5-2-2,6 1 5,7 0 0,-1 1-1,7-2-1,2 1 5,-10-3-3,-4 3 0,-6-3 2,-9 0-1,-7-1 2,-7-2-2,-6 2 6,-5-3-3,-3 1 3,-2-1-9,-9-1-21,-2-2-45,-5 2-125,-6-2-142,1-1-142,-6 0-194,3-3-155,-1 3-47,-5 0 73,6-1 115,0 1 128</inkml:trace>
        </inkml:traceGroup>
        <inkml:traceGroup>
          <inkml:annotationXML>
            <emma:emma xmlns:emma="http://www.w3.org/2003/04/emma" version="1.0">
              <emma:interpretation id="{FF361EB8-A192-457D-8994-453B3A346392}" emma:medium="tactile" emma:mode="ink">
                <msink:context xmlns:msink="http://schemas.microsoft.com/ink/2010/main" type="inkWord" rotatedBoundingBox="13488,15131 14393,15140 14389,15541 13483,15532"/>
              </emma:interpretation>
              <emma:one-of disjunction-type="recognition" id="oneOf19">
                <emma:interpretation id="interp95" emma:lang="en-IN" emma:confidence="0">
                  <emma:literal>¥</emma:literal>
                </emma:interpretation>
                <emma:interpretation id="interp96" emma:lang="en-IN" emma:confidence="0">
                  <emma:literal>E</emma:literal>
                </emma:interpretation>
                <emma:interpretation id="interp97" emma:lang="en-IN" emma:confidence="0">
                  <emma:literal>€</emma:literal>
                </emma:interpretation>
                <emma:interpretation id="interp98" emma:lang="en-IN" emma:confidence="0">
                  <emma:literal>#</emma:literal>
                </emma:interpretation>
                <emma:interpretation id="interp99" emma:lang="en-IN" emma:confidence="0">
                  <emma:literal>=</emma:literal>
                </emma:interpretation>
              </emma:one-of>
            </emma:emma>
          </inkml:annotationXML>
          <inkml:trace contextRef="#ctx0" brushRef="#br0" timeOffset="141824.1913">472 9041 29,'-13'7'444,"5"-2"56,3-3 32,-1 2 20,4 1-124,-1-5-176,3 1-58,-3 1 6,3-2 27,-2 0 28,2 0 23,0 0 2,0 0-31,0 0-50,2 0-45,-2 0-41,3 0-29,-3 0-26,0 0-20,3 0-16,-1 0-10,-2 0-6,0 0-4,0 0-5,3 0-16,-3 0-81,3-2-118,-3 2-81,0-1-145,0-3-169,0-1-129,0 3 6,0-3 75,-3-2 60,-2 3 134</inkml:trace>
          <inkml:trace contextRef="#ctx0" brushRef="#br0" timeOffset="141420.8566">493 8860 278,'-7'-2'411,"2"-1"58,4 1 15,-6 2-71,7-2-80,-1 2-54,1 0-18,0 0 10,-3 0 13,-1 0 11,4 0-5,0-3-27,0 3-53,7 0-64,1 0-47,6-2-31,12 2-22,8 0-16,4 0-2,10 0 1,4 0-2,4 0-5,3 0 2,0-3 0,1 3-8,2 0-2,-4-1-5,-3 1-3,-7-3-2,-3 2-4,-10 1-3,-1-4-22,-9 1-106,-4-2-112,-5-1-108,-6 1-142,-7-3-147,-6-2-110,-10 1 31,-1-1 77,-14-1 87,1 2 132</inkml:trace>
          <inkml:trace contextRef="#ctx0" brushRef="#br0" timeOffset="141564.9564">761 8677 362,'-23'-4'458,"4"3"30,4 1 15,3-3-104,0 3-171,4 0-108,3 0-59,4 0-29,-2 3-17,3-2-11,3 3-41,2-1-94,3 2-118,0 1-129,-2 1-65,2-1-35,-5 4 21,-3-2 82</inkml:trace>
        </inkml:traceGroup>
        <inkml:traceGroup>
          <inkml:annotationXML>
            <emma:emma xmlns:emma="http://www.w3.org/2003/04/emma" version="1.0">
              <emma:interpretation id="{C001CFC3-0E75-477B-9097-CABB7BF3E597}" emma:medium="tactile" emma:mode="ink">
                <msink:context xmlns:msink="http://schemas.microsoft.com/ink/2010/main" type="inkWord" rotatedBoundingBox="16092,15053 18611,15080 18605,15568 16086,15541"/>
              </emma:interpretation>
              <emma:one-of disjunction-type="recognition" id="oneOf20">
                <emma:interpretation id="interp100" emma:lang="en-IN" emma:confidence="0">
                  <emma:literal>st</emma:literal>
                </emma:interpretation>
                <emma:interpretation id="interp101" emma:lang="en-IN" emma:confidence="0">
                  <emma:literal>se</emma:literal>
                </emma:interpretation>
                <emma:interpretation id="interp102" emma:lang="en-IN" emma:confidence="0">
                  <emma:literal>St</emma:literal>
                </emma:interpretation>
                <emma:interpretation id="interp103" emma:lang="en-IN" emma:confidence="0">
                  <emma:literal>"t</emma:literal>
                </emma:interpretation>
                <emma:interpretation id="interp104" emma:lang="en-IN" emma:confidence="0">
                  <emma:literal>at</emma:literal>
                </emma:interpretation>
              </emma:one-of>
            </emma:emma>
          </inkml:annotationXML>
          <inkml:trace contextRef="#ctx0" brushRef="#br0" timeOffset="142978.0104">3778 8853 201,'2'-2'409,"1"-1"42,-1 3 22,1-2-63,0 2-121,-3 0-99,-6 0-59,1 2-33,-3 1-19,-19-1 43,3-2-75,3 2 1,-8-2 11,-2 3 12,-2-3 14,-9 0 21,0-3 20,-4 3 16,-2-2 14,-2 0 23,-1-1 15,1-2-4,6 4 4,3-3-8,2-2-19,6 1-28,4 1-24,3-4-18,10 1-30,6 0-15,6-1-16,5 1-15,10-4-13,4 3-6,12-1-5,0 2-3,7-3-2,8 6 3,3-3-1,3 2 5,2 3-4,4 1 2,-3 1-1,1 1 1,-1 1-2,-4 5 0,-6-2 2,-4 4 0,-6 3-1,-2-3-1,-9 5 5,-5-1 2,-7 5 0,-2-4-1,-9 2 2,-5 0 1,-5 0-1,-3 0-2,-6 0 0,-7-1 2,-6-4 1,-6 4 0,-5-7-4,-1 4 4,1-5-1,-1 0 0,1 3-3,7-6 0,2-1 3,7 1-3,9-3 4,0 3 0,8-3 2,5 1-1,4-2-1,8 0 1,9-2-3,14 1-2,9-4-2,10 1 1,6 1-1,5-4 1,6 0 0,4 2 1,2-4 0,4 2 0,5-2 1,-9 1-1,7-3 0,-7 3 4,-2-6 1,-1 6 1,-7-4 0,-3 1 0,-6-1 1,0-2-4,-10 3-1,0-4-1,-8 3-4,2-6 3,-7 2-1,-1 0 1,-4-1 1,-1 1-1,-8-1 2,0 5-2,-2-6 0,-2 5 1,-4-1-1,2 2 2,-6 3 10,-1-1 9,0 4 3,0 0 0,0 2-2,0 2-6,0-1-10,-1 3-6,-6 3-8,-2 1 0,-7 5 0,3 3 4,-8 0 4,3 3 0,-3 1 4,1 2 0,2 1-1,0-1 2,-3 3 2,5-4-1,0 2 6,2 0 1,1 0 4,0 0 1,2-1-1,1-1 0,-1 0-6,3-2 0,2 3-6,-1-2 0,2-3-1,2 1-4,-2 0-2,5-2 0,-1-2 1,1 2 0,1 0 0,3-1-5,-3-3-31,2 3-85,1-4-139,0-2-96,0 0-133,2 0-152,1-3-137,-1 1-5,0-3 87,4-3 73,1-2 118</inkml:trace>
          <inkml:trace contextRef="#ctx0" brushRef="#br0" timeOffset="143186.158">4367 8970 255,'-8'-3'472,"3"-1"40,4 4 23,1-5-17,0 2-209,6 2-111,2-2-45,10-1-16,3 1-4,8-2 6,7 2-7,8 2-13,5-2-26,6 2-19,1-2-17,4 0-20,7 3-19,0-1-43,4 1-64,3-3-73,4-1-136,-1 4-155,0 0-122,-1-4-39,2 1 26,-1 2 48,0-2 126</inkml:trace>
        </inkml:traceGroup>
        <inkml:traceGroup>
          <inkml:annotationXML>
            <emma:emma xmlns:emma="http://www.w3.org/2003/04/emma" version="1.0">
              <emma:interpretation id="{657CD0AB-D0B7-48AB-800D-B1E047FDCD56}" emma:medium="tactile" emma:mode="ink">
                <msink:context xmlns:msink="http://schemas.microsoft.com/ink/2010/main" type="inkWord" rotatedBoundingBox="19814,15156 23933,15200 23926,15835 19807,15791"/>
              </emma:interpretation>
              <emma:one-of disjunction-type="recognition" id="oneOf21">
                <emma:interpretation id="interp105" emma:lang="en-IN" emma:confidence="0">
                  <emma:literal>as,</emma:literal>
                </emma:interpretation>
                <emma:interpretation id="interp106" emma:lang="en-IN" emma:confidence="0">
                  <emma:literal>arcs,</emma:literal>
                </emma:interpretation>
                <emma:interpretation id="interp107" emma:lang="en-IN" emma:confidence="0">
                  <emma:literal>anis,</emma:literal>
                </emma:interpretation>
                <emma:interpretation id="interp108" emma:lang="en-IN" emma:confidence="0">
                  <emma:literal>arcs.</emma:literal>
                </emma:interpretation>
                <emma:interpretation id="interp109" emma:lang="en-IN" emma:confidence="0">
                  <emma:literal>ans.</emma:literal>
                </emma:interpretation>
              </emma:one-of>
            </emma:emma>
          </inkml:annotationXML>
          <inkml:trace contextRef="#ctx0" brushRef="#br0" timeOffset="143757.5638">7176 8820 4,'34'-12'413,"-7"4"56,-7-3 30,0 3 29,-3-3-107,-1 6-138,-4-5-70,-2 1-16,-2 2 23,-3 0 40,-2 0 31,-1 0-1,1 3-10,-3 1-23,-3 2-45,-2-3-62,-3 4-55,-10 0-36,-4 5-27,-15 2-15,-2 0-7,-6 2-7,-6 3 0,3 0-3,-2-1 0,4 1 2,7 1 0,2 0 2,4-1-1,4 0-1,6-1-1,6-2-1,-3 0-1,7-2-1,5 0-1,4 0 3,4-2 5,3-4 0,6 2 0,8-3 2,5 1 4,5-2-2,4-2-2,2 2-4,3-4 2,4 0-3,-2-1 0,-2-2-1,4-1-1,-5-2 0,4 1 3,-6 1-2,-4-2 1,2 0 2,-7 3 14,-7 1 13,1-1 16,-4 0 9,-4 5 10,-5 1 2,3-3-12,-5 3-12,-1 2-18,4-3-10,-6 3-10,0 0-6,-6 3-2,1-1-4,-3 3 2,0-1 2,-2 5 0,-1-1 0,1 0 2,1 2 1,1 1-1,3 0 0,-3 1 1,5-2-1,3 2 2,0-1-1,4-1 3,3 0-2,3 4 1,2-6 0,6 4-2,3-2 2,8-1-2,1-2-1,4 2 0,4-2-8,4-2-48,5-1-110,-1-1-132,1-1-92,-1 3-117,1-5-140,-1 0-114,-6-3 11,-4 1 79,-3-3 67,-1 1 103,-4-1 137</inkml:trace>
          <inkml:trace contextRef="#ctx0" brushRef="#br0" timeOffset="144444.0508">8186 8786 29,'-8'-5'475,"1"-1"72,-1 5 51,3-4 47,-1 1-55,1 1-127,-3 1-86,0 2-52,3-2-35,0 2-41,1 2-72,-1 0-67,-3 3-36,0 2-17,-4 0-6,6 1 0,-5 3-4,6-3-6,-3 4-13,3-1-8,0 0-5,2 0-5,0-2-3,-2 3-1,4-3-2,1 2 1,-7-3 1,5-1-4,-1 1 3,3-1-5,0 0 0,-3-6 0,3 3 0,0-1 2,0 1-2,-2-4-15,-1 1-33,3-2-28,-1 1-25,-3-4-16,4 0-16,4 0 4,-3-3 26,2 0 23,2-4 20,0 3 11,3-4 16,3 0 11,-1-2 6,6 0 8,-2 2 7,3-2 3,3 1 4,1 0 1,0 0 6,2 1 4,-3 3 2,6 0-1,0-3-2,1 5 2,0 0-7,2 4-8,0-4-3,0 6 0,-3-3 0,-1 4-4,-2 0 1,-2 1 1,-4 3 4,-1-1-2,-8 4 0,0-2 7,-6 2 0,-7 2-1,-21 10 9,9-10 0,-9-1-3,-6 3 4,-2-3 4,1 3 0,-7-4-4,-1 1 4,3-1-2,-1 1-1,3-4 0,3 3-4,1-2 0,7-1-6,4-2 0,0 4-2,7-5-5,2 2 1,-1 2 1,9-3 0,-1 0-2,2 2 3,6 0 3,2 3-2,3-3 0,4 0 0,6 3 2,3 4 1,1-4-3,7 1 1,3 1-3,1 1 1,3 2-4,6-3-1,1 4 0,4-2 2,3 4 0,1 0-3,4-1 1,2-1 1,0 1 1,2 0-5,-1-2 0,-2 2 4,-5-4-2,2 4-2,-10-6-2,-1 3-3,-7-3-66,-6-1-84,-3-3-64,-5 1-36,-4-2-42,-4 1-83,-5-1-49,-4-3-29,-8-3-48,-1 2-19,1-5 11,-4 1 77,3-2 101</inkml:trace>
          <inkml:trace contextRef="#ctx0" brushRef="#br0" timeOffset="144898.3732">9413 8797 142,'6'-8'460,"-3"0"47,1 1 27,-3 0 13,-1 2-200,0 1-161,0 1-83,0 1-44,0 2-25,-5 2-5,-3 3 0,0 2-2,-4 1 1,-3 3 3,-1 0 0,0 0-7,2 4-5,-2-4-2,3 1-3,0 2-5,2-3-2,1-1-5,2 0 0,3 1-1,0-4-1,2 1 2,3-1 21,0 0 32,5-3 38,3 0 38,3 0 36,7-3 16,4 2-10,6-3-25,7 1-33,2-1-42,3 0-26,5 3-21,-2-3-7,4 3 0,-1-2 2,-4 2 7,0 2-2,-1-1 2,-5 1 3,-4 2-4,-5 0 6,0 2 0,-7-1 0,-4 3 3,-4 1-1,-3-4 2,-1 5-10,-7-5 6,-1 2-6,-1-1-3,-7 0-1,-1-1-5,-7-1 3,-1-1-7,-4-1-4,-6 0-34,-5 0-115,-4-1-107,-1-3-109,0 2-149,-1-3-167,4 3-84,7-3 54,3 0 71,8 0 91,11 0 138</inkml:trace>
          <inkml:trace contextRef="#ctx0" brushRef="#br0" timeOffset="145305.8122">10773 9200 375,'10'-3'477,"3"3"38,-5-2 19,0 2-96,2 0-159,-7-2-74,2 2 19,-2 0 33,0-2 20,-1 2 13,-2 0-4,0 0-40,3 0-73,-2 0-62,-1 0-34,4 0-21,-4 0-11,3 0 1,-3 0-2,1 0 1,-1 0 2,4 0 5,-3 0 1,-1 0-2,3 0-4,-3 0-7,0 0-12,0 0-7,0 0-8,4 2-6,-4-2-3,1 2 2,2 0 1,2 1 2,-5 0 4,3 1 0,-3 1 9,-3-1 3,3 3 2,-8 1 1,3 1-3,-4-1 1,-4 3-9,-1 0-3,-4-1-6,-3-2 0,-5 4-3,-3-3 0,-9 1-7,-4-4-67,-6 1-146,-6 1-117,2-1-180,-6-3-209,2 1-128,-1-1-9,-3-1 107,6-3 97,-1 0 165</inkml:trace>
        </inkml:traceGroup>
        <inkml:traceGroup>
          <inkml:annotationXML>
            <emma:emma xmlns:emma="http://www.w3.org/2003/04/emma" version="1.0">
              <emma:interpretation id="{9FCB9DF1-6E89-4A7F-A2A7-A32A313C6BB8}" emma:medium="tactile" emma:mode="ink">
                <msink:context xmlns:msink="http://schemas.microsoft.com/ink/2010/main" type="inkWord" rotatedBoundingBox="25050,15203 28133,15236 28127,15827 25044,15794"/>
              </emma:interpretation>
              <emma:one-of disjunction-type="recognition" id="oneOf22">
                <emma:interpretation id="interp110" emma:lang="en-IN" emma:confidence="0">
                  <emma:literal>sea</emma:literal>
                </emma:interpretation>
                <emma:interpretation id="interp111" emma:lang="en-IN" emma:confidence="0">
                  <emma:literal>began</emma:literal>
                </emma:interpretation>
                <emma:interpretation id="interp112" emma:lang="en-IN" emma:confidence="0">
                  <emma:literal>sna</emma:literal>
                </emma:interpretation>
                <emma:interpretation id="interp113" emma:lang="en-IN" emma:confidence="0">
                  <emma:literal>sza</emma:literal>
                </emma:interpretation>
                <emma:interpretation id="interp114" emma:lang="en-IN" emma:confidence="0">
                  <emma:literal>sera</emma:literal>
                </emma:interpretation>
              </emma:one-of>
            </emma:emma>
          </inkml:annotationXML>
          <inkml:trace contextRef="#ctx0" brushRef="#br0" timeOffset="147051.7893">13037 8928 340,'31'-3'481,"-6"2"40,-4-6 21,-5 7-60,-3 0-184,-3-4-101,-2 4-56,-5 0-25,-2 0-15,-1 4 4,-1-4-3,-4 8-1,-3-1 1,-3 0 0,1 2-2,-1 3-16,-2-2-22,3-1-20,2 3-13,-1-3-11,1 1-8,0 1-2,3-3-3,-3 0-1,5 0-4,1-1 0,-1-4 0,0 2 1,1-1 3,-1-1 0,3-3 4,0 4-2,0-4-9,0 0-36,0 0-31,0-4-23,3 1-15,-1-2-5,6-1 2,-2 0 28,1-1 27,5-4 22,1 0 13,3 1 8,2 0 6,1-2 3,2 0 4,2 1 0,1-1 2,-2 0 2,4 4 1,-2-2 10,-2-1 4,4 6 7,-2-2 2,-2-1 6,3 4 0,-3-1-1,2 3-4,2-3-3,-1 2-7,1 3-9,-5 0-6,0 0-1,-4 0-4,-1 3-6,-3 2 4,0-3 7,-5 3-2,-3 0 4,-5 2 6,-5 1 5,0-1 1,-6 4-1,-7-4 4,-2-2 1,-6 3-1,0-1-1,-7 2 4,-1-2 1,0-2 2,-1 2-5,-2-3-1,3 1-3,4-1 1,1 2-5,3-4 0,2 0-2,3 3 0,7-4-3,-2 1-8,6-2 2,2 4-6,0-4 3,3 1-4,-1 2 0,4-3 3,2 4 2,2 0 2,1-3-5,5 5 2,5-2 5,0 0-3,5 3 2,2 0-1,1 2 10,5-1 7,3 1 8,1 1 7,4 1 3,3-2 3,-2 3-6,2 0-3,2-1-7,-1 0-6,-1 1-6,1 0-3,1 0-2,-2-2 1,1 1-1,1 0-3,-5-1 1,-1-2-1,-1 4 1,-4-5 0,0 4-5,-3-4 5,-6-1 5,2 0 9,-5-2 13,1 4 7,-4-7 9,0 3 3,-5-1 10,0-1 0,-3 0 1,1-2 2,-1 0 3,-3 3 0,1-3-2,-3 0-13,3 0-13,-1 0-14,-2 0-7,0 0-10,0 0-9,-2 0-38,-1-3-97,0 3-108,-4-4-95,1 1-133,-4 1-145,-1-1-114,1-5 15,-2 4 67,7-3 73,2 2 119</inkml:trace>
          <inkml:trace contextRef="#ctx0" brushRef="#br0" timeOffset="148024.6009">14804 9067 261,'0'-8'405,"3"1"29,-2 0 20,-1-1-78,4 0-132,-4 1-78,0 0-31,3 2-14,-3-2-5,-3 6-7,3-3-11,-4-2-15,0 5-14,-4-2-12,-2 1-8,-3 2-12,-8 0-8,0 0-7,-8 2-6,-1 1-1,-7 4-3,-3-3 1,0 4-1,-3 0 0,1 1 0,3 4-5,2-5-1,2 3-2,6 1-3,0-4 0,7 1-1,1 1 1,5-4-1,2 4 3,2-4-1,8 1 3,-1 1 1,2-5-1,7 2 1,3-2 2,2 1-3,4 3-3,5-7 1,3 0-2,0 4 1,4-4-3,1 0 1,3 0 2,-4 0-3,8-4 2,-6 4-1,5-7-2,-5 3 1,5 0 2,-3-3 3,2-1-2,-2 4-1,-2-5 1,2 2 15,-4-2 33,1 2 28,-2-1 20,-6-1 18,3 2 25,-9 0 11,1 2-23,0-2-9,0 4-9,-5-2-2,3-1-14,-4 5-14,-4-3-9,2 2-15,-1 1-8,0 1-14,-4-4-13,3 4-7,-3 0-8,1 0-8,-1 0-5,0 0-4,0 0-2,0 0-5,0 0 0,0 0 1,0 4 5,-1-3 2,-2 1 8,-2 2 5,2 0 0,-2-1 4,0 4 2,-3-2-2,0-2-5,3 2 4,-3 2-3,3-2 0,0 2-3,-1-3 1,0 4-1,-2-1-1,0-3 1,0 5 1,3-4-1,-3 2 1,0 0 5,0 1-3,0-3 0,1 2 0,1 0 2,-4 4-4,7-7 0,-3 4 1,2-1 1,0-1-1,0 1-1,1 0-2,3-2 1,0 2-1,3-3 3,2 1 1,-2 2 1,7-2 3,-2-2-1,5 2-2,6 1-1,0-1 1,9-2-1,-1 2-2,53 5 0,-22-2 0,-23-1 1,-14-3-1,-13 4 1,-3-5-6,-2 2 5,-3-1 0,0-1-2,0 1-6,0 1-3,0-1 7,0 1-6,0 0-5,0-3 3,0 3 5,0-2 1,0 1 3,0-3 16,0 2 14,0-3 10,0 0 8,0 3 10,0-3 6,0 0 3,0 0-3,0 0 0,0 0 3,0 0-3,0 0 0,0 0-8,0 0-7,0 0-6,0 0-7,0 0-1,0 0-4,0 0-3,0 0-4,0 0-3,0 0 0,0 0-6,0 0-5,0 0-3,0 0-4,0 0 0,0 0 0,0 0-4,0 0 6,0 0-3,0 0 3,0 0-1,0 0-1,0 0-2,0 0-2,0 0 2,0 0 2,0 0-4,0 0 2,0 0 0,0 0 2,0 0-4,0 0 2,0 0-3,0 0-12,0 0-24,0-3-47,0 3-100,0-3-134,0 2-107,0-3-138,0 1-154,0-4-104,0-3 25,0 1 94,0 2 84,0-2 139</inkml:trace>
          <inkml:trace contextRef="#ctx0" brushRef="#br0" timeOffset="146286.1439">12121 8786 165,'13'-8'387,"0"0"50,-5 3 32,1 0-41,-1 0-116,0 3-82,-3-3-49,3 3-19,-5 2-10,-1-3-11,1 1-20,-3 2-14,3 0-19,-3 2-17,-3 3-1,-5 0 1,0 4 5,0-1 7,-5 8 20,-1-2 18,-2 1-11,0 1-11,-2-1-7,5 3-12,-3-1-18,2 0-27,1-5-15,2 3-7,1-1-5,2 1-1,0-5 0,5 0-2,1-1 0,-1-1 2,2-1 0,-3-3-2,4 1 1,4-2 4,-3-3 3,4 4 7,1-3 0,7-1 8,5-1 0,6 1 0,6 0-5,4-4-6,1 4-4,5-2-5,-4 2-1,2 2-3,2-2-1,-4 0-1,1 4-1,-4 0 1,-2-1-5,-2 2 1,-4-2 4,-2 5 1,-2 0-1,-2-1 0,-5 0 3,-1 1-2,-2-1 4,-6 0 0,0-2 1,-2 1 4,-3 0-5,-5-2 4,-3 1-2,-4-1 1,-8-1-2,-2-1-27,-9 1-77,-2-3-96,-4 0-72,-2 0-101,2 0-115,-1-3-90,4 1-49,0-1 16,9-1 32,4-1 74,11 1 104</inkml:trace>
        </inkml:traceGroup>
      </inkml:traceGroup>
    </inkml:traceGroup>
    <inkml:traceGroup>
      <inkml:annotationXML>
        <emma:emma xmlns:emma="http://www.w3.org/2003/04/emma" version="1.0">
          <emma:interpretation id="{E665159B-DB31-45FF-8485-1D33CAA4381D}" emma:medium="tactile" emma:mode="ink">
            <msink:context xmlns:msink="http://schemas.microsoft.com/ink/2010/main" type="paragraph" rotatedBoundingBox="2569,16527 22682,16504 22683,17336 2570,17359" alignmentLevel="2"/>
          </emma:interpretation>
        </emma:emma>
      </inkml:annotationXML>
      <inkml:traceGroup>
        <inkml:annotationXML>
          <emma:emma xmlns:emma="http://www.w3.org/2003/04/emma" version="1.0">
            <emma:interpretation id="{C0BCE2E2-AF3E-4247-905C-1316F6380DFC}" emma:medium="tactile" emma:mode="ink">
              <msink:context xmlns:msink="http://schemas.microsoft.com/ink/2010/main" type="line" rotatedBoundingBox="2569,16527 22682,16504 22683,17336 2570,17359"/>
            </emma:interpretation>
          </emma:emma>
        </inkml:annotationXML>
        <inkml:traceGroup>
          <inkml:annotationXML>
            <emma:emma xmlns:emma="http://www.w3.org/2003/04/emma" version="1.0">
              <emma:interpretation id="{2BB48741-05FB-4711-96C6-C578C31614BB}" emma:medium="tactile" emma:mode="ink">
                <msink:context xmlns:msink="http://schemas.microsoft.com/ink/2010/main" type="inkWord" rotatedBoundingBox="2569,16562 5540,16559 5541,17355 2570,17359"/>
              </emma:interpretation>
              <emma:one-of disjunction-type="recognition" id="oneOf23">
                <emma:interpretation id="interp115" emma:lang="en-IN" emma:confidence="0">
                  <emma:literal>altos</emma:literal>
                </emma:interpretation>
                <emma:interpretation id="interp116" emma:lang="en-IN" emma:confidence="0">
                  <emma:literal>al to</emma:literal>
                </emma:interpretation>
                <emma:interpretation id="interp117" emma:lang="en-IN" emma:confidence="0">
                  <emma:literal>al Bo</emma:literal>
                </emma:interpretation>
                <emma:interpretation id="interp118" emma:lang="en-IN" emma:confidence="0">
                  <emma:literal>altars</emma:literal>
                </emma:interpretation>
                <emma:interpretation id="interp119" emma:lang="en-IN" emma:confidence="0">
                  <emma:literal>al 'so</emma:literal>
                </emma:interpretation>
              </emma:one-of>
            </emma:emma>
          </inkml:annotationXML>
          <inkml:trace contextRef="#ctx0" brushRef="#br0" timeOffset="154880.4401">-8157 10396 174,'21'-12'482,"-8"0"53,-5 1 31,-3 1 31,3 3-141,-6-1-54,4 2-17,-4 1-6,1 2 6,-2-1-17,-1 0-71,0 4-104,4-3-75,-4 3-52,0 0-34,3 3-19,-3 0-7,0 3-6,0 0-1,0 2-2,-3 3 7,-1-1 2,3 2 0,-4 2 1,-1-2 3,-2 0 2,3 3-3,-3 1 0,1-2-2,-1 3-2,-3-1-3,3 0 0,2-1-1,-2 0-1,-4 0 2,3 0-1,-4-3-13,0 0-76,-3 2-137,0-5-109,3 0-155,0 1-158,0-2-151,1-3-10,2 0 91,-1-3 82,9 2 142</inkml:trace>
          <inkml:trace contextRef="#ctx0" brushRef="#br0" timeOffset="155307.8607">-8152 10633 293,'3'-4'462,"-3"3"40,0-1 25,2 0-67,-2-1-165,0 0-118,3 2-54,-3 1-24,0-3-11,3 1-8,-1 2-4,3-3-5,6 3-11,-1 0-13,3 0-5,6 0 1,-2 0 3,6 3 1,4-3 5,4 2 17,2 1 10,1-2 4,0 5 2,1-4 1,5 1-7,-5 4-19,2-3-13,-3 1-13,-3-2-8,-3 4-4,0-2-3,-1 2-2,-8-2 1,1 2 4,-8-1 17,-2 0 28,-2 0 30,-3-2 25,-5 0 19,-5 3 13,-5-2 0,-6-1-16,-5 1-19,-7-1-18,0 1-14,-9-2-13,-1 1-11,-1-1-4,-6 1-7,7-1-4,-4-1-5,7 0-7,1-1-6,2 3-6,5-4-5,6 0-4,2 1-6,4-1-2,4 0-1,1 0-4,6 0-1,-3 0-1,2 0-16,1 0-32,0 0-77,3-1-149,-4 1-118,-1-5-161,-2 3-177,1 0-125,-1-4-5,-5 2 104,2 0 92,-2-1 152</inkml:trace>
          <inkml:trace contextRef="#ctx0" brushRef="#br0" timeOffset="153766.4575">-9978 10263 225,'0'-3'377,"5"2"39,-5-2 32,2 0-68,1 1-85,-3 0-70,3 0-54,2-4-29,-2 5-29,-3-2-17,0 1-3,2-1 20,-2 3 40,0-4 33,0 4 11,0-3 10,-2 2-3,2-2-17,0 2-28,-3 1-21,3-3-8,-5-1-17,2 4-4,0 0-6,1-4-9,-1 1-12,1 3-9,-4-1-8,1 1-12,0-3-18,-3 3-8,4 0-9,-8-1-4,3 1-4,-1 1-7,-4-1 2,-6 0-4,0 4-1,-4-1 0,-2 1-1,0 4 5,-4-1-1,-2 2-3,1 1 0,-3 2 0,4 1 2,1 2-4,0-3 2,7 3 3,-2 0-2,6 0 2,2-3-7,6 2 6,2 0-2,4-2-2,4-3 2,1-1-3,4 2 3,6-2 0,2-1 0,3-3 2,2 0-1,3 0 3,1-4-2,4 3-1,1-6 1,3-1-2,-4 3 1,3-2-1,-2-1 0,1 0 2,-3-3 3,1 0-2,-4 0-1,2-1 2,-3 0 0,0-1-1,-3 0-2,-2 2-1,-2-2 1,5-3 2,-6 5 0,0-1 0,-3-3 2,1 3 1,-5 1 0,6 0 2,-8 0 3,1-1 7,2 4 8,-2-1 2,-4-2 3,-1 4 4,3-1-2,1 2-6,-4-1-7,0 2-6,0 1-4,0-3-1,0 3-6,0 0-1,0 0-4,-4 0 0,1 3-4,-2-2 2,0 2 0,-3 3 0,0 0 2,0-1 2,-1 6 0,-1-3 0,-1-1 0,1 5 0,2-1 0,-3 1 1,5-2-1,-6 0-1,8 1 0,-1 1 0,2-3-4,3 3 5,3-1 0,3 0 3,2 0 1,8 1-1,5-1 0,2 0 0,5 1-2,6 0 2,3 0-3,3-3 0,8-1 1,-1-1-1,4 0-1,1 1-19,2-4-48,1-1-122,-1-2-132,2-1-97,2 0-154,-5 0-150,0-4-87,-7 3 44,-2-5 94,-6-2 75,-4 4 148</inkml:trace>
          <inkml:trace contextRef="#ctx0" brushRef="#br0" timeOffset="154526.1465">-8890 10147 7,'11'-5'313,"-1"0"53,-2-2 54,-3 2 0,3 3-66,-2-2-68,-1 0-50,-3 1-25,1-1-23,0 0-7,-1 3 9,1 1 27,-3-2 18,2-2-5,-2 4-16,0-1-32,3 1-42,-3 0-50,0 0-41,0 0-22,0 0-14,0 0-12,0 1-7,0 3 3,0-1 5,0 2 0,-3 2 3,3 0 5,-2 2 5,-1 1 0,-2-1-1,2 4 2,-4-1-1,1 2 0,-2 2 2,2-1-1,-2 1 2,-4 0-2,3 0 8,-4 3 10,2-3 3,-4 3 3,-1 0 1,-2 0 2,2-1-6,-1 3-5,-2-2-6,1 1-3,0 2-3,-3-3-4,4 1-3,-3-1-2,3 1-4,-1-4 0,1 3 0,-3-2-2,6 1 3,-5-1-5,4-2 0,-1-1 0,3 3 0,-3-4-3,3 3 0,1-5 4,-1 1-1,3-1-3,-1 3 0,1-6 6,2 4-4,0-1 3,3-3-3,-3-1 2,4 4-2,-3-4-4,6-1 2,-4 1 0,-2 0 0,7-2 2,-1-1 0,-4 1 2,2-1-4,-1 2 5,3-2-5,1-3 2,-3 3-2,1 0 0,-1-1 3,0-2-4,1 2 1,-4-2 0,4 2-2,-1 1 0,1-4 0,2 0 1,0 4-1,0-4 2,0 3 0,0-3 3,-6 1-1,6-1-2,-2 0 1,-1 0 0,6 0 1,-3 0-2,2 0-27,-2 0-105,0-1-118,0-2-99,0-1-158,0 0-178,0 0-93,11-3 40,-1-2 83,10-1 79,6-1 152</inkml:trace>
          <inkml:trace contextRef="#ctx0" brushRef="#br0" timeOffset="156678.9765">-9891 10563 54,'-10'-1'328,"1"-3"46,6 1 32,-2 2-30,2-2-73,3 2-65,0-2-46,4 0-32,3-2-22,6 2-24,6-1-26,8 0-24,12 0-13,7-1-4,17-1-4,11 1 3,12-1 11,14 2 10,12-1 5,4 1-6,9-1-5,-2 5-6,2 0-16,-4 0-13,-3 5-12,0-1-7,-9 5 0,-8 1-7,-8 2 0,-11 3-2,-10 0-2,-11 1 2,-15 0-4,-12 0 2,-16 0-11,-18-1-8,-13 0-10,-19 1-5,-12-2-3,-12-2 4,-11-1 11,-9 0 9,-9-2 9,-8-1 8,-6-2 6,1-1 20,-5 0 43,7-4 72,3 2 67,8-3 52,10 0 38,12-4 6,12 1-30,12-1-61,15-4-64,14 2-54,15-4-37,18-2-27,17 1-18,16-1-7,15-1-1,6 0-5,11 1 2,2 0-5,9 4 1,-4-1 2,4-1 0,-4 4-2,-4 1-3,-4-2 5,-7 4-5,-6-1-26,-13 1-99,-8 2-117,-10-2-83,-6 2-137,-10-2-166,-2 0-129,-5 2 14,-7-6 76,0 3 58,-3-3 126</inkml:trace>
        </inkml:traceGroup>
        <inkml:traceGroup>
          <inkml:annotationXML>
            <emma:emma xmlns:emma="http://www.w3.org/2003/04/emma" version="1.0">
              <emma:interpretation id="{A0B3F64D-7D58-4A9F-91E1-435F7CE91E39}" emma:medium="tactile" emma:mode="ink">
                <msink:context xmlns:msink="http://schemas.microsoft.com/ink/2010/main" type="inkWord" rotatedBoundingBox="7398,16605 11489,16518 11496,16845 7405,16932"/>
              </emma:interpretation>
              <emma:one-of disjunction-type="recognition" id="oneOf24">
                <emma:interpretation id="interp120" emma:lang="en-IN" emma:confidence="0">
                  <emma:literal>air-sais</emma:literal>
                </emma:interpretation>
                <emma:interpretation id="interp121" emma:lang="en-IN" emma:confidence="0">
                  <emma:literal>airs-airs</emma:literal>
                </emma:interpretation>
                <emma:interpretation id="interp122" emma:lang="en-IN" emma:confidence="0">
                  <emma:literal>airs-anis</emma:literal>
                </emma:interpretation>
                <emma:interpretation id="interp123" emma:lang="en-IN" emma:confidence="0">
                  <emma:literal>ain-sais</emma:literal>
                </emma:interpretation>
                <emma:interpretation id="interp124" emma:lang="en-IN" emma:confidence="0">
                  <emma:literal>assist-is</emma:literal>
                </emma:interpretation>
              </emma:one-of>
            </emma:emma>
          </inkml:annotationXML>
          <inkml:trace contextRef="#ctx0" brushRef="#br0" timeOffset="157517.5709">-5171 10224 160,'15'-4'389,"-3"-3"48,0-1 34,-4 1-33,0 3-116,-3-4-90,-1 5-38,0-1 1,-4 0 21,0-1 41,-4 2 27,1-1 18,-2 1-10,-3 1-31,2 2-49,-10 0-67,-2 0-50,-11 2-38,-3 2-18,-6 4-18,-4 0-10,-5 6-5,4-6-2,0 7-2,1 0-1,4-3 1,4 3-1,2-2 0,6 2-1,5-3 0,8 0-2,9 0 0,0 1 5,11-5 2,6-1-1,1 0 3,12-2 0,3 0 5,8-1-5,4-4 1,-1 0-2,5-2-1,2 0-2,-4-3-3,2 0 2,-5 0-4,0 0 4,-1-6 0,-4 3 3,2-3-1,-6-1 2,1 2 1,-7 1 6,-2-1 13,-2 1 13,-9 0 13,1-1 18,-5 2 9,-3 2 7,2-1-9,-6 3-6,-1 0-7,0-3-16,-1 7-8,1-4-6,-4 1-10,1 2-9,3-2-9,-2 6-3,-2-2-3,-3 2-3,1 1 2,-2 3-4,-3 1 5,1-1 0,2-1 2,0 6 2,0-2-2,6 2 2,2 0 0,2-3-2,3 6-4,6-3 2,5 1 0,-2-1-3,12 1 3,3-2 1,5 1 3,4-3-2,4 1-1,3-1-6,6-2-44,-3 1-112,10-1-147,-2-7-119,4 5-185,1-5-189,-2 0-74,0-1 50,-3-3 116,4 1 100,-2-2 175</inkml:trace>
          <inkml:trace contextRef="#ctx0" brushRef="#br0" timeOffset="158230.0764">-3329 10130 198,'10'-7'482,"-4"-1"53,0 2 34,-6 0 36,7 0-195,-6 5-115,-1-2-67,4 0-40,-3 3-25,-1 0-33,0 6-41,7 1-32,-7 2-16,1 0-6,-1 2-3,0 4 3,-1-4-3,-3 3 5,1 0 11,-2 2 1,4-5-3,-6 4 0,3-2-6,-1-1-10,2 0-17,-2-2-5,0-1-2,2-2-3,1-2-1,-1 2 2,0-4 9,3 2 2,0-2 0,-2-3 0,-3 0 11,-1-3-6,4 2-7,-9-5-1,3 1 2,-2-2-7,-2 2-4,-4-5 1,3 2 16,-5-1 18,0 2 22,-2 1 14,-4 0 10,1 2 5,-3-1-13,-1 5-17,1-4-22,1 4-17,2 4-8,-2-4-7,-3 3-3,9 3-4,-2 0-1,2 3 1,5-2 0,1 2 2,5-1 4,3 3-1,5-3 0,5-1 1,3 4-2,5-3 2,7 0-2,0 0 1,9-5 0,3 2-1,6-1-1,5 1-2,4-5 0,0 3 0,7-3 1,-3-3 2,7 3-1,-10-5 2,7 1-3,-5-1-3,1-2 1,0-1 4,-1-3 1,0 3 2,-7-3-3,-1 0 6,-4 2-1,-7-1 3,-2 1 0,-5 0 17,-3 2 22,-7 3 21,-1-1 15,-2 2 8,-3-4 4,-6 6-13,2-2-22,3 2-25,-5 1-17,-2 0-13,0 1-6,0 2-2,-5 1-4,0 3 3,0-2 2,-1 2 0,1 2 0,-3-2 0,6 2 2,-6-1-1,3 3 2,-1-6-2,1 5-1,4-2-1,-6 0-1,6-1 0,-4 0-6,-2-2-17,6-2-47,-6 2-110,2-3-145,4 0-108,-6-2-140,3 0-120,2-2-97,-4-1 26,4-3 92,-3 0 85,5-1 134</inkml:trace>
          <inkml:trace contextRef="#ctx0" brushRef="#br0" timeOffset="158410.2048">-2711 10175 35,'4'-11'432,"0"3"57,-1-1 27,-1 2 20,-2-3 84,0 5-503,19 1-67,-14 6-184,4 0-92,4-2-102,0 5-104,0-3-42,6 1 10,-5 2 67,6-1 83</inkml:trace>
          <inkml:trace contextRef="#ctx0" brushRef="#br0" timeOffset="158704.4135">-2379 10180 119,'6'0'433,"1"3"50,1-3 29,-7 0-10,4 0-151,-2 0-148,0 3-85,-1-3-47,1 4-18,2 0-6,-2 0-2,5 0 0,-3 3 6,0 1 15,0 0 14,3 2 20,-3-1 17,3 3 14,0-3 1,-4 3-11,1-1-13,2 0-20,-3 0-15,1-3-14,-1 3 6,-3-4 4,6-2 0,-6-2-1,2 2 27,-3-1 30,2-1 21,1-1 24,0-2 18,-1 0 1,-2 0-22,5-2-33,3-3-42,3 2-35,2-4-25,0-1-15,8-2-8,-1 1-7,6-1-2,5-2 0,-1 0-2,4 1-3,-2 1-1,-3-2-19,-2 5-43,-3-1-102,-6-3-137,-1 3-92,-4 1-107,3 2-111,-3-1-70,-2-2-21,-4 4 62,-1 0 53,1 1 89,4 2 117</inkml:trace>
          <inkml:trace contextRef="#ctx0" brushRef="#br0" timeOffset="158932.5754">-1664 10149 32,'8'-2'406,"0"-1"62,-3 1 40,0 2 10,1-2-123,-4 2-129,6-3 225,-8 6-372,0 1 19,0 1 42,0 2 36,0-3 16,0 6-15,0-1-28,-2-2-32,2 5-51,-3-4-41,0 6-21,1-6-11,-1 4-12,0-3-6,1 1-1,-1-1-6,2 0-2,-6 1-5,2-5-3,1 2-37,-1-3-114,-2-1-88,1 2-124,-1-2-147,1-3-150,-2 0-65,-3-3 60,3 2 57,1-5 114,1 1 137</inkml:trace>
          <inkml:trace contextRef="#ctx0" brushRef="#br0" timeOffset="159089.6872">-1678 10137 379,'-3'-12'494,"3"2"33,-4-1 23,0 4-55,2 0-179,2 1-95,-3 0-50,0 2-27,3 0-18,0 0-36,0 4-45,0-3-66,6 3-51,0 3-58,6-3-113,4 4-123,-3-4-134,1 1-43,5 2-4,4 0 29,1-2 101</inkml:trace>
        </inkml:traceGroup>
        <inkml:traceGroup>
          <inkml:annotationXML>
            <emma:emma xmlns:emma="http://www.w3.org/2003/04/emma" version="1.0">
              <emma:interpretation id="{9055CCC7-C92E-48D1-9FB1-465D2916CEFB}" emma:medium="tactile" emma:mode="ink">
                <msink:context xmlns:msink="http://schemas.microsoft.com/ink/2010/main" type="inkWord" rotatedBoundingBox="11702,16543 14300,16540 14301,16887 11703,16890"/>
              </emma:interpretation>
            </emma:emma>
          </inkml:annotationXML>
          <inkml:trace contextRef="#ctx0" brushRef="#br0" timeOffset="159805.203">-1091 10084 283,'10'0'422,"-2"-2"40,1 2 32,-2 0-91,1-4-121,-3 4-93,-1 0-60,0 0-38,2 0-21,0 4-22,4-2-10,1-1 6,-1 4 3,0 1 16,1 1 15,-2-1 10,-1 4 6,0-1 10,-3 0 20,0 3 10,2 2 2,1-2 2,-7 3-1,4-3-23,-2 6-30,0-6-26,-1 0-24,1 0-19,-1 1-12,1-3 4,0 2-2,-3-4-5,0-1-2,0 1 6,-3-4 2,3 1 0,0-3 0,-3 2 1,3-4 2,-5 0-2,3 0-5,-4-4 1,0 2-3,-2-4 0,-1 0 0,1-1 5,-1-1 0,-2 3 1,-2-6 1,-3 6-1,3-2 2,-5-2-1,2 1 0,-5 4 7,2-2 9,-2 2 5,0-1 3,-3 5 5,2-4 2,-2 4-12,1 0-9,2 4-6,1-4-5,-1 5-5,3-1-2,2 2 0,3 0 2,4 0 0,2 0 1,2 1 1,2 0-1,10 1 2,-6-3-2,10 2 1,2-2 1,2 1 2,9-2-5,5 0 1,-2 0-1,7-3-4,6 1-4,-5-2-3,7 0-34,-4 0-60,1-2-53,1-3-36,0 4-32,2-5-17,3-1 26,-5 2 53,1-3 52,-2 1 37,1-2 34,-5-1 21,-4 4 28,-4-2 62,-4-2 70,-6 4 65,2 3 60,-9-5 49,1 4 18,-4 1-31,1-1-53,-3 4-61,1-4-56,-4 1-50,1 3-39,-3 0-24,0 3-13,0 1-6,-3 0-2,-2 0 2,0 0 2,0 3 1,-1-2-2,-1 2-1,1 0 2,-1-2 3,1 2-2,-2-2 0,3-1-3,0 1-2,2-2-29,-2 1-87,1-1-133,0-2-94,4-1-109,-1 0-133,1-1-100,-5-2-45,2-2 63,0 1 57,3-3 90,3-1 127</inkml:trace>
          <inkml:trace contextRef="#ctx0" brushRef="#br0" timeOffset="159934.2979">-403 10140 163,'15'-10'427,"-4"3"42,-3 3 23,-2 0-37,1-2-156,-2 5-143,-2-3-97,-1 4-73,2-1-61,0 2-58,-1 3-68,2-3-63,-4 2-66,2 0-44,-3 1 1,4 2 26,-3 1 55</inkml:trace>
          <inkml:trace contextRef="#ctx0" brushRef="#br0" timeOffset="160652.9114">-249 10268 208,'7'4'263,"-7"1"30,1-2-7,4 4-55,2-6-16,-3 2 10,1-2 14,6 3-9,4-4-25,6 0-36,3 0-44,3 0-37,5-4-30,2 3-20,0 1-11,-1-3-4,-2-1 1,-1 0 2,2 1 3,-1-2 2,-1 1 11,-1-5 13,2 1 10,-2 1 9,-1-2 21,-2 2 54,-2-1 35,-3-3 21,-7 4 21,-1 0 14,0-2-2,-5 3-40,-3 2-32,1 0-21,-4-1-31,-2 2-29,-2 2-24,-6 1-21,-3 0-14,-3 0-17,-6 4-9,0-1-4,0 2 2,1-1-3,-2 3 0,0-3 3,7 4 0,1-4-1,0 3 2,2 1-5,9-4 3,-1 3 1,6-3 2,4-1 2,6 2 1,1-4 3,5 2-2,5 0-4,5-3 0,5 2 0,0-4-2,4 2 2,4-3 2,-2 0 1,2-1-1,3-1 1,-2 1 2,0-3-2,-1-1 1,5-3 1,-6 3 0,-2-6-2,-2 4 0,-7 0 0,-4 1 1,-5-2 7,-2 1 2,-9 3 10,-1-1 9,-1 1 8,-3 0-2,-2 2 0,-3-1 2,3 1-6,-3 2-9,0-1-8,0 4-1,0-1-9,-3 1-7,3 0-5,-3 1 1,-2 3-2,0-1 1,-3 2 0,4 2 4,-1 0 0,0 1 0,5-1-3,-3 2 4,3 0 2,3 1 1,-1-1-2,2-1-1,4 4 1,4-2 0,0 2 0,3-1-4,4 4 3,2-4 0,-2 3 0,2-3 0,0 4 0,0-2 0,0-2 0,-4 4 2,3 0-2,-11-3 3,4-2-3,-2 2 1,-6-3 1,-3 0 0,-2 1 5,-5-4 0,-3 2 1,-5-5-3,-1 2 1,-11 1-3,3-6 0,-4 1-3,-6 2 0,-1-3 0,-1-3-7,-8 2-44,-4-2-117,-7-1-145,-8-3-197,-5-2-222,-9-1-138,-6 1-34,-2-5 71,1 0 127,-1-2 185</inkml:trace>
        </inkml:traceGroup>
        <inkml:traceGroup>
          <inkml:annotationXML>
            <emma:emma xmlns:emma="http://www.w3.org/2003/04/emma" version="1.0">
              <emma:interpretation id="{6DF4B345-698D-4508-9C77-DA1B643FA6B7}" emma:medium="tactile" emma:mode="ink">
                <msink:context xmlns:msink="http://schemas.microsoft.com/ink/2010/main" type="inkWord" rotatedBoundingBox="15904,16550 16774,16549 16775,17081 15905,17082"/>
              </emma:interpretation>
              <emma:one-of disjunction-type="recognition" id="oneOf25">
                <emma:interpretation id="interp125" emma:lang="en-IN" emma:confidence="0">
                  <emma:literal>B</emma:literal>
                </emma:interpretation>
                <emma:interpretation id="interp126" emma:lang="en-IN" emma:confidence="0">
                  <emma:literal>b</emma:literal>
                </emma:interpretation>
                <emma:interpretation id="interp127" emma:lang="en-IN" emma:confidence="0">
                  <emma:literal>}</emma:literal>
                </emma:interpretation>
                <emma:interpretation id="interp128" emma:lang="en-IN" emma:confidence="0">
                  <emma:literal>5</emma:literal>
                </emma:interpretation>
                <emma:interpretation id="interp129" emma:lang="en-IN" emma:confidence="0">
                  <emma:literal>s</emma:literal>
                </emma:interpretation>
              </emma:one-of>
            </emma:emma>
          </inkml:annotationXML>
          <inkml:trace contextRef="#ctx0" brushRef="#br0" timeOffset="162438.7777">2986 10128 98,'5'-5'410,"-2"-2"58,-3 3 40,3 0-13,-3 0-110,2 1-57,-2-1 6,3 3 14,-2-2 11,-1 0 5,0 2-14,0 1-61,0-4-93,0 4-69,0 0-50,4 0-33,-4 4-18,3-3-9,-2 5-3,3 1 5,-3 2 8,-1 0 4,0 0 6,0 5 0,0 0-5,-1-2-5,-3 1-5,4 2-5,-1 0-3,1 0-5,0-2-1,0 2-1,1-2-4,-1 2 0,5-3-3,-5-2 2,7 2-4,-6 0 2,2-1-1,-1-4-1,-2-4 1,3 4-4,-3-4 6,4 1 3,-3-1 3,-1-3 3,0 2-1,0-2 3,0-2-2,-5 2-3,2-5-5,3 3-2,-5-3-2,4 0 2,-3 2 0,1-3 2,2 1-2,-4 1 3,2 0 3,-1 0 0,3 1-4,-2-1 1,1 3 1,-1-2-2,0 0-4,3 2-3,-2 1 2,2-4-4,0 4 0,0-2 3,0 2 1,0 0 1,0 0-3,0-1 1,0 1 0,0 0-3,-3 0 3,3 0 1,0 0 1,0 0 1,0 0-2,0 0 2,0 0-1,0 0 2,0 0-2,0 0 0,0 0 2,0 0-1,0 0 0,0 0-3,0 0 4,0 0 0,0 0 0,0 0-1,0 0 1,0 0 0,0 0-2,0 0 0,0 1-1,0-1 3,0 0 0,-3 0 3,3 0 1,0 0-1,0 0 1,0 0-2,0 0 0,0 0-7,0 0 2,3 0 1,-3 0-1,0 0 1,0 0 1,0 0 6,0 0-4,0 0 2,-3 0-1,3 0 1,0 0 2,0 0-1,0 0-2,0 0 0,0 0-1,0 0 1,0 0-2,0 0 2,0 0 2,0 0-3,0 0-2,0 0 1,0 0-2,0 0-2,0 0 2,0 0 2,0 0 3,0 0-2,0 0 1,0 0-2,0 0 0,0 0-2,0 0-2,0 0-2,0 2 0,0-2 2,0 0-2,0 4 3,0-3 2,-2 2 2,-1 1 2,1 1-1,-1 1-1,0 1-4,-2-1 3,0 1 0,0 2 0,-3 1 0,0-1 3,0 2 0,0 1 4,2-4-5,-2 4 0,0 2 2,3-3-3,-3 1 1,3-4-4,-1 4 2,1-3 0,0 1 0,2-1 0,1-1 2,-1 0 2,0-1-2,3-3 2,-2 0-2,2-1 0,-3 2 1,3-5-2,0 3 3,0-3 3,0 3 18,0-3 14,0 0 7,0 0 8,3-3-6,-3 3-1,2-3-13,-2 3-14,3-5-9,2 2-6,-2 2-2,2-2 0,0-1-3,3 0-2,3-1 2,-1-1-1,2 2-1,1 0 0,6-1 0,-1 1 0,3-1 1,1-2-2,3 3 1,2-2 0,0 4-1,0-2 1,2 0 0,5 1 0,-4-1-1,-1 0 0,2 4-1,-2 0 4,-4-3-1,-4 3 1,5-4-1,-2 8-1,2-4 0,2 3 0,0-3-3,1 4 1,-4 0 0,1 0 0,-2 3 1,-3-2 3,-3 2 2,-1 0-2,-1 2 2,0-1 0,-3-3-4,-3 6 2,1-6-1,-3 2 1,-3 1-3,-4-1 3,3 0 2,-4-2 0,-4 2 1,0-3-2,-1 3 5,-3-4-2,0 2 0,-5-1 0,0-1-2,0 1 1,0-2-3,-3 1 1,3 0 1,-4-2-1,-1 2 3,-1-3 1,0 2 3,-2-2 1,0 3-1,-3-3-1,1 0 3,-2 0-3,-3 0 1,1 0 0,-5 0-1,5 0 0,-7 0 0,2 0 5,5 0 6,0 0-3,1 0 4,5 0-3,3-3-1,2 3-3,-1 0-6,4 0 0,0 0-4,3 0 1,-1 0-2,6 0-1,-3 0-4,5 0 4,-2-2-8,0 2-25,2 0-51,-3-3-152,-1 2-131,6-2-170,-4-2-193,5 1-141,2-3-34,9 2 104,3-5 108,15 2 156</inkml:trace>
        </inkml:traceGroup>
        <inkml:traceGroup>
          <inkml:annotationXML>
            <emma:emma xmlns:emma="http://www.w3.org/2003/04/emma" version="1.0">
              <emma:interpretation id="{36DFBC10-2AFC-4EE1-B718-61CBFC84A804}" emma:medium="tactile" emma:mode="ink">
                <msink:context xmlns:msink="http://schemas.microsoft.com/ink/2010/main" type="inkWord" rotatedBoundingBox="17834,16509 20815,16506 20816,17216 17835,17219"/>
              </emma:interpretation>
              <emma:one-of disjunction-type="recognition" id="oneOf26">
                <emma:interpretation id="interp130" emma:lang="en-IN" emma:confidence="0">
                  <emma:literal>can</emma:literal>
                </emma:interpretation>
                <emma:interpretation id="interp131" emma:lang="en-IN" emma:confidence="0">
                  <emma:literal>cal</emma:literal>
                </emma:interpretation>
                <emma:interpretation id="interp132" emma:lang="en-IN" emma:confidence="0">
                  <emma:literal>cat</emma:literal>
                </emma:interpretation>
                <emma:interpretation id="interp133" emma:lang="en-IN" emma:confidence="0">
                  <emma:literal>ca,</emma:literal>
                </emma:interpretation>
                <emma:interpretation id="interp134" emma:lang="en-IN" emma:confidence="0">
                  <emma:literal>Cal</emma:literal>
                </emma:interpretation>
              </emma:one-of>
            </emma:emma>
          </inkml:annotationXML>
          <inkml:trace contextRef="#ctx0" brushRef="#br0" timeOffset="163080.3846">5250 10074 162,'17'-8'433,"-4"5"49,0-2 30,-2-1-14,-3 5-162,0-2-105,-3 2-49,0 1-19,-2-3-11,-3 3-7,2 0-9,-2 0-23,0 0-25,0 3 10,-5-2 28,-3 3 20,-5 3 18,-3 4 20,-7-3 2,-5 4-26,-1 1-41,-3 3-23,-5-3-19,-2 4-16,1 1-5,-2-2-2,4 3 0,-1 0-7,7 0-4,-1 0 2,4 1 5,1-3-3,9 5-4,1 1 0,3-6-4,5 6-7,3-1-12,10-2-8,6 3 0,7-1-8,7 1 1,9-2-1,5-1-4,6-1 0,6 0 0,7-3-8,-2 0-33,6-1-97,-1-6-134,2 1-99,-1-1-156,-2-6-163,-4 2-116,-1-3 16,-6 2 96,1-4 73,-3 0 145</inkml:trace>
          <inkml:trace contextRef="#ctx0" brushRef="#br0" timeOffset="163665.8715">6589 10288 339,'-1'-9'471,"-3"-1"37,0 4 22,-4-1-71,3 0-160,-3 2-75,-2 1-35,-3 1-19,-3 1-8,-1-1-12,-8 3-21,0 5-14,-6-1-9,-6 4 18,1 2 14,-3-1 12,1 2 3,1 1-22,1 0-18,6-1-32,-2 0-23,6 0-20,4 1-13,1-4-7,2 1-7,6 1-4,5-4-3,1-1 0,1 2 3,6-4 1,0 1 8,6-1 9,4-1 6,3-2 5,4 0 2,3 0 2,2-2 2,2-1-1,2 0 0,3-1-1,-2-1-3,2 1-2,1-3-3,-1-2-7,0 2 3,-3-1 10,-1 3 14,-7-1 13,1 0 10,-4 0 7,-4 1-4,-1 3-6,-4 1-15,0-3-16,-2 3-13,-1-2-10,-2 3-6,-1 0-8,4 0-5,-3 0-6,-1 0-1,-1 3 1,-7-2 1,-2 4 1,2 1 2,0 1 4,5-1 1,-2 1 0,2 2 0,3 1 0,-2-3 2,2 4-4,2-1 1,1 1-1,7-2 0,4 2 0,0 1 0,4 2 2,9-3-1,1-3-2,1 4 6,4-3-12,6-2-36,2 2-85,3-5-156,2 2-123,4-1-194,-5-4-192,-5 2-92,2-6 15,-9 3 117,1-1 105,0-4 178</inkml:trace>
          <inkml:trace contextRef="#ctx0" brushRef="#br0" timeOffset="164266.4889">7738 10179 261,'0'-7'427,"3"-2"40,0 4 42,-1-2-66,3 3-130,-5-1-75,3 0-28,0 3-13,-3-1-18,0 1-15,0 2-20,0-2-36,0 2-33,2-3-28,-2 3-17,0 0-14,3 3-6,-3-1 6,0-2-1,0 5 25,-3-3 41,3 3 35,-5 0 27,2 1 20,3 1 3,-5 0-24,0 2-31,0 1-29,0-1-25,-1 2-18,-2 4-3,3-1 0,-3-2-3,2 4 12,-2 0 2,-3 1 5,3-2-4,-5 4 0,3 0-4,-1 0-12,-2-1-8,0 3-5,0-2-1,4 0-4,-7 1 0,3-1-3,0-1-5,3 4 2,-4-3-5,1-4 1,3 1-1,-2 1-2,-1 0 0,0-7 3,0 5 0,0-2 3,2 0 0,-2-5 4,4 4 0,-3-1-2,4-4-2,4 1-2,-4-3 1,3 2-4,3-3-1,-4 1 1,4-1 1,-1 1 2,3-2-5,0-1 2,0 0-1,0 1 0,0-3 0,0 1 2,-3 2-3,3-3 0,-2 0-3,2 0 5,0 0-2,0 3-4,0-3 3,0 0-16,0 0-75,-3-3-147,1 3-113,-1-4-169,0 1-176,-4-1-132,1-1-4,1-2 104,8 0 93,5 0 155</inkml:trace>
        </inkml:traceGroup>
        <inkml:traceGroup>
          <inkml:annotationXML>
            <emma:emma xmlns:emma="http://www.w3.org/2003/04/emma" version="1.0">
              <emma:interpretation id="{F4050A7E-3759-44D6-A874-C9CF69FE65A5}" emma:medium="tactile" emma:mode="ink">
                <msink:context xmlns:msink="http://schemas.microsoft.com/ink/2010/main" type="inkWord" rotatedBoundingBox="21272,16612 22682,16611 22683,17311 21273,17312"/>
              </emma:interpretation>
              <emma:one-of disjunction-type="recognition" id="oneOf27">
                <emma:interpretation id="interp135" emma:lang="en-IN" emma:confidence="0">
                  <emma:literal>so</emma:literal>
                </emma:interpretation>
                <emma:interpretation id="interp136" emma:lang="en-IN" emma:confidence="0">
                  <emma:literal>s</emma:literal>
                </emma:interpretation>
                <emma:interpretation id="interp137" emma:lang="en-IN" emma:confidence="0">
                  <emma:literal>s)</emma:literal>
                </emma:interpretation>
                <emma:interpretation id="interp138" emma:lang="en-IN" emma:confidence="0">
                  <emma:literal>S)</emma:literal>
                </emma:interpretation>
                <emma:interpretation id="interp139" emma:lang="en-IN" emma:confidence="0">
                  <emma:literal>ss</emma:literal>
                </emma:interpretation>
              </emma:one-of>
            </emma:emma>
          </inkml:annotationXML>
          <inkml:trace contextRef="#ctx0" brushRef="#br0" timeOffset="164956.0804">8556 10342 15,'5'-9'425,"-2"1"58,-1 1 32,1 0 21,0 0-118,-1 2-130,1 2-27,-1-2 32,-2 2 26,0 2 18,0-2 3,0-1-34,-2 4-78,2-1-84,0 1-58,0 0-37,0 0-26,-3 0-16,3 0-5,-5 5-4,2-2-2,-4 2 3,-1 2 11,-3 0 11,-2 5 10,0-1 2,-3 2 5,-1-2 4,1 4 0,-4-2-7,1 2-7,2 1-1,0-1-6,0 0-6,1 1-3,3-2-5,0 3-4,0-4-2,5 2 0,-1-4 0,1 0-1,0 1 1,3-5 5,0 4-5,2-6 1,1 2-2,-4-4-9,6 2-35,0-1-50,-2-1-74,2-3-70,2 2-56,-2-2-26,6 0 16,-1-2 40,-3 2 69,4-3 70,-1 1 53,0 0 32,-1-1 20,4 1 11,-3-1 9,2 3 3,-2-4 5,-1 1 1,6 2 9,-2-2 12,5 2 10,0-2 11,-1 0 12,5 2 6,0-3 3,-1 4-7,5-3-10,3 3-9,-1 0-9,1 0-9,1 0-7,1 0-2,0 3-5,-1 1-1,-1-4 0,-1 1-1,-5 5 4,-2-2 9,1-3 16,-4 6 23,-5-2 15,0 2 15,-5 0 11,-1 1 2,-2-2-5,-2-2-22,-1 4-4,-5-1-6,3-3-4,-3 4-6,-5-5-6,1 2 6,-1 1-4,-8-5-8,-2 5-11,-4-5-5,-3-1-8,-1 4-8,-3-3-11,-2-1-15,-3-1-71,2 1-114,3-4-96,2 3-119,0-1-151,2-3-173,6-1-24,1 1 64,7 2 64,8-5 107</inkml:trace>
          <inkml:trace contextRef="#ctx0" brushRef="#br0" timeOffset="165677.941">9119 10170 276,'-9'-6'356,"-1"5"34,2-4 19,0 3-68,3 2-73,-1-5-54,4 5-31,-1-2-29,-2 2-35,5-2-41,-3 2-28,3 0-23,0 0-14,0 0-5,6 0-1,1 2-2,6 0 4,1 0 7,5 3 6,1-3 3,0 2 4,3 2 16,3-1 11,2 0 1,-2 2 3,5 1 2,-3 2-2,5-2-6,-6 3 0,2 0 4,1 1 4,-1 0 27,-3 4 25,3-3 31,-4 3 19,-4 2 6,0 1 12,-5-2-6,-6 2-10,-1 1-25,-6 2-18,-3-2-5,-3 5-14,-3-3-11,-5 1-11,-2 0-11,-3-1-4,-2-2-7,-3 4 0,-1-5-1,-4 1-3,0-2-4,-2 1-4,-1 0-1,-5 0-5,5-2-4,-1-4-1,-1 1-3,5-1-3,-2 2-7,2-5-4,2 2-8,1-5-5,4 1-3,-2-3-4,7 2 1,-2-2 1,3-3-1,0 0-15,3 1-35,-1-1-82,-2-2-177,5-2-176,-4-1-227,-1 1-172,0-5-64,-3 0 33,-5-2 145,-5-1 162,-7-2 218</inkml:trace>
        </inkml:traceGroup>
      </inkml:traceGroup>
    </inkml:traceGroup>
    <inkml:traceGroup>
      <inkml:annotationXML>
        <emma:emma xmlns:emma="http://www.w3.org/2003/04/emma" version="1.0">
          <emma:interpretation id="{A4672013-62DD-47E4-857D-29715ABD363F}" emma:medium="tactile" emma:mode="ink">
            <msink:context xmlns:msink="http://schemas.microsoft.com/ink/2010/main" type="paragraph" rotatedBoundingBox="4961,17817 17763,17540 17784,18518 4982,18795" alignmentLevel="5"/>
          </emma:interpretation>
        </emma:emma>
      </inkml:annotationXML>
      <inkml:traceGroup>
        <inkml:annotationXML>
          <emma:emma xmlns:emma="http://www.w3.org/2003/04/emma" version="1.0">
            <emma:interpretation id="{0C704AE6-22F2-4753-99B1-C81B5F6346B8}" emma:medium="tactile" emma:mode="ink">
              <msink:context xmlns:msink="http://schemas.microsoft.com/ink/2010/main" type="line" rotatedBoundingBox="4961,17817 17763,17540 17784,18518 4982,18795"/>
            </emma:interpretation>
          </emma:emma>
        </inkml:annotationXML>
        <inkml:traceGroup>
          <inkml:annotationXML>
            <emma:emma xmlns:emma="http://www.w3.org/2003/04/emma" version="1.0">
              <emma:interpretation id="{F21541E7-69CB-4B4D-8D3A-5CD0445F5823}" emma:medium="tactile" emma:mode="ink">
                <msink:context xmlns:msink="http://schemas.microsoft.com/ink/2010/main" type="inkWord" rotatedBoundingBox="4963,17874 7088,17828 7108,18749 4982,18795"/>
              </emma:interpretation>
              <emma:one-of disjunction-type="recognition" id="oneOf28">
                <emma:interpretation id="interp140" emma:lang="en-IN" emma:confidence="0">
                  <emma:literal>=</emma:literal>
                </emma:interpretation>
                <emma:interpretation id="interp141" emma:lang="en-IN" emma:confidence="0">
                  <emma:literal>+</emma:literal>
                </emma:interpretation>
                <emma:interpretation id="interp142" emma:lang="en-IN" emma:confidence="0">
                  <emma:literal>#</emma:literal>
                </emma:interpretation>
                <emma:interpretation id="interp143" emma:lang="en-IN" emma:confidence="0">
                  <emma:literal>*</emma:literal>
                </emma:interpretation>
                <emma:interpretation id="interp144" emma:lang="en-IN" emma:confidence="0">
                  <emma:literal>x</emma:literal>
                </emma:interpretation>
              </emma:one-of>
            </emma:emma>
          </inkml:annotationXML>
          <inkml:trace contextRef="#ctx0" brushRef="#br0" timeOffset="173256.6938">-7881 11692 405,'-6'0'479,"-5"0"34,3 0 22,0 0-118,1 0-147,-4 0-75,3 0-20,3 0 19,0 0 22,1 0 25,0 0 5,1-4-16,3 4-31,-1 0-48,1 0-35,0 0-41,0 0-21,0 4-20,1-4-19,2 0-7,2 0-8,6 0 7,4 0 5,9 1 11,5-1 11,9 0 7,9 0 2,7-1 2,6 1-5,7 0-9,2-4-8,3 4-6,-1-1-6,-4 1-7,-4 0-4,-4-2 0,-7 2-3,-6 0 3,-4 0-5,-8 0 2,-7 0 1,0 0-5,-9 2-6,-2-2-78,-3 0-104,-4 0-78,-1 0-98,0 0-140,-6 0-131,4 0-46,-6 0 39,0 0 43,-3 1 80,0-1 132</inkml:trace>
          <inkml:trace contextRef="#ctx0" brushRef="#br0" timeOffset="174384.7937">-6825 11427 97,'-2'-5'395,"-1"0"43,-2 3 36,2-3 2,-5 2-136,7-1-116,-7 1-65,4-1-26,0 3-24,-1-2-21,2 0-19,1 2-9,-4 1-7,6-4-11,-2 4-11,2 0-7,0-1-7,0 1-9,0 0-4,0 0-2,0 0-2,0 1-2,-3-1 0,1 4 0,-4-3 2,1 5 3,-3-1-2,-5-2 5,3 4 4,-2 0 12,-4 4 19,-2 1 10,-3 3 10,0 1 14,-3 2 13,-2 4 8,-1-2 0,0 4 5,-4-3 5,1 6-7,-2-1 0,-2 0-9,4-1-7,-1 2-6,-3-1-5,2 1 7,2-5 1,-1 4 12,-1-3-2,-1 0 2,2-1-3,1 1-10,-4-2-16,0-1-18,2 2-9,5-3-8,3-3-6,1 0-5,-1-2-4,3 0-4,7-2-3,1-1-3,-1-3 1,7-1-4,-4 0 0,3-3 2,3-1-1,4 2 2,-6-4-2,6-1-1,1 2 1,-4 2-9,4-4-25,-3 0-75,3 0-110,-1-4-90,1 2-82,0 1-125,0-3-110,-4 0-69,3 0 31,2-3 50,4 0 61,10-1 118</inkml:trace>
          <inkml:trace contextRef="#ctx0" brushRef="#br0" timeOffset="173728.0273">-7759 11882 369,'-35'6'434,"1"-5"27,2 4 18,5-2-111,-2-1-129,0 0-82,7 1-42,1 1-22,2-4-13,4 2-16,2 1-20,5-3-13,-3 3-1,6-3 2,0 0 3,1 0 8,0 0 15,1 0 21,2 0 20,1 0 17,-4 0 21,4 0 15,4 0 33,-3 0 22,10 0 4,2 0 0,8 0-9,5-3-21,11 0-46,6 1-36,12 0-26,7 0-23,10-3-15,9 0-7,8 3-8,8-2-2,4-2-6,0 2-4,-2-1 2,1 4-3,-6-2 0,-2 0-2,-12 2-4,-4-3 2,-12 4 0,-8 0 1,-6-4 1,-9 4 1,-5 0 3,-8-3 5,-3 3 12,-11 0 13,5 0 10,-9 0 11,-2 0 2,0 0-4,-3 0-13,0 0-12,-2 0-15,-3-1-12,-3 1-20,-5 0-50,-5 0-105,0 0-146,-5-3-112,1 3-172,-9-1-166,-1 1-81,1-6 40,-1 5 112,-5-2 91,1-2 164</inkml:trace>
          <inkml:trace contextRef="#ctx0" brushRef="#br0" timeOffset="175406.5799">-6640 11632 231,'-8'-3'266,"3"2"28,0 1-34,-1-4-46,1 2-13,1 2 11,3-1 10,-4 1 2,5-4-16,-3 4-26,0 0-35,3-1-40,0 1-28,0 0-22,0 0-13,0 0 1,0 0 0,0 0 2,0-3 0,-2 3-1,2 0-5,0 0-10,0 0-8,0 3-7,0-3-8,0 0-7,2 0-3,9 5-2,-3-4 1,6 1 5,6 3 8,0-1 7,8 3 12,9-2 14,-2-1 5,5 4 1,-5-4-1,4 3-4,3-2 3,2 2 4,0-2 3,-1 2 5,-1-4 2,-5 6 5,-2-6-17,-6 2-10,0 1-5,-8-5-2,-4 5 8,-1-5 35,-3 3 21,-5-2 17,-1-1 18,-1-1 13,-1 4-2,-2-4-26,-3 1-14,-6 2-12,4 0-14,-4 2-9,4-2-16,-6 1-9,3 1-8,-3 0-3,-3 2-6,-2 0-1,0 2 1,0 1-1,-4-1 3,-1 3 1,-3 2 2,-3 1 0,-3-3-1,-2 5-1,-8-1-5,3 3-3,1 0-4,-1-4-5,0 4 0,4 0-4,-1 0 0,3-3-2,2 0 2,0 3-4,2-6 0,2 5 3,1-5 0,-3 3-4,6-2 3,-6-2-1,6 1 0,-2 2 1,2-4-2,2 1 4,1-2-2,-1 2 0,3-1-1,1-2 1,-1 0-3,2 1-1,-2-4 2,3 4-1,-1-5-2,4-2 0,-1 5-1,0-4-3,4 0 3,-3-3 0,6 1 0,-3 2 1,3-3 0,-6-1 0,7 3-16,-1-3-25,-2 0-56,-1 0-120,0 0-122,2 0-85,-4 0-126,1-3-117,-5 2-101,-1-3 30,1 1 79,-1-1 62,6 0 124</inkml:trace>
        </inkml:traceGroup>
        <inkml:traceGroup>
          <inkml:annotationXML>
            <emma:emma xmlns:emma="http://www.w3.org/2003/04/emma" version="1.0">
              <emma:interpretation id="{E81239B6-9041-48EF-8987-D26276ECAD4F}" emma:medium="tactile" emma:mode="ink">
                <msink:context xmlns:msink="http://schemas.microsoft.com/ink/2010/main" type="inkWord" rotatedBoundingBox="7748,17756 8983,17730 8995,18279 7760,18305"/>
              </emma:interpretation>
              <emma:one-of disjunction-type="recognition" id="oneOf29">
                <emma:interpretation id="interp145" emma:lang="en-IN" emma:confidence="0">
                  <emma:literal>Is</emma:literal>
                </emma:interpretation>
                <emma:interpretation id="interp146" emma:lang="en-IN" emma:confidence="0">
                  <emma:literal>is</emma:literal>
                </emma:interpretation>
                <emma:interpretation id="interp147" emma:lang="en-IN" emma:confidence="0">
                  <emma:literal>to</emma:literal>
                </emma:interpretation>
                <emma:interpretation id="interp148" emma:lang="en-IN" emma:confidence="0">
                  <emma:literal>I</emma:literal>
                </emma:interpretation>
                <emma:interpretation id="interp149" emma:lang="en-IN" emma:confidence="0">
                  <emma:literal>t</emma:literal>
                </emma:interpretation>
              </emma:one-of>
            </emma:emma>
          </inkml:annotationXML>
          <inkml:trace contextRef="#ctx0" brushRef="#br0" timeOffset="171594.5129">-4943 11327 348,'2'-5'450,"1"2"34,-2-4 441,-2 3-662,-2 2-93,3-4-25,0 5 29,0-2 39,0 1 45,0 2 31,0-3 21,0 2-11,0 1-37,0-3-52,0 3-43,0 0-31,0 0-22,0-3-19,0 3-17,0 0-13,0 0-11,0 0-11,0 0-8,0 0-4,0 0-6,0 0-4,0 0-3,0 0-4,0 0-2,0 0-2,0 0-2,0 0-2,0 0-1,0 0 0,0 0-4,0 0-1,0 3-3,0-3 2,-2 0-5,2 3 2,-6 1 4,4 2 3,-6 4 4,0 2 2,-2 4 6,-3 1 3,-3-2-5,0 4 1,2 4-2,-2-2-5,-2 5-3,2-3 4,-1 0-3,-3 3 0,3-2-3,-1-3 2,-1-2-3,1 3-1,4-3 0,-2-3 0,3-2 0,0 0-9,0-2-37,2 0-91,3-5-149,1 1-103,4-2-131,0-1-144,3-3-103,0-2-19,0-2 90,3-2 70,2 0 116,0 1 145</inkml:trace>
          <inkml:trace contextRef="#ctx0" brushRef="#br0" timeOffset="172061.8454">-5195 11666 158,'-8'0'444,"3"0"45,0 0 27,1 0-18,0 0-164,1 0-142,2 0-85,-3 0-38,4 0-25,-1 0-11,1 0-9,0 0-8,0 0-2,0 0-4,1 0 11,7 0 17,5 0 20,5 0 20,3-2 23,8 2 23,1-3 15,10 1-1,0 2-4,5-2 5,3 2-5,5-2-24,-5 2-13,7 2-15,-4 0-10,4 0-19,4 1-15,-1 1 1,-2 1-12,2 2-2,-3 0-9,-4-1-8,-1 1-5,-7 0-1,-5 4-2,1-3 1,-7-1-1,-6 4 1,-5-5 4,-4 1 4,-6 0 3,-9 7 36,-10-10-3,-6 3 16,-6-2 15,-5 0 12,-9 1 2,0-3-1,-7 1-6,-3-1-8,-2-2-11,-4 3-9,2-4-2,-2 3-5,0-3-6,4 0-9,6 0-4,-2 0-5,5-3-9,3 3-3,4-4-7,4 4 0,2-1-5,3 1-10,4-3-38,1 3-92,3-3-143,6 3-102,-1-1-165,5-2-170,3-1-101,3 2 21,5-3 104,5 0 83,2 1 155</inkml:trace>
        </inkml:traceGroup>
        <inkml:traceGroup>
          <inkml:annotationXML>
            <emma:emma xmlns:emma="http://www.w3.org/2003/04/emma" version="1.0">
              <emma:interpretation id="{E33DC8CE-2AF1-4530-B8BD-98E1E5A925F0}" emma:medium="tactile" emma:mode="ink">
                <msink:context xmlns:msink="http://schemas.microsoft.com/ink/2010/main" type="inkWord" rotatedBoundingBox="10143,17879 11394,17852 11401,18165 10150,18192"/>
              </emma:interpretation>
            </emma:emma>
          </inkml:annotationXML>
          <inkml:trace contextRef="#ctx0" brushRef="#br0" timeOffset="176981.6974">-2432 11463 169,'6'-4'391,"-4"1"42,3-1 24,1-1-52,-4 1-98,4-1-90,1 0-55,-1 3-29,-1-2-16,0-1-3,-1 2 3,1-1 24,2 1 41,-6 1 36,2 2 24,1-2 10,-4 1-9,0 1-33,1 0-43,-1-4-39,0 4-33,0 0-25,0 0-25,0 0-13,0 4-11,0-1-5,-1 2 2,-3 4 2,0 3 2,-3-1 1,1 5 4,-1 0-4,1 5-4,-5-1-2,1-1-4,-1 1 0,3-3-1,-2 1-5,1-2-2,1 2 0,1-3-1,1-3 2,-1 1-4,6-1 4,-4-5-1,5 1-4,-7 1-1,7-6 2,-1 2 3,1 1 1,-3-5 1,-1-1 2,4 0 5,0 0-4,-1-5 0,-2 2-5,-2-2-5,2-2 0,-4 0-2,1-2 0,-4-1-2,-1 1 2,-2 0 2,-1-1 2,-6 5 10,1-3 1,-2 0 6,-4 5 2,-3-1 1,3 3-1,-1-2-8,-3 3-4,3 0-4,4 3-5,1-2-5,3 4 1,-1 1 0,6-2 2,4 4 0,1-3 2,5 5 2,6-4 0,5 4-2,5-4 3,7 2 0,3-5-2,6 4 2,4-2-1,9-1 1,2-1-2,7-3 1,3 0-2,4 0-2,3 0 2,2-1-3,1-1-2,-2-3 4,3-2-1,-3 2 2,-2-2 1,-1-2-1,-5-1 0,-4-2 1,-6 3 0,-6-2 1,-1 3-1,-7-4 7,-2 1 8,-9 3 6,0 1 10,-6 0 13,-5-1 12,2 4 1,-6-1-5,5 1-4,-6 1-13,2 3-16,-2-3-13,-3 6-3,1 0-6,-1-1 0,0 2-2,-1 3 1,1 1 7,0-1-3,-3 0 0,-1-2 0,3 5 1,-2-2 2,-1 0-3,-1-1 0,4-2-3,-2 2-20,-1-2-41,3-1-106,-2-1-145,1 2-102,2-3-152,0-2-154,0 0-110,0 0 29,-6-4 104,9 1 80,0-1 141</inkml:trace>
        </inkml:traceGroup>
        <inkml:traceGroup>
          <inkml:annotationXML>
            <emma:emma xmlns:emma="http://www.w3.org/2003/04/emma" version="1.0">
              <emma:interpretation id="{3E095BD7-75B4-459B-9845-2C0B73BD686A}" emma:medium="tactile" emma:mode="ink">
                <msink:context xmlns:msink="http://schemas.microsoft.com/ink/2010/main" type="inkWord" rotatedBoundingBox="11676,17886 15522,17802 15531,18240 11686,18323"/>
              </emma:interpretation>
            </emma:emma>
          </inkml:annotationXML>
          <inkml:trace contextRef="#ctx0" brushRef="#br0" timeOffset="177347.959">-1376 11479 56,'12'-5'421,"-4"-2"47,4 3 21,-8 0 8,4 1-158,0-1-160,-1 2-91,1-1-40,5 1-12,-5 2 0,3 0 1,2 2 2,0 1 2,-4 2-1,7 0 0,-3 2 1,3 0 8,-3 5 18,1-1 21,-1 0 32,-1 4 24,-3-2 28,-1-1 19,0 1-5,0 2-18,0-4-29,-1-3-30,-1 6-35,-4-6-28,4 3-15,-6-6-11,2 2-5,-2-2-6,3-1 0,-1 2 2,1-4 12,0 0 30,-3 0 22,2-2 15,2-2 1,4 0-2,4 0-11,-3-4-32,9 0-24,-2-1-9,8-1-5,-2-4-4,7-1-5,0 0-2,5-1-2,-7 2-5,5 0-15,-6 0-53,0 1-91,-4 2-85,-1 0-58,0-1-95,0 2-107,-1 1-51,-2 0-3,3 2-4,0-2 17,3 3 73,2 0 104</inkml:trace>
          <inkml:trace contextRef="#ctx0" brushRef="#br0" timeOffset="177537.0924">-295 11431 212,'21'-3'448,"-2"2"56,-6 1 33,0-3-47,-5 1-123,-2 2-122,0 0-67,-6 5 8,0-4 36,0 4 27,-6 2 12,0 3 3,-2-1-8,0-1-49,0 4-62,0-2-49,0 5-29,3-3-25,-3-1-16,6-2-12,-6 3-7,3-1-4,-1-4-4,-1 3-65,-1-3-125,2 0-96,1-3-168,0 0-171,-3 0-128,0-4-11,2 0 87,3-4 77,-1 1 155</inkml:trace>
          <inkml:trace contextRef="#ctx0" brushRef="#br0" timeOffset="178231.5839">300 11392 78,'24'0'237,"-3"0"44,0 3 14,-8-3 7,0 0 8,-4 1 0,2-1-16,-4 4-34,1-3-20,-3 5-22,-2-3 6,2 4 26,-5 0 17,0 2 18,0 1-12,-2 2-22,-1-1-52,3 2-60,0 1-41,0-2-37,0 3-22,0-2-13,3 2-10,-1-4-9,-2 1-7,3-4 2,0 3-1,-3-3-1,0-1 3,0-2 2,0 2 2,0-2 1,-3-3-2,0 2-2,-2-4-2,-3 0-1,0 0 0,-5-4-2,0 1-2,0-2-2,-1-2 0,-7 0 2,0-1-2,-3 1 3,-3-1 2,-2 5 5,-3-2 1,-2 0 0,4 3-1,-4-1 0,3 3-1,-1 3 0,5-1-4,-2 3-2,4 0-7,4 2 3,5-3 3,3 4-1,11 0 2,2-1 1,5 0 8,8 0-2,5 1-3,7-4 1,4 0 0,5 1-1,4-2-2,7-2 0,2-1 1,4 0-2,0 0-1,7-1-2,-2-2 2,2 1-2,1-5 2,-4 3 2,-2-6 2,1 1 2,1-2-2,-4 0 2,2-4 2,-6 5-5,-7-1-1,-3 1 9,-7-2 25,-4 6 28,-5-1 24,-5 3 16,-5-1 11,2-1 0,-8 5-25,3-2-30,-8 3-26,0 3-14,0-2-11,-8 6-6,0 1-1,-2-1-1,-1-1 0,-2 4 1,-3-1 0,3 3 0,0-5 1,-1 1 2,-1 0-3,3-1-9,2 1-31,-3-5-88,2 2-141,-2 1-100,3-5-140,2 3-148,0-4-122,0-4-13,2 3 92,3-5 70,6 1 128</inkml:trace>
          <inkml:trace contextRef="#ctx0" brushRef="#br0" timeOffset="177673.1871">83 11410 187,'0'-3'246,"2"-1"-35,-2 1-37,0-1-171,6 3-145,-1-2-71,5 0-5,3 3 18</inkml:trace>
          <inkml:trace contextRef="#ctx0" brushRef="#br0" timeOffset="179004.1321">1020 11520 7,'0'0'389,"0"0"44,-3 3 25,0-3 15,-2 1-143,2 2-145,3 1-89,-2-2-48,-1 1-21,3 1-17,5-1-5,-2 2-8,2-1-2,3 1-2,3-1-4,2 1-3,-3 0 3,6 0 3,-2-2 1,1 2 3,-1 1 2,2-2 1,0 0 2,-3 0 1,0-1 2,-4 1 12,4-3 18,0 2 20,0 0 11,3-2 10,0-1 2,2 4-5,-1-4-12,7 0-14,2-4-7,3 4-6,1-1 5,1-2 7,3 0 9,3-2 6,-2 3 8,-1-3 19,-1 1 17,7-3 4,-4-1 11,1 1 10,-2 1 20,2-3 3,-4 0 3,-2 0 6,3-3 5,-9 2-4,1 1-14,-5 1-8,-2-3-10,-5 4-15,-6-1-10,4 5-6,-11-5-15,4 5-20,-5-1-12,-5 3-14,-4 1-16,-4 0-10,-11 0-8,1 1-3,-9 3-2,2 2 1,-1 2-1,-1-4 1,3 4-2,7-1-2,1 4 1,5-4 0,6-1-1,2 1 1,8 0 2,5 1-1,6-4 3,7 1 0,3-4-1,5 2 0,4 0 0,2-3 1,3 0-3,5-3 0,-1 0 2,3 2-2,-2-4-1,2 1 3,-4-2 3,-4 0-1,3-1 2,-7-2-1,-4 2 4,-1-4-6,0 4 4,-9-1 2,-4 4 6,-2-4 7,-2 2 2,-5 5 0,-1-3 3,-2 1-4,-2 3-9,-4 0-6,-1 0-3,-1 3 1,-3 1-4,-2 0-3,5 4 1,-1-1 0,4 1-4,2 3 0,3-3 3,3 7 2,5-4 2,2 3-2,6 0 3,-2 3 0,5-3-2,2-1 0,-6 5 0,2-7 0,2 5 0,-4-5 0,-1 3 0,-4-2 2,-5-2 1,0 2-6,-5 0 4,-5-1 0,0-3 1,-5 3 3,-9-4-2,5-3 7,-10 2-4,-5-1-2,-2 0 1,-2-3-4,-4 0 1,3-2-1,-6 0-16,-2 0-30,4-2-76,-7 0-144,9-3-118,3 0-150,1 0-168,6 0-132,11-2-7,4-1 100,11-1 88,13-1 142</inkml:trace>
        </inkml:traceGroup>
        <inkml:traceGroup>
          <inkml:annotationXML>
            <emma:emma xmlns:emma="http://www.w3.org/2003/04/emma" version="1.0">
              <emma:interpretation id="{32542FA7-A584-4817-891F-23932D315FD7}" emma:medium="tactile" emma:mode="ink">
                <msink:context xmlns:msink="http://schemas.microsoft.com/ink/2010/main" type="inkWord" rotatedBoundingBox="16613,17962 17772,17937 17778,18257 16620,18282"/>
              </emma:interpretation>
            </emma:emma>
          </inkml:annotationXML>
          <inkml:trace contextRef="#ctx0" brushRef="#br0" timeOffset="179770.8944">4033 11552 361,'13'-7'460,"7"1"34,-6-2 17,-1 0-85,0 1-164,-1 2-68,-4-1 27,4 2 51,-7 0 40,-2 0 29,-2 0 14,3 4-23,-8-3-78,0 3-77,-4-1-61,-9 2-41,-3 2-32,-8 1-19,-5 4-10,-4-1-3,-7 5-2,-1-1 1,2-2-4,0 6 1,-2-4-3,10-1 4,-5 1-3,6 0-1,3 1 0,9-1 1,1-3 0,5-1-4,6 0-1,4-1 3,4 2 1,7-4-4,8-1 0,5 1 2,7-1 3,4-3-2,2 0-3,6 0 3,-1 0 2,3-5 1,-1 3-4,1-3-1,3-2 1,-4 0 0,1 2-2,1-3 8,-6-2-1,-2 4 2,-4-5 17,-2 4 16,-5 0 14,-2 0 4,-4-1 11,-2 8 8,-5-5-11,3 0-11,-6 0-10,-4 3-12,6 0-11,-6 0-8,2 2-10,-1 0-5,-2 0-2,0 0 0,0 0-4,0 4 1,-2-2 2,-1 3 1,2 0 1,-6 0 0,2 3 3,4-1-3,-6 4 2,7-3-2,-1 3 2,1-3-4,1 3 4,6-3-2,-1 3 0,7 1 0,3-3 2,2 3 2,1-4-1,3 3 4,-1-3-5,5 3 2,0-4 0,1 0-2,0 1 0,-1-3-2,3 2 2,-5-5-1,1 3 3,-2 0-3,1-3 3,-6 2 1,3-4 0,-5 5-1,-4-5 6,-2 2 1,1-2 3,-4 3 3,-1-3-1,-4 0 1,2 0 0,0 0-5,-4 0-4,3 0-4,-3 0-2,0 0-8,0 0-28,-3 0-61,-5-3-164,-2 1-140,-6-3-215,-2 3-222,-6-5-92,-6 3-5,-4-4 133,-3-1 121,-1 1 209</inkml:trace>
        </inkml:traceGroup>
      </inkml:traceGroup>
    </inkml:traceGroup>
  </inkml:traceGroup>
</inkml:ink>
</file>

<file path=ppt/ink/ink1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9:33.18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B7DF5CA-3E4E-4662-897D-4C8BB1DE67CE}" emma:medium="tactile" emma:mode="ink">
          <msink:context xmlns:msink="http://schemas.microsoft.com/ink/2010/main" type="inkDrawing" rotatedBoundingBox="12681,4389 14777,4581 14683,5613 12586,5421" hotPoints="14646,5235 13475,5517 12499,4813 13669,4530" semanticType="enclosure" shapeName="Ellipse"/>
        </emma:interpretation>
      </emma:emma>
    </inkml:annotationXML>
    <inkml:trace contextRef="#ctx0" brushRef="#br0">1632 455 136,'-2'-3'250,"-1"1"12,2-2-25,1 1-79,-7-1-46,6 1-14,-3 2-5,3-3 3,-3 1 9,1-1 9,-2 3 9,5-2-4,-1-1-5,-6 0 4,6 1-7,1-2-12,-7-1-21,3 2-4,2 0-7,-4-1-9,-1-2-6,1 3-8,1-1-7,-3-2-12,3 2-4,-3-2-4,0 3-4,2-3-2,-1-1-5,-1 4 3,2-3-4,-5 1-1,1-1-2,-1 0-1,3 0 1,-5-2-1,3 2 0,-1 0-1,-2 0 3,4 1-1,-1-1 0,-5 0 0,6 1 1,-1-2-2,-1 1 3,1 0 0,-1 2 0,1-2 0,-1 2-3,3-2 1,-5 0-2,7 2-2,-2-1 0,0 1 3,-3-2 1,4 3-1,-1 0-1,-3-3 3,3 3-2,2 0-2,-2 0 1,-4-1 0,3 1 2,-3-3-1,6 4 3,-5-2-1,1 1 1,-1-1-1,1 1 0,-1 0 2,-2 1-3,0-1 1,1-1 0,-1-1-3,0 2 0,-3 0-1,3-1 1,0-1-2,-1 5 1,1-5 1,-1 1 1,1 5-1,0-7 0,3 6 2,-1-1-2,1-3 1,1 2-1,1 2 3,-3-2 0,1 1-1,2-1 4,-3 1 0,4 0-1,-6-1-2,2 1-2,2 0-1,-4 2-2,0-2 0,0-1 1,-6 3 1,1 0 0,-3 0 0,4 0 0,-3 0 0,3 0 0,1 0 0,-2 0 0,-3 0 0,0 3 0,4-3 1,-1 2 1,0-2-2,-1 2 0,-2 0 0,7 1-2,-7-1-1,5 0-1,-2-2-1,2 3 2,-1-1 1,1 2 2,-2-4 0,2 3 0,-2 2 0,1-3-1,-3 3 0,3-2-1,-4 2 1,5 1-2,-2 1 3,4-2 0,-2 2 0,0-3 0,6 4 0,-1-1 0,3-1 0,1 1-1,1 0-1,1 0 1,0 0 1,0 2 0,-1-3 0,1 5 1,4-3 1,-6 3-2,2-4 0,1 1 0,-4 3 0,6-3-2,-6 4-1,1-3 2,3 2 0,-1-2 1,-3 2 0,6 1 0,-4-1 0,1 1 0,2-2 0,1 1 1,-1-3-1,1 4 1,-1 0-1,0-3 3,3 2-1,0 1-2,-2-4 1,-1 4-2,3-1-1,-1 0-3,1 0 3,-4 0 2,4-3 0,0 4 2,0 0 5,0 0-3,0-3 3,0 3-4,0 2 1,4-3-1,-4 1-3,1-1 0,4 1 0,-5-1 3,6 1-4,-4 0 0,1 0 0,-1-2 1,4 3 1,-4-1-1,4 0 0,1-2 0,-1 2 0,0 2-1,1-3 1,1 1 0,2 0 0,-2-1 0,0 4 0,1-4 0,-1 0 0,2 1 0,-2 0 0,5-3 1,-2 3-1,2-2 3,0-1-2,3 2-1,-4-3 0,3 3-1,1-3 0,0 3-1,5-3 1,-3 0 1,2 2 0,3-4 0,1 4 0,-2-4 0,2 4 1,-1-5-2,1 4 0,-2-2-1,4-4 2,1 8-3,-1-6 0,0 2-1,-1-4 0,4 6 0,-3-6-3,0 2 5,-1 1 2,-1-2-2,2 0 4,1 1 2,1-1 1,-3-1-3,2 1 0,2 1-1,-3-2 1,6-2-2,-6 2-2,1-1 1,2 1-1,0-1 2,0 0-2,-2-2 2,2 3 0,-3-3 0,6 1-2,-5-1 2,0 0 2,0 0-9,-1-1 5,3 1 4,-3-3 5,3 1 0,-4-3 4,1 3 10,3-2-1,-4-1 0,-1 0 2,-1 0 5,3 0 5,-6-2 3,5-2 8,-5 6 4,0-4 7,0-4 3,1 5 2,-1-4-3,-1 0 2,0 2 8,-1-2 6,-1 1 8,-1 0 0,0 0 6,-1 0 20,-2-1 3,0 1-3,1-1-8,-1 2-7,0-3-13,-4 3-23,4-3-15,0 3-18,0-1-8,0-1-5,-2-2 0,-1 0-3,2 2-4,-4-1 0,4-4-2,-3 3 2,1-1-2,-2 0 0,0 2-2,0-1-3,-3 0 4,0 0 2,3 3 2,-2-1 1,-6-1 3,2-1 6,-2 4 1,0-3 2,-2 3-1,2 1-1,-6-2 4,4 1-6,-4 1 2,1 1 4,3-1 1,-1 0 2,0 2-4,-2-2 5,0 3-5,2-4-7,-2 4 1,2 0 5,-2-3-2,0 0 0,2 0 0,-3 3 2,-1 0-2,2 0-5,1-1 0,-4-2-1,0 2 3,0 1 0,3-3 0,-3 2 3,-2 1-4,-1-4 4,1 4 0,1 0 3,-3-2-1,4 1-2,-1-2 2,-3 3-3,0 0-8,2 0 1,-3-4-6,2 2 1,-2 2-1,5 0 0,-2-1 1,1 1-1,1-2 5,-3 2-2,1 2 2,2-3 0,0 3 0,0-3-2,-2 3-3,2-3 2,0 3-2,-1-3 1,1 3-1,0 0 2,0-3 0,-1 2 1,3-1 0,-2 3-1,-3-3 1,-2 1 8,5-1-4,-5 0-1,4 0-1,-3 0-2,-1 1-1,4-2-6,-2-1 1,-2 5 3,6-5 3,-4 5-1,1-4 0,-1 3-2,2-2-2,1 0 2,3 1-1,-6 2 1,9-3-1,-6 3-2,3-1 0,-1 0-3,1 2-13,2 0-34,-2 0-67,3 0-101,-1 0-78,0 0-96,-2 2-135,0-2-135,-3 0-40,-1 0 43,-3 2 50,4-1 83,2 3 137</inkml:trace>
  </inkml:traceGroup>
</inkml:ink>
</file>

<file path=ppt/ink/ink1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9:36.21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66AD305-6B36-49A4-BE0B-01CDAC4E910E}" emma:medium="tactile" emma:mode="ink">
          <msink:context xmlns:msink="http://schemas.microsoft.com/ink/2010/main" type="inkDrawing" rotatedBoundingBox="15431,7334 17962,7217 18014,8355 15484,8473" hotPoints="17949,7791 16690,8431 15372,7922 16632,7282" semanticType="enclosure" shapeName="Ellipse"/>
        </emma:interpretation>
      </emma:emma>
    </inkml:annotationXML>
    <inkml:trace contextRef="#ctx0" brushRef="#br0">1942 230 97,'-8'-4'336,"4"4"31,-1-3 13,-2-1-64,3 2-103,-1-1-83,2-1-39,-2 1-8,0-1 13,2 1 15,1-2 14,-1 3 1,3-1-10,0-1-18,0 1-23,0-2-18,0 2-12,0-1-12,0-2 1,0 1 1,-3-2 5,3 6 19,0-5 19,-2 0 12,-1 0 22,-2 2 10,0 0 3,0-1-12,-3-2-17,0 3-10,0-1-20,-1-2-13,-2 2-2,1 1 2,-1-2 5,-2 2-4,0-1-4,-3 1-1,3 0-3,-4 0-3,0-3-7,3 7-1,-2-7 4,-2 3 0,2 3-1,-1-5-3,-3 1-5,3 2-4,-1-1-5,0 3-3,-2-2-6,0 0-1,3 2-3,-4-2-2,6-1 0,-5 4 4,0-1-6,3-2-2,-1 3 1,0 0 0,-1-1-1,5-2-4,-7 3-1,2 0 3,1-2-3,-3 2 1,3 0-3,-6 0 2,3 2 0,-1-2 0,-2 0 2,1 0 1,-1 3 0,-1-2 1,2-1-1,-2 3-1,1-2-2,1 3-3,-3-1 2,2-2 1,0 2 0,2 1 1,-2-1 0,1 1-3,-1 0 5,5 0-2,-5 0-6,1 0 3,3 3 4,-4-4 2,3 5-2,0-4-2,3 0 9,1 1-2,-3-1-7,3 2 2,1-2 3,-2 1 1,3 2-2,-1-2-2,0 2 6,0-2 1,4 0-4,-1 2 0,-2-1 3,2 0 0,-3 1 2,0 0-5,3-2 1,1 2 3,-1 0-2,0 0-1,0 2 1,-3-1 1,3-1 0,4 2-4,-7-2 5,6 2-3,-6-2-2,0 1 2,3 3-1,-1-3 3,-1 3 1,1-3-5,1 4 4,0-2-3,2-1 0,1 0-1,2 3 0,0-5 2,0 1-3,7 3 1,-6-3-2,2 3 1,5-4-2,-1-2 0,1 6 3,0-3-2,-4 2 5,1-1-1,2-2 2,-3 2 1,3-1-8,1 1 2,-7-2 0,6 1-2,-2-1 4,-5 4 0,3-4 4,-5 1 9,2 4-7,-3-5-2,3 2-3,1 1-3,-4-3-1,6 0-8,-3 0 2,5 2 2,2-2 3,-3 1 4,4-3 3,4 5 2,-3 1 0,-1-3 0,0 4 2,3-2-6,2-2 0,2 4 4,-6-3 1,4 6 1,1-4 2,-1-1-1,0 5-3,0-4-2,3 3 0,0-2-3,-3 0-2,6 0 1,-5 2 0,2 0-2,0-2-5,0 2 1,1-1-1,-1 0 1,0-1 2,-2-2 0,2 0 5,3 2 1,-1-3-2,1-1 1,-5 3 1,7-3 0,-1 3-1,-3-4-2,4 1 0,0 0 2,1-1 0,-1 0-2,0-1 0,0 1 0,0 0 3,1 0 1,2 0-4,0-3 2,2 4 0,-1-5 0,0 3-2,0 0-4,2-2 6,-1 3-2,0-3 2,-1 0 2,4 2 0,0-5 2,-2 4 0,1-3 3,0 2 0,0 0 2,1-1-2,-2 2-2,8-5 0,-8 3-3,9 1 6,-8-3-6,6-1-1,0 2 2,-1 0-5,1 1-1,0-3-7,-2 0 1,2 3-4,2-3-2,-2 1 7,1-1-3,1 0-8,-1 0 1,-1 0 0,-1 0 2,3 0-2,-6 0 1,2 0 5,-1 0 6,1 0 1,-2 0 1,-1 0-2,3 0 0,-3 0 3,1-1-5,-4 1-8,3-3 2,0 3 4,3-3 3,-3 1 0,1 0 2,-1 2 8,0-1-5,-4-3 0,7 1-2,-6 3 0,0-4 0,-1 4-3,3-4 2,-3 1-4,1 2 0,3-3 3,-5 2-1,1 1 1,-4-4 3,3 2 5,0 0 0,-3 2-2,2-2 2,-2-1 1,3 0-2,-4 0 1,4 1-2,-3-1 5,3 0 0,-1 0 0,-2 1 2,-1 1-1,4-4 1,-3 2-2,0 2 2,0-3 4,0 3-2,0-3 0,-1 1 4,3-2 0,-2 5 3,-4-4 3,1 1 5,4-2 1,-7 2-2,4 0 0,-1-1-2,-2-1-6,3 2-5,2-4 0,-7 4 0,2-3 0,0 3 1,3-3-2,-4-1 2,1 2-1,0-1 0,0 0-4,0-2-4,0 2 1,2-2-2,1 1 0,-5 0-2,6 1-1,-3-4 3,2 3-3,-1 1 0,1-4 0,-4 6 0,1-5 2,0 3 0,3 0 7,-6 0 1,3 0 4,-7 0 4,4 0 3,2 4 0,-6-5-2,6 4-3,-6-3-3,-1 0 1,3 2-1,-3-1 0,2-2 0,-2 4-2,3-3 0,0 1-4,-3-1-3,2 3 3,-2-4-4,3 1-1,-1 0 1,1 2-2,2-2 5,-5 1-8,5-1 4,-2 0 2,0 3 5,-1-4 2,4 1-2,-4 3 3,3-4-1,1 4 0,-4-3-5,2 3-2,0-4-2,0 4-1,3-3-1,-6 2-1,4 1-1,2-4 2,-3 4 0,1-1 2,0-2 1,-5 3 0,5-4 1,1 5 0,-4-2-1,1-2 0,0 1 2,-1 0-3,3-1-1,-5 1-1,6-2 1,-4 3 2,1-2-2,-1 0 0,1 2 2,0-2 2,-1 2 1,-2-2-1,3 3 2,-3-3 2,1 2-1,-1 0 2,0-3-2,0 4 0,0-3 0,0-1-3,0 4-3,0-3-1,0 0 1,0 2 1,0-1-3,0-2 1,0 4 4,0 0 1,0-3-1,0 3 3,0-1 2,0 1-2,0-1 1,0 2-3,0-1-1,0-1 1,0 3 0,0-3 1,0 1 1,-1 1 2,1-2 2,-3 2 1,1-1-1,-1 0-1,0 0-2,-2 0 2,3-3-2,-4 6-2,-1-5 0,1 2 2,1 0 0,-3 0-3,7 1 0,-8-2 0,1 2 0,0-1-5,0-1 3,0 1-2,-1-1 2,-1 3-2,-1-3 5,3 1 1,-5-1 0,0 0-4,0 0-1,1 1-2,-6-1-1,-1-2 0,-1 3-1,-12-6-4,-1 4-21,-6-5-62,-11 1-153,-9-2-162,-15 0-279,-12-4-177,-17 0-78,-22-8 8,-12-2 126,-18-4 145</inkml:trace>
  </inkml:traceGroup>
</inkml:ink>
</file>

<file path=ppt/ink/ink1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9:23.10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31C05E9-F537-4F0C-BC5A-A4E4626C8CA0}" emma:medium="tactile" emma:mode="ink">
          <msink:context xmlns:msink="http://schemas.microsoft.com/ink/2010/main" type="inkDrawing" rotatedBoundingBox="11690,10192 13597,10330 13534,11208 11626,11070" hotPoints="13408,10799 12454,11155 11595,10608 12549,10252" semanticType="enclosure" shapeName="Ellipse">
            <msink:sourceLink direction="with" ref="{930864BA-8A5C-408C-B08A-4A9866871C03}"/>
          </msink:context>
        </emma:interpretation>
      </emma:emma>
    </inkml:annotationXML>
    <inkml:trace contextRef="#ctx0" brushRef="#br0">7236 523 234,'4'-1'343,"-1"-2"18,-2-1 8,4 0-111,-5 0-109,7 0-50,-6 1-15,3-1 6,-3-1 22,2 1 3,1-1 6,-3 1-3,2-2-15,1 2-13,-3-1-25,4-2-13,-5 3-10,6 0-8,-4-1-6,1-1-9,-1 1 0,-2-2-5,3 3-2,-3-3-3,0-1 3,-3 5 1,3-5 0,-2 4 1,-3-3 1,-1 1 2,1-2-3,0 1 4,1 3-1,-4-5 4,-4 5 4,6-3 0,-5-1 1,1 0-3,-3 5 3,2-4-2,-2-2-3,0 2-3,-3 0 0,3 0 0,1 1-5,-3 2-1,1-3-3,-1 2-1,2 1-1,2-4 0,-2 4 3,1-1 0,-1 0 0,0 1 2,0-1-2,0 2-1,-3-1-2,3-1-2,0 2 1,-3-4-1,4 6-1,-3-6-1,2 3-1,0-3-2,-3 3 2,0 0-2,4 1 3,-1-1-2,0 0-1,-3-1 3,3 1-1,-1-2 0,1 2 1,0 2-1,-2-3 0,1 0-2,1 0 2,0 4-2,1-2 0,0-2 2,4 3 0,-1 0-2,-3-1 0,3-1 0,-2 1 0,-2 2 3,3-3-2,0 4 2,-1-4-3,2 4 2,-3-3-2,4 2-2,-1 1-1,-3-3 1,3 3 0,1 0-4,0-3 4,-2 3-3,2 0 4,0 0-3,0 0 2,-5 0 2,4 0 0,-3 0 0,0 0 0,-1 0 0,0 3 0,0-3-1,3 0 1,-2 0 0,-1 0 0,-3 3 0,3-3-1,-3 0-1,6 1 0,-3 2 0,1-3 2,0 4 0,3-4 0,-4 0 0,0 4 0,-1-3 0,1 2-1,3 0 0,1-2 0,-6 2 1,5 1-2,-2 1-1,0-1-1,0-1 2,-1 2-2,0 2 1,0-3 3,0 1-2,4-1 1,-4 4 0,0-4 0,0 3 2,-3-3 0,0 3-1,3 1 3,0-1 0,1 1-1,-1-1-1,1-2 3,0 5 1,2-3-4,0 2-1,-1-1 0,2 1-1,-3 0-5,4-1 4,-1 3 1,-3-3 0,6 3-7,-2-3 6,-3 5 1,3-5 0,-2 4 1,0-3-2,2 3 6,-3 0-2,10-4 2,-7 3 0,4 1-2,0 2-2,0-6 3,3 4-1,-2-2-4,1-2 2,2 4 0,-6 0-1,6-3 1,0-1 0,-2 3 0,2-3-2,-3 4 2,-1-1 0,4-4 2,-1 4-2,-2-2 1,3-2 2,0 2-4,-2 1-1,-1-4 1,0 4-1,1-1 1,-1-2 0,3 1-1,-2 0 2,2 0-2,-6-1 4,6 0-2,0 0 0,0 1 2,3-3 0,0 2-2,-1 0 0,3 0 0,3 0-2,-4-3 0,3 4 0,-2-1 4,3 0-2,0-2-2,-3 3 2,3-1 0,0 1 2,-2-1-2,2 0-2,3 1 2,-4-3 0,1 2 0,5-2-1,-5 2 1,4 0 1,0-2-1,0-1-1,1 1 1,0 2 0,3-2 0,-3-3-2,1 3 1,-1-1-2,7-1 2,-6 1-2,-1 0 1,6 1 1,-4-3 1,-3 2 2,8 0-2,-3-1 0,-1 2 0,5-4 2,-6 5-3,4-5 0,-2 5 2,1-5 0,-2 3 1,-1-1-2,1 1 0,0-3 1,0 3-2,-2-1 2,4-1 0,-2 3-1,0-3 0,0 1 0,-2-2-2,4 2-2,-2 0 0,0-1 1,-1 0 0,1 0-1,0 1 4,0-3-2,-2 2 2,2 0-1,0-2-1,-1 3 1,1-1 0,1-2-2,1 3 2,-2-3-2,2 0 2,-2 0-1,1 0 2,-1 0 0,0 0 2,-1 4 3,4-4-5,-4 0 1,1 0 1,-3 0 0,4-4 0,-1 4-5,-3 0 3,0 0-1,0 0 0,0-3 0,-1 3 0,1-5 1,2 5-1,-3-2 1,1 0 0,0-3-3,-3 3 2,3 0 2,-1-1-1,1 0 0,0 2 0,-2 1 3,-1-5-5,1 2 2,-1 3 2,1-4-1,-1 4 1,-2-5 0,0 3 2,0 1 0,-3-3-2,3 1 0,0-1 1,4 3-1,-2-5 0,-2 5 0,2-5 1,1 5-3,-1-4 0,2-1-2,4 5 1,0-3 0,-3 2 1,-3-3-1,3 1 1,0 1 1,-2-1 3,-2 2-4,4-4 2,-1 3 1,-3 1 0,4-4-3,-2 2 2,-1 2 2,1-3-4,-4 0 0,5 3 0,-4-2 0,0-2-4,0 5 4,2-4 2,-4 2-2,1-1 2,1 0 1,-2 1 2,1 2 1,1-6 1,-3 6 6,1-5 3,2 5 4,-6-3 0,6-3 2,-4 3-3,4 1 1,-3 2-3,0-5 1,2 5-2,1-3 2,-7 1-2,7 1-3,-3-1-4,0-1-1,1 1 3,1 1-1,-4-3 3,5 3 2,-3-2 6,-1 1 3,3 1 3,-5-3 12,2 3 11,3-3 1,-7 3 6,1-3 2,6 2 8,-7 2 0,1-2 3,-1-2 2,4 3 3,-3 1-6,-1-3-17,3 3-9,1-5-12,-4 5-6,0-5-6,1 5 0,-1-3 3,3 3-2,-1-5 0,-2 5 4,3-2 3,0 0 6,-3 2 6,0-3 5,2 1 0,-2-1 2,3 3-4,-3-1-3,0-3 0,0 1-3,0 1 2,0 1 0,0-3 4,-3 3-3,3-3 2,-2 3-2,2-3 6,-3 2 0,0-1-4,-2-1-2,4 3 1,-3-3-5,0 3-4,0 0-6,3-3 1,-6 2-5,6 2-1,-6-3-1,3 1 1,2 0-1,-5 2 0,6-3 1,-2 1 0,1 3-5,-1 0-2,-2-4-1,2 3-5,0-2-2,-2 0-2,3 2 1,-4-3-2,1 1-2,3-1-2,-4 3 0,1-2-4,4-1-17,-6 1-46,-1-1-126,2-1-147,-10 1-205,-5-4-240,-10 1-112,-15-2-21,-20-5 92,-14 1 127,-26-5 196</inkml:trace>
  </inkml:traceGroup>
</inkml:ink>
</file>

<file path=ppt/ink/ink1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9:54.74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5512CAC-8E8B-48E3-880B-5FB907EF6DF1}" emma:medium="tactile" emma:mode="ink">
          <msink:context xmlns:msink="http://schemas.microsoft.com/ink/2010/main" type="inkDrawing" rotatedBoundingBox="-8201,13438 -6927,13263 -6827,13992 -8101,14167" hotPoints="-6880,13703 -7515,14092 -8167,13733 -7532,13345" semanticType="enclosure" shapeName="Ellipse">
            <msink:sourceLink direction="with" ref="{342BDA0E-C3B4-4FA1-9237-DED8E2DE3369}"/>
          </msink:context>
        </emma:interpretation>
      </emma:emma>
    </inkml:annotationXML>
    <inkml:trace contextRef="#ctx0" brushRef="#br0">-1224 2634 116,'-2'-5'289,"2"4"20,-3-3 20,0-2-74,1 1-59,-1 2-26,1-2-7,2-1 4,0 1-5,-3-2-18,3 3-23,-3 0-24,1-1-22,-1-1-10,1-1-11,-4 2-9,1 0-7,0 0-3,0-2-5,-6 3-8,2-3-2,-3-1 4,-1 1 6,-1 2 3,1-3 3,-6 4 4,1-3 3,-3 0 1,1 2 3,-1-2-1,-2 1 13,-1 0 4,2 3 0,-4-1-4,2 1-7,-2-1-4,1 4-18,-4-4-14,-2 3-5,-1 1-8,2 0-3,-1 1 0,-1 3-2,2-3 1,-1 2-4,-1 1 4,2 2-1,1 0-1,-2 1 5,2 0-1,4 0-1,-4 4 0,3-3 2,1 4-2,-1-3 0,0 3-2,5-1 2,0 2-1,1 1-3,4 2 1,1-2 3,2 1 0,0 2-1,5-1-1,0-2 4,-3 3-2,5-2 0,-1 1 1,6 2 2,-4-5-2,5 1 2,0 0 0,0 0-3,0-1-2,0-1 1,0 2 1,0 1 3,0-4-3,2 1 0,1 0 0,-3-1 0,1 1 0,-1 2-2,4-6 1,-1 5-1,2-5 1,-1 4 1,1-1-1,0 0-2,1-2 0,2 0 3,2 1 2,-2-1-1,0-1-1,2 3 2,1-3-1,-1-1-1,-1 4 0,2-3 0,2 0-1,0 0-1,0-1 1,0 1-1,0-1 1,-1-1-5,5 0 5,-5 0-3,4-2 1,-1 2 0,1-2 2,2 1 1,1-1 1,-2-1 3,4 2-1,-3-5 0,3 3 1,0 1-1,-4-1 1,1 1-4,1-3 2,-1 2 0,-2-3 1,2 3-2,-2-3-1,-2 0 2,2 0-2,0 0 0,2-3 0,-2 0-2,1 3 2,1-5 0,1 3 3,1 1 1,4-3-2,-3 1 3,-1-2-4,1 2 3,0-1-4,-2-3-1,2 2 1,-2 1 0,2-4 1,-3 4 2,-2-1-2,3-2 0,-3 3 0,2-4-1,-2 4 5,2-3-4,1-1 1,-5 1 2,6 2-2,-6-2 0,5-4-2,-4 4 2,1 1 0,0-4 4,-3 3 0,1-2-1,-1 2 1,-2-2-1,-1 2-1,1 1 5,-1-5 5,-2 4 9,0-1 8,0-3 7,-4 3 7,1 1 10,0-2 9,2-1 1,-3 1 3,1-3-3,0 3 13,-2-1 2,2 1-3,-2 1-6,-1-3-5,1 3-3,-3-3-14,3 0-14,-3 4-7,-3-2 1,3-1 3,-3 1-4,1 0 2,-3-1 6,2 1 1,-2 1-2,-1-3 2,0 0 0,-2 3-4,-1-3-7,1 3-2,-1 0-1,-4-1-4,0-1-4,-1 1-1,-1 2-7,2 0-5,-6 1-3,5 2-8,-5-3-42,4 2-109,-1-1-103,3-1-109,4 2-167,1 4-178,4-5-63,8 2 60,8-4 74,9 7 97,5-5 159</inkml:trace>
  </inkml:traceGroup>
</inkml:ink>
</file>

<file path=ppt/ink/ink1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9:53.54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42BDA0E-C3B4-4FA1-9237-DED8E2DE3369}" emma:medium="tactile" emma:mode="ink">
          <msink:context xmlns:msink="http://schemas.microsoft.com/ink/2010/main" type="writingRegion" rotatedBoundingBox="-7543,13551 -7336,13551 -7336,13885 -7543,13885">
            <msink:destinationLink direction="with" ref="{95512CAC-8E8B-48E3-880B-5FB907EF6DF1}"/>
          </msink:context>
        </emma:interpretation>
      </emma:emma>
    </inkml:annotationXML>
    <inkml:traceGroup>
      <inkml:annotationXML>
        <emma:emma xmlns:emma="http://www.w3.org/2003/04/emma" version="1.0">
          <emma:interpretation id="{4D47148F-9469-499D-BA97-062D49D33E44}" emma:medium="tactile" emma:mode="ink">
            <msink:context xmlns:msink="http://schemas.microsoft.com/ink/2010/main" type="paragraph" rotatedBoundingBox="-7543,13551 -7336,13551 -7336,13885 -7543,13885" alignmentLevel="1"/>
          </emma:interpretation>
        </emma:emma>
      </inkml:annotationXML>
      <inkml:traceGroup>
        <inkml:annotationXML>
          <emma:emma xmlns:emma="http://www.w3.org/2003/04/emma" version="1.0">
            <emma:interpretation id="{96973B6C-8070-42B4-864C-DAB414B34C24}" emma:medium="tactile" emma:mode="ink">
              <msink:context xmlns:msink="http://schemas.microsoft.com/ink/2010/main" type="line" rotatedBoundingBox="-7543,13551 -7336,13551 -7336,13885 -7543,13885"/>
            </emma:interpretation>
          </emma:emma>
        </inkml:annotationXML>
        <inkml:traceGroup>
          <inkml:annotationXML>
            <emma:emma xmlns:emma="http://www.w3.org/2003/04/emma" version="1.0">
              <emma:interpretation id="{1FD59CE4-D553-47B4-ADBB-BFD9927F462A}" emma:medium="tactile" emma:mode="ink">
                <msink:context xmlns:msink="http://schemas.microsoft.com/ink/2010/main" type="inkWord" rotatedBoundingBox="-7543,13551 -7336,13551 -7336,13885 -7543,13885"/>
              </emma:interpretation>
              <emma:one-of disjunction-type="recognition" id="oneOf0">
                <emma:interpretation id="interp0" emma:lang="en-IN" emma:confidence="0">
                  <emma:literal>0</emma:literal>
                </emma:interpretation>
                <emma:interpretation id="interp1" emma:lang="en-IN" emma:confidence="0">
                  <emma:literal>1</emma:literal>
                </emma:interpretation>
                <emma:interpretation id="interp2" emma:lang="en-IN" emma:confidence="0">
                  <emma:literal>/</emma:literal>
                </emma:interpretation>
                <emma:interpretation id="interp3" emma:lang="en-IN" emma:confidence="0">
                  <emma:literal>f</emma:literal>
                </emma:interpretation>
                <emma:interpretation id="interp4" emma:lang="en-IN" emma:confidence="0">
                  <emma:literal>|</emma:literal>
                </emma:interpretation>
              </emma:one-of>
            </emma:emma>
          </inkml:annotationXML>
          <inkml:trace contextRef="#ctx0" brushRef="#br0">-1516 2729 224,'-4'-3'266,"3"-2"24,-4-1-45,2 5-47,3-3-27,-5 1-11,2-1 0,1 0 6,-1 0-3,3 1-3,-3-1-17,1 0-11,2 4-20,0-3-22,0-2-20,0 5-17,0-4-8,0 4-2,-3-3-4,1 1 1,2 0 12,-3 2 17,3-3 25,0 1 30,-3 2 31,1 0 22,2-3 18,-3 2 4,3 1-14,-3-3-18,3 1-23,-2 2-21,-1-3-20,1 1-17,-1 0-8,0 2-7,1-3-9,2 1-11,-4 2-6,4-2-5,-4 2-7,4-3-10,0 3-7,-3 0-3,3 0-6,-1-2-6,1 2-4,0 0-6,0 2 0,0-2-3,0 3 0,-4-1 3,4 5-1,-4 0 5,0 5 5,-1-1 0,1 4 0,-4-3 3,0 6-1,3 1 0,-3-3 1,3 0 2,-3 0-2,3 0 0,0 0 6,-1 2-1,1-6-4,0 3 2,2-2 0,-2-1 2,0 0-6,5-2 3,-4-1 2,-3-2 0,6 1-1,-3-2-1,3 0 1,-2-3 0,3 1 0,-4 0-3,4-2 0,0-2 5,0 1 1,0-1 3,0 0-2,0 4-3,0-4-3,0-4-27,0 4-86,-1-1-137,1-1-105,-3-3-178,3-1-202,0 0-88,0-1 23,4-4 104,4 3 91,4-3 168</inkml:trace>
        </inkml:traceGroup>
      </inkml:traceGroup>
    </inkml:traceGroup>
  </inkml:traceGroup>
</inkml:ink>
</file>

<file path=ppt/ink/ink1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9:59.90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2F1243F-3816-46C0-A1B6-0384CC2F0F25}" emma:medium="tactile" emma:mode="ink">
          <msink:context xmlns:msink="http://schemas.microsoft.com/ink/2010/main" type="inkDrawing" rotatedBoundingBox="-8183,14973 -6315,14857 -6258,15769 -8127,15885" hotPoints="-6444,15466 -7403,15817 -8271,15282 -7313,14931" semanticType="enclosure" shapeName="Ellipse">
            <msink:sourceLink direction="with" ref="{193A9290-6AFA-4F28-9790-6E6F9C098B59}"/>
          </msink:context>
        </emma:interpretation>
      </emma:emma>
    </inkml:annotationXML>
    <inkml:trace contextRef="#ctx0" brushRef="#br0">1591 195 119,'0'-7'315,"0"-1"22,-5 1 15,-3-2-51,-1 2-87,1-2-39,0 1-4,-5 1 8,0 2 7,0-2-15,0-1-28,-3 0-29,3 1-29,-4 0-14,-3 0-2,3 2 7,-4-2 23,0 1 13,-1-1 13,-4 3 8,-3-4 3,0 1 4,-1 3-8,-4-1-14,0 1-3,-3 0-17,2-2-18,-2 1-8,-1 1-10,-1 1 1,2 2-7,2-2 4,-5 2-8,5 1-9,-4 0-16,2 0-12,0 0-8,2 1-7,-2 2 2,2 1-4,-4-1-1,2 2-2,4 2-3,-1-3 4,0 2-4,4 1 2,-2 2-3,4 1 2,0-1 1,2 2 0,0 1 2,-3 2 0,4 2 2,1-1-1,1 1 3,2 0-2,0 1-2,1 2-1,2-1 3,-1 0-2,4 1 0,2 2 4,1-2 4,0 2-1,4 1 0,2-4-1,3-2 2,0 5-5,1-5-2,4 3 5,1-4-2,0 3 0,3-2-2,1 0 2,-1 0 0,2 0 0,3-3 0,-1 5-2,1-4 2,2 2-1,2-1 1,1-2 0,-4-2 0,4 3 0,2-3 0,-5 0 3,3 0-3,2 1 4,-6-1-2,5 0 0,0 0-1,-4-3-3,3 1 1,0 1-1,-1-3 2,2 3 0,-2-5 0,2 6 0,1-3 3,0 3 1,1 0-6,-2-2 2,0 5 2,0-5 1,-1 1-4,-1-4-3,1 4 9,0-3-4,-2 0 1,2-4-5,0 5 2,-1-5 0,1 2-4,0-2 0,-2 1 1,2-3 4,0 1 0,-1-2 4,4 0 1,-1 0 2,3 0-1,1-2-1,2 1-1,2 1-5,3-4-2,-1 1-2,3-1 0,-2 3 4,5-5 1,-4 5 1,4-4 3,-4 1 2,4-1 1,-2-2-7,-2 3 2,1-2 0,1 0 2,-5-1-6,2 2 0,0-2 6,-3 0-2,3 0-1,-4 2 2,1-2-1,-4 0 1,2-1-2,2 0-1,-5 0 0,1 1 0,3-1 3,-8 1-2,2-2 0,1 0 1,-4 1 2,0 0 1,-2-3-1,2 3 0,0-3-2,-3 0 3,0 0 1,0 0 0,0 1-1,-2-2 2,-2 3 2,4-3-2,-1 2 1,-3-2-2,-1 0 9,2-1 0,1 1 5,-3 0 2,-2 2 2,3-2 3,2 0 4,-6 0 3,3 3 1,-4-3-1,0 0 4,0-1 1,-4 1-2,0 0-1,0 1-1,0 0-1,-3-1-4,2 3-1,-6-3-3,6 0-3,-7 4-2,3-3-2,-3-3-5,0 6-2,0-4-5,-2 3-4,2-1-3,0 1 0,-2 0 0,2 2-1,0 0-4,0 0-28,-1 1-68,1 0-124,0 1-102,0-2-133,0 3-167,6 0-143,-1-2-21,6 1 77,7 2 75,1-2 118</inkml:trace>
  </inkml:traceGroup>
</inkml:ink>
</file>

<file path=ppt/ink/ink1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9:58.80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93A9290-6AFA-4F28-9790-6E6F9C098B59}" emma:medium="tactile" emma:mode="ink">
          <msink:context xmlns:msink="http://schemas.microsoft.com/ink/2010/main" type="writingRegion" rotatedBoundingBox="-7492,15153 -7008,15153 -7008,15526 -7492,15526">
            <msink:destinationLink direction="with" ref="{92F1243F-3816-46C0-A1B6-0384CC2F0F25}"/>
          </msink:context>
        </emma:interpretation>
      </emma:emma>
    </inkml:annotationXML>
    <inkml:traceGroup>
      <inkml:annotationXML>
        <emma:emma xmlns:emma="http://www.w3.org/2003/04/emma" version="1.0">
          <emma:interpretation id="{2F75C9A5-8097-4BB5-ADC8-3DDE80B8AB44}" emma:medium="tactile" emma:mode="ink">
            <msink:context xmlns:msink="http://schemas.microsoft.com/ink/2010/main" type="paragraph" rotatedBoundingBox="-7492,15153 -7008,15153 -7008,15526 -7492,15526" alignmentLevel="1"/>
          </emma:interpretation>
        </emma:emma>
      </inkml:annotationXML>
      <inkml:traceGroup>
        <inkml:annotationXML>
          <emma:emma xmlns:emma="http://www.w3.org/2003/04/emma" version="1.0">
            <emma:interpretation id="{74AA3214-E51C-49A0-B177-F9AE424D8EDF}" emma:medium="tactile" emma:mode="ink">
              <msink:context xmlns:msink="http://schemas.microsoft.com/ink/2010/main" type="line" rotatedBoundingBox="-7492,15153 -7008,15153 -7008,15526 -7492,15526"/>
            </emma:interpretation>
          </emma:emma>
        </inkml:annotationXML>
        <inkml:traceGroup>
          <inkml:annotationXML>
            <emma:emma xmlns:emma="http://www.w3.org/2003/04/emma" version="1.0">
              <emma:interpretation id="{9761A824-6EEF-4719-BF6F-33A37590173A}" emma:medium="tactile" emma:mode="ink">
                <msink:context xmlns:msink="http://schemas.microsoft.com/ink/2010/main" type="inkWord" rotatedBoundingBox="-7492,15153 -7008,15153 -7008,15526 -7492,15526"/>
              </emma:interpretation>
              <emma:one-of disjunction-type="recognition" id="oneOf0">
                <emma:interpretation id="interp0" emma:lang="en-IN" emma:confidence="0">
                  <emma:literal>11</emma:literal>
                </emma:interpretation>
                <emma:interpretation id="interp1" emma:lang="en-IN" emma:confidence="0">
                  <emma:literal>is</emma:literal>
                </emma:interpretation>
                <emma:interpretation id="interp2" emma:lang="en-IN" emma:confidence="0">
                  <emma:literal>if</emma:literal>
                </emma:interpretation>
                <emma:interpretation id="interp3" emma:lang="en-IN" emma:confidence="0">
                  <emma:literal>"1</emma:literal>
                </emma:interpretation>
                <emma:interpretation id="interp4" emma:lang="en-IN" emma:confidence="0">
                  <emma:literal>11,</emma:literal>
                </emma:interpretation>
              </emma:one-of>
            </emma:emma>
          </inkml:annotationXML>
          <inkml:trace contextRef="#ctx0" brushRef="#br0">138 36 12,'8'-4'461,"-7"-1"74,2-2 42,-6 2 20,2 2-93,-6-1-163,6 3-91,-3-1-42,3-2-23,-2 3-14,-1 1-29,3 0-42,1 0-43,0 1-33,-3 5-15,1-1-6,-1 2 0,0 1 4,1 1 3,-1 3 9,-2 0 9,0 2 11,2-1 15,-2-2 11,0 8 5,2-7 0,-2 3-5,2-2-5,1 2-11,-4 1-4,4-4-4,-4 3-5,1 3-2,4-6-6,-6 3-3,2-2-7,4 2-7,-6-3-2,3-1-3,0 1 0,-1-4-2,4 3 2,-2-4-2,-1 0-2,3-1-1,-4 0-17,5-1-95,-3-5-115,3 0-140,-3-4-191,3 0-163,3-4-71,0 0 50,7-6 89,-1 2 128</inkml:trace>
          <inkml:trace contextRef="#ctx0" brushRef="#br0" timeOffset="-329.4458">-243 51 296,'-3'-3'404,"2"-2"36,1 1 33,-4 1-99,4 1-101,0-1-75,0-1-40,0 4-17,0-2-8,0 1-4,0-3 7,0 3 9,0 1 9,0 0 1,0-4-10,0 4-18,0 0-28,0 0-27,-3 0-22,2 0-20,1 4-11,-4-3-2,4 3 8,-3-1 8,2 4 5,1 0 10,-4 3 0,-1-1-4,2 2-1,-2 1 4,1 0 2,0-1 6,0 4 2,2-4 1,-1 1-1,-2-1-11,2 1-5,-2 0-9,0-3-6,2-1-6,0 3-1,1-3-5,-1-1-4,1 1-4,2-4-2,-3 2-2,3-1-1,0-2-1,-3 1 1,3 0 1,0-4 2,0 1 0,0 2-2,0-3-2,0 0-43,0 0-95,0 0-99,3-3-107,0 2-160,2-3-185,0-2-58,5-3 37,4-1 71,5-2 92,2 0 155</inkml:trace>
        </inkml:traceGroup>
      </inkml:traceGroup>
    </inkml:traceGroup>
  </inkml:traceGroup>
</inkml:ink>
</file>

<file path=ppt/ink/ink1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50:50.52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0-1 159,'-3'0'166,"3"0"-46,0 0-49,0 0-35,0 0-18,0 0-11,0 0-13,0 0-20,0 0-45,0 0-46,3 0-26,2 0-11</inkml:trace>
</inkml:ink>
</file>

<file path=ppt/ink/ink1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51:27.72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16E6AB0-0415-4408-9834-51349A0AD797}" emma:medium="tactile" emma:mode="ink">
          <msink:context xmlns:msink="http://schemas.microsoft.com/ink/2010/main" type="writingRegion" rotatedBoundingBox="5830,10422 7128,9889 7795,11513 6497,12046">
            <msink:destinationLink direction="with" ref="{7C9D012A-CA84-4F0C-A3F5-3597C588F010}"/>
          </msink:context>
        </emma:interpretation>
      </emma:emma>
    </inkml:annotationXML>
    <inkml:traceGroup>
      <inkml:annotationXML>
        <emma:emma xmlns:emma="http://www.w3.org/2003/04/emma" version="1.0">
          <emma:interpretation id="{45A0E4F0-F856-49DA-A400-0C61BC352AC8}" emma:medium="tactile" emma:mode="ink">
            <msink:context xmlns:msink="http://schemas.microsoft.com/ink/2010/main" type="paragraph" rotatedBoundingBox="5830,10422 7128,9889 7795,11513 6497,12046" alignmentLevel="1"/>
          </emma:interpretation>
        </emma:emma>
      </inkml:annotationXML>
      <inkml:traceGroup>
        <inkml:annotationXML>
          <emma:emma xmlns:emma="http://www.w3.org/2003/04/emma" version="1.0">
            <emma:interpretation id="{6BFC74F3-C897-4211-B2DF-436D5C95475B}" emma:medium="tactile" emma:mode="ink">
              <msink:context xmlns:msink="http://schemas.microsoft.com/ink/2010/main" type="line" rotatedBoundingBox="5830,10422 7128,9889 7795,11513 6497,12046"/>
            </emma:interpretation>
          </emma:emma>
        </inkml:annotationXML>
        <inkml:traceGroup>
          <inkml:annotationXML>
            <emma:emma xmlns:emma="http://www.w3.org/2003/04/emma" version="1.0">
              <emma:interpretation id="{715F20DD-3D08-48DB-8013-EA6B6CB0B4AD}" emma:medium="tactile" emma:mode="ink">
                <msink:context xmlns:msink="http://schemas.microsoft.com/ink/2010/main" type="inkWord" rotatedBoundingBox="5830,10422 7128,9889 7795,11513 6497,12046"/>
              </emma:interpretation>
              <emma:one-of disjunction-type="recognition" id="oneOf0">
                <emma:interpretation id="interp0" emma:lang="en-IN" emma:confidence="0">
                  <emma:literal>in</emma:literal>
                </emma:interpretation>
                <emma:interpretation id="interp1" emma:lang="en-IN" emma:confidence="0">
                  <emma:literal>is</emma:literal>
                </emma:interpretation>
                <emma:interpretation id="interp2" emma:lang="en-IN" emma:confidence="0">
                  <emma:literal>it</emma:literal>
                </emma:interpretation>
                <emma:interpretation id="interp3" emma:lang="en-IN" emma:confidence="0">
                  <emma:literal>if</emma:literal>
                </emma:interpretation>
                <emma:interpretation id="interp4" emma:lang="en-IN" emma:confidence="0">
                  <emma:literal>id</emma:literal>
                </emma:interpretation>
              </emma:one-of>
            </emma:emma>
          </inkml:annotationXML>
          <inkml:trace contextRef="#ctx0" brushRef="#br0">479 1374 29,'-5'-3'293,"3"0"35,-4 2 25,6-3-26,-2 4-89,2-3-48,0-1-17,0 3-7,2-1-3,1 2-8,0-4-16,-1 3-20,3-2-22,-2 3-25,0-3-16,-1 3-10,1-1 1,-1 1 4,-2 0 3,3 0 7,0 0 4,-3-4 0,0 4-7,0 0-8,0 0-7,0 0-9,-3 0-12,0 0-6,3 0-4,0 0-4,0 4-3,0-4 0,3 1 2,0 2 9,4 1 10,-1 2 8,2-1 5,2 2 11,-1 0 5,7 1-5,0 4-4,2-1 0,-2-1-4,2 2-6,-1-1-8,4 4 2,0-3 5,3 2 1,-3-1 3,-2 1 0,0 1 7,2-2-7,-6-1-6,6 0 6,-5 0 7,0 0 9,-2 1-1,2-1 3,0-4 2,-3 3-8,-3-3-13,1-1-7,-1 2-3,-2-1-3,1-4-4,-2 3-2,-1-2-3,0-1-5,-1-1-1,-5 1-4,2-4-4,4 5 2,-6-5-2,2 1-1,-2 2-1,3-3 4,-3 0 0,0 0 1,0 0 0,0 0 1,0 0 2,0 0 0,0 0-7,0 0-56,-3 0-109,-2-3-87,0 3-110,-6-1-147,-2-4-147,0 3-55,4-3 51,1-2 52,4 3 89,4-4 138</inkml:trace>
          <inkml:trace contextRef="#ctx0" brushRef="#br0" timeOffset="-127370.7233">1074 174 94,'3'-4'302,"-1"0"27,1 4 17,0-4-73,-3 3-83,2-2-46,-2 3-18,0-4-5,0 4 4,0-3 4,0 1-5,0 0-10,0 0-21,0-1-12,0 1-7,3 0-16,-3-1-10,0 1-11,0-2-6,0 1-8,0-2-6,0 3-4,-3-3 0,1 1 1,-4 0 0,4 0 0,-3 0 4,-1 0 0,0-2 8,-2 1 4,0-2 6,-4 3 9,3 0 5,-1-3 6,-4 3 0,1-3 3,0 3 0,0 0 1,0-1-5,4 1 0,-4-1-6,0 1-5,0 1-7,0-1-9,-1 1-8,4-1-7,1 4-6,-3-5-1,3 5-1,-2-3-2,1 3 1,-3 0-2,-3 0 0,0 0-3,2 0-1,-7 3-2,2-3 1,-1 2 0,-1 1 0,1-1 3,-5 0-1,5 1-2,-1-1 1,2 0 2,-6 3 0,3-3 0,1 3 0,-3-3 0,3 3-2,0 0-5,0-1-1,-1 1 4,1 2 2,0-3-2,4 3 3,-4 1 6,3-1-2,-1 0-3,4 1-2,-4 0 1,5 1-1,-5-2 2,4 2-2,-1 1 0,0-1 1,2-1 0,1 3-1,0-3 5,2 4-3,1-2 5,-3-1-1,5 1 0,-3-1-1,5 0 0,-2 0-3,1 3 0,2-3-2,4-1-2,-6 3 2,2-3 0,4 4 2,-2-1-1,-1-3 1,3 4 1,1-2 0,0 1-1,-3 1-1,-1-1 0,4 0 0,0 0-1,0 4 0,0-3 4,0 3 0,-1-4-2,-2 0-2,3 1 2,-2 2-2,2-3 0,0 1 1,0-1 1,0 1 2,0-1 1,0 3-3,0-2 0,0-4 0,0 4 0,0-3 0,2 0 0,2 1 0,3-1 2,-6-2-2,7 1 0,0-1-4,0 4-2,1-4 2,0 0-1,2 1 1,-4-3-1,4 2 5,-1 0 1,2 0-1,1 0 0,2 0 0,-1-2 0,-1 2 1,0 0 1,3-2 0,0 3-2,-3-4-4,0 3 4,-1 0-2,1-3 2,0 0 1,-3 0 0,3 3 3,1-3-3,-4 0 0,-1 0-2,6-1 0,-6 2-1,1-1-1,3-1 0,-2-1 2,-1 2-4,1-1 5,-1 1-2,-2-1 4,0-1 0,1 0-4,-1 3 5,3-2-3,-1 1 0,1-3 0,2 3 0,0-2 2,0 0-2,0 1-2,3-2-3,-2 2 1,4-2-1,-2-1-1,1 3 0,3-3-1,1 4 1,-1-3-1,0-1-2,1 0-1,3 0 3,-4 0-1,1 2 1,0-2 1,-2 0-1,2-2-1,0 2 1,-2 0 0,-1 0 1,0 0 5,-1-1 0,3-3 1,-6 4-1,5-3-1,-4 2 1,6-2 1,-2 2-1,-2-2 1,1 1 2,0 0-2,-2-3-2,1 3-2,-1 0 2,-3-1 1,3-2-4,-3 3 1,-3-3 6,9 3-2,-4-3-2,1 3 2,0-2 2,-7-2 1,4 2 1,-2 2-4,-1-2 5,0-2-3,-2 2 2,3 0-1,-2-1 1,3-1 0,-6 2 1,2 0 2,3-4 0,-3 5 1,-1-4-4,1 2-1,0 2-3,-3-2 1,3 1-3,-4-3 2,3 2 2,-1 1 4,1-4 1,1 4 0,6-8 9,-6 5-9,-3 2-1,6 2 5,-9-4 5,6 2 8,-5-2 8,2 2 4,-2-1 6,-1-1 16,-2 2 16,3 2 5,-3-2-3,0 1 7,0-3-7,-3 4-9,3-2-25,0 1-5,-2-1-4,-4 1-6,4-2 1,2 5-2,-5-4 1,2 0 3,0 0-11,1 1 2,-1-1-1,0 2-2,-2-1-5,5 0-1,-2 1 6,-1-2-3,0 2-3,3-1-1,-2 0 4,2 0 5,-3 0 3,2 1 3,1-2 0,-7-1 1,7 2-4,-1 0-7,-3-1-2,3-2-1,-6 2 3,6 1 3,1 1 0,-7-1 1,6-1-1,-3 1 0,3-2-6,-2 2 0,-1-1-3,3 1-4,-2 0 1,1 0-4,-4-3 1,6 0-4,0 6-1,0-6 1,0 2 0,0-1 2,0 2 3,0-4 7,0 5 2,0-2-1,0 1 2,-2-1-2,2 0-2,0 0-5,0 4 1,-3-4 0,0 0 2,3 0 7,-2 1 5,-1-1-2,3 1 2,-2 1-2,2-4-4,0 2-3,-6 1-3,4-4-6,-1 5 1,1-4 2,-1-2-1,0 6-2,1-4 4,-2 2 1,-3-2 2,6 0 1,-6 2-1,1-2 1,-1 2-2,1-2-2,-2 3-3,3-3-2,-3 2-2,0 1 0,-3-4-2,4 4-2,-9-1-12,0-2-42,2 3-116,-7-3-116,8 3-141,-3-3-194,3 2-154,2-1-47,5 2 66,6 0 95,4 0 128</inkml:trace>
          <inkml:trace contextRef="#ctx0" brushRef="#br0" timeOffset="6868.7588">317 410 49,'1'0'153,"3"0"-25,0 0-32,0 0-22,0 0-7,1 0-4,-2 0 3,2 0-1,0 0-1,-2 0-5,2 0-7,0 0-6,-2 0-8,2 0-8,-2 3-9,-1-3 0,-2 0-4,3 0 2,-3 1 2,0-1 5,0 0 3,0 0 10,0 0 6,0 0 8,0 0 3,0 0 3,0 0 1,0 0-3,0 0-2,0 0-5,0 0-4,0 0-2,0 0 1,0 0-4,0 0-3,0 0 1,0 0-4,0 0-6,0 0-7,0 0-2,0 0-8,0 0-3,0 0-4,0 0-5,0 0-1,3 0-3,-3 3-1,0-3-10,2 0-39,-2 0-58,3 0-79,-3 0-105,0 0-52,5 0-20,6-3 21,4 3 53</inkml:trace>
        </inkml:traceGroup>
      </inkml:traceGroup>
    </inkml:traceGroup>
  </inkml:traceGroup>
</inkml:ink>
</file>

<file path=ppt/ink/ink1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9:26.22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30864BA-8A5C-408C-B08A-4A9866871C03}" emma:medium="tactile" emma:mode="ink">
          <msink:context xmlns:msink="http://schemas.microsoft.com/ink/2010/main" type="writingRegion" rotatedBoundingBox="12759,11108 12825,11108 12825,11133 12759,11133">
            <msink:destinationLink direction="with" ref="{431C05E9-F537-4F0C-BC5A-A4E4626C8CA0}"/>
          </msink:context>
        </emma:interpretation>
      </emma:emma>
    </inkml:annotationXML>
    <inkml:traceGroup>
      <inkml:annotationXML>
        <emma:emma xmlns:emma="http://www.w3.org/2003/04/emma" version="1.0">
          <emma:interpretation id="{250BC5B8-0E1E-4A44-B503-2BCCB07CE9EA}" emma:medium="tactile" emma:mode="ink">
            <msink:context xmlns:msink="http://schemas.microsoft.com/ink/2010/main" type="paragraph" rotatedBoundingBox="12759,11108 12825,11108 12825,11133 12759,11133" alignmentLevel="1"/>
          </emma:interpretation>
        </emma:emma>
      </inkml:annotationXML>
      <inkml:traceGroup>
        <inkml:annotationXML>
          <emma:emma xmlns:emma="http://www.w3.org/2003/04/emma" version="1.0">
            <emma:interpretation id="{1EADD1AE-CF06-4919-A6ED-26A1D31F82C2}" emma:medium="tactile" emma:mode="ink">
              <msink:context xmlns:msink="http://schemas.microsoft.com/ink/2010/main" type="line" rotatedBoundingBox="12759,11108 12825,11108 12825,11133 12759,11133"/>
            </emma:interpretation>
          </emma:emma>
        </inkml:annotationXML>
        <inkml:traceGroup>
          <inkml:annotationXML>
            <emma:emma xmlns:emma="http://www.w3.org/2003/04/emma" version="1.0">
              <emma:interpretation id="{03EFB464-419C-4012-9C22-470116C2E6F9}" emma:medium="tactile" emma:mode="ink">
                <msink:context xmlns:msink="http://schemas.microsoft.com/ink/2010/main" type="inkWord" rotatedBoundingBox="12759,11108 12825,11108 12825,11133 12759,11133"/>
              </emma:interpretation>
              <emma:one-of disjunction-type="recognition" id="oneOf0">
                <emma:interpretation id="interp0" emma:lang="en-IN" emma:confidence="0">
                  <emma:literal>}</emma:literal>
                </emma:interpretation>
                <emma:interpretation id="interp1" emma:lang="en-IN" emma:confidence="0">
                  <emma:literal>s</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S</emma:literal>
                </emma:interpretation>
              </emma:one-of>
            </emma:emma>
          </inkml:annotationXML>
          <inkml:trace contextRef="#ctx0" brushRef="#br0">6842 948 156,'-3'0'194,"-1"0"-17,4 0-47,-1 1-32,1-1-11,0 3 6,0-3 6,0 0 5,0 3 1,0-3-10,0 2-9,0-2-5,0 0-8,1 0 2,-1 2 3,0-2 4,0 0 0,0 0 0,0 0-2,0 0-8,0 0-10,0 2-9,0-2-14,0 0-5,4 0-5,-1 3-2,-3-3 1,0 0-1,1 2 4,-1-2 1,0 0-3,0 2 1,4-2-4,-4 0 1,0 0-5,0 0-2,0 0 0,0 0-2,0 0 2,0 0-2,0 0-3,0 0 0,0 0-3,1 0-1,-1 0-3,0 0-2,0 0 6,0 0-4,0 0-1,0 0 0,0 0-1,0 0 1,0 0-3,0 0-1,0 0 2,0 0-4,0 0-1,0 0 2,0 0-1,0 0 4,0 3-2,0-3 0,0 0 2,0 0 1,0 0 1,0 0-2,0 0 1,0 0 1,0 0-2,0 0-3,0 0 3,0 0-4,0 0-1,0 0 0,0 0 0,0 0 0,0 0-1,0 0 0,0 0 2,0 0 0,0 0-1,0 2 2,0-2-2,0 0-2,0 0 2,0 0 0,0 0 0,0 0 0,0 0 0,0 0 5,0 0-2,0 0-2,0 0 1,0 0 0,0 0-1,0 0 0,0 0 1,0 0-1,0 0 0,0 0 0,0 0 1,0 0-2,0 0 2,0 0-2,0 0 2,0 0-1,0 0 1,0 0-1,0 0-1,0 0 3,0 0-2,0 0-1,0 0 0,0 0 2,0 0-2,0 0 0,0 0 0,0 0 2,0 0 1,0 0-3,0 0 2,0 0 0,0 0 2,0 0-3,0 0 3,0 0-3,0 0 1,0 0-1,0 0-1,0 0 1,0 0-1,0 0 3,0 0-1,0 0-2,0 0 3,0 0 0,0 0-1,0 0 0,0 0 0,0 0-1,0 0-1,0 0 1,0 0 1,0 0 0,0 0 1,0 0-3,0 0 3,0 0-2,0 0 0,0-2-1,0 2-1,0 0 2,-1 2-1,-3-2-1,3 0-1,1 0 2,1 0 0,-1 0-1,4 0 0,-3 0 1,-1 0 0,3 0 0,-3 0-1,0 0 1,0 0 1,0 0-1,0 0-3,0 0 3,4 0 0,-4 0 0,0 0 0,0 0 2,0 0-1,0 0 1,0 0-2,0 0 2,0 0 0,0 0-2,0 0 0,0 0 0,0 0 0,0 0 0,0 0-2,0 0 1,0 0 1,0 0-1,-7 0 0,2 0 2,4 0 0,1 0 1,0 0-2,1 0 1,-1 0-1,4 0 0,-4 0 0,0 0-2,0 0 2,0 0 0,0 0 0,0 0 0,0 0 2,0 0-2,0 0 0,0 0 0,-4 0 2,4 0-2,0 0 0,0 0-2,-1 0 2,1 0-5,0 0-3,0 0 1,0 0-11,0 0-31,0 0-81,0 0-114,-7-2-149,1-1-80,-5 1-35,1 0 11,-9-3 69</inkml:trace>
        </inkml:traceGroup>
      </inkml:traceGroup>
    </inkml:traceGroup>
  </inkml:traceGroup>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18:52.629"/>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C14AF323-42E7-4011-9A7E-9B1B19AC87F8}" emma:medium="tactile" emma:mode="ink">
          <msink:context xmlns:msink="http://schemas.microsoft.com/ink/2010/main" type="writingRegion" rotatedBoundingBox="1688,3945 25380,4028 25336,16455 1644,16372"/>
        </emma:interpretation>
      </emma:emma>
    </inkml:annotationXML>
    <inkml:traceGroup>
      <inkml:annotationXML>
        <emma:emma xmlns:emma="http://www.w3.org/2003/04/emma" version="1.0">
          <emma:interpretation id="{5C31CEF8-1AC6-4C0C-8D56-0BF70F71566A}" emma:medium="tactile" emma:mode="ink">
            <msink:context xmlns:msink="http://schemas.microsoft.com/ink/2010/main" type="paragraph" rotatedBoundingBox="1690,3903 14538,3998 14521,6319 1672,6224" alignmentLevel="1"/>
          </emma:interpretation>
        </emma:emma>
      </inkml:annotationXML>
      <inkml:traceGroup>
        <inkml:annotationXML>
          <emma:emma xmlns:emma="http://www.w3.org/2003/04/emma" version="1.0">
            <emma:interpretation id="{D079C456-25AE-4C1E-B9B9-B463CA7A01C8}" emma:medium="tactile" emma:mode="ink">
              <msink:context xmlns:msink="http://schemas.microsoft.com/ink/2010/main" type="line" rotatedBoundingBox="1690,3903 14538,3998 14531,4925 1683,4830"/>
            </emma:interpretation>
          </emma:emma>
        </inkml:annotationXML>
        <inkml:traceGroup>
          <inkml:annotationXML>
            <emma:emma xmlns:emma="http://www.w3.org/2003/04/emma" version="1.0">
              <emma:interpretation id="{AE3CA306-9F67-4CF1-9BED-DE84BB9669A2}" emma:medium="tactile" emma:mode="ink">
                <msink:context xmlns:msink="http://schemas.microsoft.com/ink/2010/main" type="inkWord" rotatedBoundingBox="1688,4046 6972,4085 6968,4600 1685,4561"/>
              </emma:interpretation>
              <emma:one-of disjunction-type="recognition" id="oneOf0">
                <emma:interpretation id="interp0" emma:lang="en-IN" emma:confidence="0">
                  <emma:literal>three.</emma:literal>
                </emma:interpretation>
                <emma:interpretation id="interp1" emma:lang="en-IN" emma:confidence="0">
                  <emma:literal>three:</emma:literal>
                </emma:interpretation>
                <emma:interpretation id="interp2" emma:lang="en-IN" emma:confidence="0">
                  <emma:literal>three,</emma:literal>
                </emma:interpretation>
                <emma:interpretation id="interp3" emma:lang="en-IN" emma:confidence="0">
                  <emma:literal>forex-of</emma:literal>
                </emma:interpretation>
                <emma:interpretation id="interp4" emma:lang="en-IN" emma:confidence="0">
                  <emma:literal>forex-or</emma:literal>
                </emma:interpretation>
              </emma:one-of>
            </emma:emma>
          </inkml:annotationXML>
          <inkml:trace contextRef="#ctx0" brushRef="#br0">5 227 114,'-3'3'260,"1"-3"30,2 0-3,0 0-39,0 0-30,2 0-22,1 0-13,-3 0-15,3 0-23,-1 0-19,3 0-11,1-3-6,7 3-5,1-4-8,7 3-8,8-5-12,1 1-18,7-3-19,-1 1-12,5-4-11,-2 3-3,1 0-3,-5-1 0,-1-1-2,-2 1 1,-1 0 0,-6-1 0,-2-2 4,-2 3 8,-2-2 8,-5 0 9,-2 3 29,-4-3 23,-4 3 23,-2 1 6,-2 0 7,-2-2 19,-2 4 1,-3-2-11,1 2-11,-2 1-7,0 1-10,-4 1-28,3-1-26,-1 3-18,-6 0-12,0 0-9,-5 3-5,-1 2-3,-7-1-2,0 3 0,2 1 1,-2 1-4,-3 0-1,4 2 1,3 0-4,1 0 0,1 1-3,7 3 3,0-3-1,7 0 2,4 0 2,2 2 1,3-3 2,3 0-1,3 1 4,5 2-7,2-2 2,3-4-2,2 4-1,0-3-60,-1 3-95,7-2-77,-1-1-142,4-2-149,-1-2-148,-1 3-22,-2-2 53,6-5 56,0 3 127</inkml:trace>
          <inkml:trace contextRef="#ctx0" brushRef="#br0" timeOffset="1111.1231">165 392 225,'-4'-3'349,"0"1"23,1-1 16,2 2-111,2-2-107,6 1-67,-3-1-35,12 1-23,2 0-14,11-3-13,5 3-4,4-3-7,9 1-5,-1-4-4,9 5 1,-4-2-1,4-2 1,-7 0 0,2-1-1,-4 0 2,-4 0 2,-7 1 9,-3-4 19,-3 5 29,-3-4 29,-9 4 20,-1-4 15,-3 3 1,-3 2-10,-2 0-19,-3-2-18,0 3-8,-2-1-7,0 3-4,-1 1-1,-2-3-9,0 4-9,0 0-16,0 0-9,-2 0-9,2 4-4,-3-1-2,-2 2 0,2 2 1,1 0 0,2-2-3,0 2 3,0 0 0,2-2 0,-2 0 0,3-4 0,-1 4 2,1-2-2,0-3 2,2 2 1,0-2 1,6-2 1,2 2 1,6-5-2,8 2-1,0-1-2,7-1-1,3 1-1,-3 1-3,1-2-1,2 5 2,0 0-1,-3 0 2,-1 5-1,-1 0 2,0 2-2,-3 2 3,-6-2 1,1 1 1,-2 3-2,-6-3 0,-1 3 1,-1-3 2,-7-1-3,1-4 2,-4 2 11,3 0 38,-7-3 92,2 2 78,-2-4 46,0-4 23,-2 4 8,2-3-33,-7-1-84,6-3-82,-2-1-43,1 0-30,2-3-29,2 0-63,6-1-94,1-1-97,6-1-69,2 0-120,4-1-129,-6 4-110,4-1 5,2 0 48,-2 5 46,5-1 108</inkml:trace>
          <inkml:trace contextRef="#ctx0" brushRef="#br0" timeOffset="511.3155">473 75 78,'-4'-7'279,"0"-1"35,0 0 40,-3 1-49,6 0-36,-4 0-18,-3 0-16,3 0-17,-3-2-28,0 1-40,3 4-33,-3-3-29,3 2-18,-3 1-11,3 1-1,-1 0-1,-2 2 0,6-2-3,-2 3-3,0-1-6,1 1-13,2 0-8,-11 1-12,6 3-4,-10 2-5,-2 2 1,-1 0-1,-2 1-3,0 3 3,4 0-1,2 4-1,1-2 2,7 2 1,-1 3 2,5-3-2,3 6-1,3-4 2,2 2-2,3 2 0,0 1 1,2-3 3,1 1-3,2-2-1,0 1 1,-1 2 1,1-4-3,2 2 3,4-2 1,-6-2 1,3-1-3,-3-1-4,0-1-22,-1-1-36,1-2-47,0-1-109,-5-2-116,0 0-112,-3-2-75,-5-3-16,0 0 17,-3-2 91</inkml:trace>
          <inkml:trace contextRef="#ctx0" brushRef="#br0" timeOffset="-636.0434">461 177 182,'-8'0'207,"-4"0"-6,6-3-66,-2 3-50,0 0-34,3 0-16,-1 0-12,4 0-14,-1 0-27,1-4-31,-1 4-56,0-1-59,1 1-32,-3 0-9</inkml:trace>
          <inkml:trace contextRef="#ctx0" brushRef="#br0" timeOffset="1511.013">2657 258 97,'13'-2'394,"0"-3"41,3 0 18,-3 1-11,8-3-163,-2-1-133,2 3-65,4-2-30,3-4-12,-3 3 5,1-3 8,-4 3 7,-1-3 5,0 2 1,-3 0-5,1-1-11,-6 1-5,-3 0 10,-2 2 19,-5 0 45,-3-1 36,0 4 44,-8 0 27,0 0-4,-2 1-20,-4-1-47,1 3-41,-5 1-47,-4 5-31,-2-2-20,1 2-10,-4 5-5,4-1-2,-1 3 1,5 0-5,3 2 5,3 0 1,0-2 2,9 2 0,-3 1-2,10-3 3,2 0-2,6 0-1,2 0 0,8-2 3,-2-1 0,9 0-34,2-1-95,5 0-71,6-1-142,5-3-154,1-4-154,1 0-49,5 0 51,-2-4 46,-1 0 130</inkml:trace>
          <inkml:trace contextRef="#ctx0" brushRef="#br0" timeOffset="1753.2247">3562 113 87,'-13'-4'455,"4"-4"54,-4 1 32,5 3 15,-3 1-163,6 2-177,0-2-97,0-1-57,5 4-30,0 4-11,5-1-12,3 1-5,2 4-1,2 0-1,6-1-1,1 5-1,4 0 2,1-1-2,2 1 0,-1-2-1,1 4 0,-2-2 1,2-1-2,-4-2-4,2 2-27,-1-3-92,-4-1-118,-5-3-123,-1-1-98,-2-1-48,-3-2 4,-1 0 77</inkml:trace>
          <inkml:trace contextRef="#ctx0" brushRef="#br0" timeOffset="1999.3969">3922 98 420,'-10'-8'488,"-1"-4"39,1 5 29,-1 3-83,4-3-132,-1 3-70,0 1-36,0 2-28,-1 1-22,-4 0-34,-6 4-50,-4 4-41,-2 0-26,-8 3-9,6 0-5,-7 4-1,1 1-11,-1 0-1,0 0 1,1 1 0,-1-2-6,2 3-2,6-3 7,-1-2-2,3 1-5,1-2 0,4-1 2,1 0-60,6 0-69,2-4-110,4-2-158,1 2-170,5-6-97,5-1 10,7 0 44,14-5 94</inkml:trace>
          <inkml:trace contextRef="#ctx0" brushRef="#br0" timeOffset="2248.5805">4676 166 348,'0'-1'490,"5"-2"35,-4-2 18,6 3-58,-1 0-218,2-1-130,3 1-61,4 0-36,4-3-18,7 2-13,2 2-4,3-2-4,4-2-1,7 5-1,3-4-2,3 4-10,7-3-79,-4-1-126,-5-1-163,-1 2-85,-9-1-44,-4-1-15,-15 2 65</inkml:trace>
          <inkml:trace contextRef="#ctx0" brushRef="#br0" timeOffset="2405.7527">4794 67 12,'-41'1'412,"-3"-1"53,7 3 27,4-2 13,2 2-142,4 0-209,5 2-146,6 2-105,3-3-85,5 3-69,6 2-55,2 1-57,2 2-2,4 0 28,-1 1 41</inkml:trace>
          <inkml:trace contextRef="#ctx0" brushRef="#br0" timeOffset="2529.8529">4631 251 229,'5'7'289,"-5"-2"42,6-1-11,-6-1-17,2-3-18,1 2-18,-2-2-21,3 0-32,0 0-48,1 0-57,3 0-78,4 0-142,-4-2-170,4-2-131,1-1-69,-3 0-33,3-2 15,-2-3 102</inkml:trace>
        </inkml:traceGroup>
        <inkml:traceGroup>
          <inkml:annotationXML>
            <emma:emma xmlns:emma="http://www.w3.org/2003/04/emma" version="1.0">
              <emma:interpretation id="{77934D79-DA44-4948-AC10-9196F4D965CD}" emma:medium="tactile" emma:mode="ink">
                <msink:context xmlns:msink="http://schemas.microsoft.com/ink/2010/main" type="inkWord" rotatedBoundingBox="8725,3955 14538,3998 14531,4925 8718,4882"/>
              </emma:interpretation>
              <emma:one-of disjunction-type="recognition" id="oneOf1">
                <emma:interpretation id="interp5" emma:lang="en-IN" emma:confidence="0">
                  <emma:literal>349612</emma:literal>
                </emma:interpretation>
                <emma:interpretation id="interp6" emma:lang="en-IN" emma:confidence="0">
                  <emma:literal>311 s 12</emma:literal>
                </emma:interpretation>
                <emma:interpretation id="interp7" emma:lang="en-IN" emma:confidence="0">
                  <emma:literal>3116 12</emma:literal>
                </emma:interpretation>
                <emma:interpretation id="interp8" emma:lang="en-IN" emma:confidence="0">
                  <emma:literal>34612</emma:literal>
                </emma:interpretation>
                <emma:interpretation id="interp9" emma:lang="en-IN" emma:confidence="0">
                  <emma:literal>3416 12</emma:literal>
                </emma:interpretation>
              </emma:one-of>
            </emma:emma>
          </inkml:annotationXML>
          <inkml:trace contextRef="#ctx0" brushRef="#br0" timeOffset="5199.2375">8657-100 48,'-5'0'295,"1"0"29,0 0 30,4 0-14,0 0-71,3 0-35,-2 0-16,6 0-13,-5 0-14,2 0-40,3 0-37,-6 0-35,6 0-21,-7 0-16,1 0-10,-1 0-10,-1 0-6,1 0-8,1 0-3,3 0-2,-3 0-1,-1 0-2,7 0 6,-6 0 2,4 0-6,-2 0 5,-3 0-4,-3 0 0,3 0-4,-2 0 1,-2 0 0,0 0 0,1 0 0,2 0 2,1 0 1,0 0 4,0 4 1,1 6-1,-1 4 4,7 1 0,-6 4-1,4 3-4,3-1-1,-2 1 1,1-1-4,1-1 0,3 2 1,-1-2 0,1 2 1,-5-1-2,2-4 0,4 2 1,-6 0-1,2 0-2,0-4 0,-3-1-2,6 2 2,-3-5 0,0 1 2,2-1-2,-5-3 2,3 3-1,-4-4-1,1-4 1,2 6 0,-2-8 0,-2 5 0,2-5-1,-4 2-1,2-2 1,-3 2 1,4-1-1,-4-2-1,0 3 1,0-3 1,1 2 2,-1 0-1,0-2 2,0 0-2,3 3 0,-1-1-2,-2-2 0,0 0 1,0 0 2,0 0 2,3 0 1,-3 0-8,0 0-31,-3-5-116,3 1-158,-5-4-141,0-1-74,1-3-29,-1 2 6,-3-9 104</inkml:trace>
          <inkml:trace contextRef="#ctx0" brushRef="#br0" timeOffset="8143.2438">8713-9 190,'-3'0'209,"2"-4"-13,1 4-31,-4 0-20,1 0-10,3 0-2,0 0-1,0 0-7,0 0-5,0 0-8,3 0-8,1 0-1,-4 0 0,0 0-5,0 0-1,0 0-5,0 0-7,0 0-18,0 0-14,0 0-12,0 4-10,0-3-4,1 3 1,2-4 8,-1 7 5,4-2 5,1 2 1,-1 2-3,-1-1-2,3 3-10,-3-3-6,5 4-6,-2 0-1,0 2 0,0 4-3,1-5 0,2 3 0,-1 0-1,1 3-3,-3-3-4,2 2-1,0 1 2,-2-4-4,3 3 1,-2-2-2,3 0 1,-6 2 2,9-3 0,-3 3 0,-2-3-2,0 2 3,-2-4-2,5 3 0,-5-1 0,3-1 1,-2-1 1,3 1-2,-6-2 2,2 2-1,3 0 11,-1-2 14,-2-1 7,2 1 6,-2-1 3,0 1 2,3-1-7,-6 1-9,3 0-4,-2-2 5,1 2 37,1-2 30,-2 1 20,0 1 4,-1-1 1,0-3-4,-2 4-44,-1-2-34,3-1-24,-2-2-9,0 2-9,-3 1-4,2-3 1,-2-1 4,3 4 2,-3-4 4,0 2-2,-3 0 7,3-1-2,0-1-2,0 2 0,0-4-3,0 0 0,-2 0-1,2 0 0,0-1-2,0 1 0,0-3-3,0 2-2,0 0 0,0-3 4,0 1 4,0-1 1,0 0 4,0 0 7,0 0 1,0 0 1,0 0 2,0 0 3,0-1-8,0-2-52,2 0-102,-2 2-83,6-3-153,-6-4-187,2 1-137,1-4-26,-2 0 59,8 0 57,2-3 134</inkml:trace>
          <inkml:trace contextRef="#ctx0" brushRef="#br0" timeOffset="6011.397">9817-99 268,'1'0'328,"7"0"33,-5 0 5,2 0-59,-2 0-50,-3 0-31,2 0-17,-2 0-18,0 0-30,0 0-32,-2 0-27,2 0-15,-3 0-12,0 0-7,1 0-10,2 0-14,-3 0-15,-2 0-10,1 0-7,-3 0-5,1 0-3,-7 0-2,-2 0 1,-2 0 2,2 0 2,-4 0-4,5 0 0,-1 0 4,-2 0-3,4 0 1,0 0-1,10 0-1,-2 0 4,0 4 0,2 2 5,-2 5-2,3-1 4,2 6-1,0-2-1,0 2-4,2 0-1,6-1-1,2 1-3,4-2 3,-1 0 0,5 1-2,-1-3 0,7 3 2,-1-3-5,6-1 2,0-3-3,4 1 0,-5 1 2,4-4-2,-2-1 2,-1 0-3,1-3 0,-1 1 1,0-2-2,-1-1 4,-1-1-2,0-2 2,-1 1 2,-2-3-6,-2 0 0,-1 1 0,-2-4 0,-4 4 4,1-1 2,-6-2 5,-2 3 4,-4-4 6,3 4 6,-7-4 4,0 4 8,0 0 11,-7 0 11,6 1 10,-4-1 5,-3-3-4,-3 6-7,-2-2-11,-2 2-14,-4 1-15,-7 0-10,-2 0-7,-8 0 2,3 0-3,-4 1-3,1 2-2,-2-2-2,1 2-5,0 1-40,3 0-58,7-4-49,-2 3-77,5-2-127,5-1-129,-2-1-91,8 1-4,0-3 11,7-1 60,9 4 119</inkml:trace>
          <inkml:trace contextRef="#ctx0" brushRef="#br0" timeOffset="6906.0106">10716-97 44,'-4'0'284,"4"0"38,4 0 36,-3 0-30,-1 0-54,0 0-36,0 0-17,-5 0-18,5 0-26,0 0-40,0 0-33,0 0-37,0 0-24,0 0-21,0 0-9,0 0-9,0 0-1,0 0-3,4 0 0,-3 0 5,6 0-1,-6 0 2,-1 0 2,0 0 0,4 0 3,-4 0-4,0 0 0,0 0 2,3 0 1,-3 0-2,0 0 4,0 5 3,1 2-3,3 5 1,-3 3-1,6 2 1,-6 1-1,4 1-4,1-2 0,-4 2-3,1 0 0,2 0-2,0 4 1,1-4 0,-1 1 3,0-1 0,3-2 0,0 2 1,-3 3 6,3-6-1,-3 3 0,4-3-1,-1 3 0,3-3-1,-3-3-3,2 5 0,0-3 0,1-1 2,-1 0-3,-2-2 2,3 2 0,-2-4 1,3 4 1,-3-3-1,-1 1 2,0-4 3,-1 4-1,4-2 1,-6-1 1,3 3 6,-3-3 2,-1 0 18,3 0 26,-6 3 15,6-1 5,-7 0-1,0-3-4,2 4-17,-2-5-31,3 5-15,-2-3-8,-1-2 2,4 2-2,-1 1 0,-3-5 1,0 6 0,1-4-3,-1-1-4,4 0-1,-3 1-4,-1-2 1,3-2-2,1 2 0,-3 2 0,2-3 0,-1-1 3,1 2-2,0-1 1,-1-1 2,4 2 2,-6-1-4,2-1 1,-2-1-2,5 3 1,-2-3 0,0 0 2,-3 0-3,2 1 4,-2-1-3,3 0 1,-1-2 1,-2 3 0,3-3 2,0 0 1,-3 2 2,0-2 4,0 0 1,2 0 1,-2 0 0,0 0 2,0 0 0,0 0-4,0-2-46,0-1-83,5 1-94,-2-3-184,-3 1-183,0-3-94,0-2-7,-3-1 51,-4 0 81</inkml:trace>
          <inkml:trace contextRef="#ctx0" brushRef="#br0" timeOffset="3341.0402">7099-30 196,'-7'-1'338,"-4"-6"46,1 0 46,-1 2-75,6-2-74,-3 0-47,0-9-37,7 7-39,9 2-43,9 5-42,12 0-31,5 2-22,12 0-7,9 0-7,6 0-3,5 0 0,-2 0-3,-2 0 0,-5 0 0,-6 0 0,-9 0-3,-30 0 0,1 0 3,5 2 0,-4 3 5,-4 2-1,-5 2 2,-2-1 1,-8 4 0,-11 0-1,-8 2-4,-6-2 1,-7 0 1,-3 0 1,-5 0-2,-2 0 1,5-3-1,2-2 1,0 0 0,8 0 0,5-2 3,6-1-1,7-1-1,1-2-1,5 2 1,4-3-3,4 3 0,7-3-1,6 0 2,4 0-2,9 0 2,5 1-1,2-1-2,9 4 0,3-1 0,1 1 0,3 0 0,2 0 0,-1 4-2,-1-4 2,-1 4-1,-3 1-1,-1-2 2,-6 3 0,-1-1 0,-6 0 2,1 3-2,-7-2 0,-7-2-2,0 3 2,-5-3 2,-5-1-1,-5 2 1,-2-1-2,-2-1 1,-7 2 0,-2-4-1,-6 2-1,-2-3 5,-2 1-1,-5 0 4,0 1 6,-4-3 9,2 2 10,-7-2 5,0-2 6,-6 5 9,5-6 4,-4 1 2,1 3 7,4-4 1,-6 0 0,6 0-1,1 0-1,2 3-5,2-3-11,4-3-8,-1 3-8,3 0-14,-1 0-14,2 0-52,1-4-51,0 4-98,-3-1-149,2-2-170,-2-1-85,1-3-2,-1 3 22,11-4 82</inkml:trace>
          <inkml:trace contextRef="#ctx0" brushRef="#br0" timeOffset="9019.201">11786 51 126,'-2'0'296,"2"0"52,0 0 20,0 0-12,0 0-24,2-3-35,-2 3-35,3 0-32,-3 3-38,0-3-30,0 0-23,0 0-12,3 0-4,-3 0-4,0 0-10,2-3-14,1 3-21,2-2-15,6 2-17,7-3-19,4 1-15,10 2-7,2-2-3,1 2-2,10 0 1,-5 2 1,2-2-4,-4 5 1,3-3 2,-8 1 2,-2 5-3,-2-4 2,-4 3 0,-4 4-1,-6-3 2,-3 3-2,-5-3 3,-7 4 3,-8 0-2,-5 2 4,-6-3-3,-7 3 2,-1-2-3,-5-1 1,-2 1 2,7-1-2,-5 0-1,3-3-1,3 1-1,0-1-1,6 1-2,-1-2 1,2 0-1,-1 0 3,7-1-2,1 1-1,2-1-3,2 0 0,3 0-2,-1-2 1,4 0 1,2 1 4,2 1 5,6-5 1,5 5 4,7-1 3,9-5 7,8 7 1,3-6 0,10 1 7,5 0-7,7 1-4,2-1-8,1 0-4,2-2-2,-3 3-11,-1-3 3,-6 2 2,-8-2 3,-5 0 0,-8 3-2,-3-3 1,-7 0 2,-5 0 0,-5 1-6,-6-1-35,1 0-45,-6 0-44,-2 0-125,-3 0-162,-11-1-139,-7-2-41,-11 3 13,-6-2 19,-15 2 114</inkml:trace>
        </inkml:traceGroup>
      </inkml:traceGroup>
      <inkml:traceGroup>
        <inkml:annotationXML>
          <emma:emma xmlns:emma="http://www.w3.org/2003/04/emma" version="1.0">
            <emma:interpretation id="{08286E9D-E66C-495F-8776-03DF89CFF30F}" emma:medium="tactile" emma:mode="ink">
              <msink:context xmlns:msink="http://schemas.microsoft.com/ink/2010/main" type="line" rotatedBoundingBox="11374,4783 13672,4941 13614,5783 11316,5626"/>
            </emma:interpretation>
          </emma:emma>
        </inkml:annotationXML>
        <inkml:traceGroup>
          <inkml:annotationXML>
            <emma:emma xmlns:emma="http://www.w3.org/2003/04/emma" version="1.0">
              <emma:interpretation id="{051AF0A6-B392-4DE4-8CC5-CAD14EA0FE12}" emma:medium="tactile" emma:mode="ink">
                <msink:context xmlns:msink="http://schemas.microsoft.com/ink/2010/main" type="inkWord" rotatedBoundingBox="11374,4783 13672,4941 13614,5783 11316,5626"/>
              </emma:interpretation>
              <emma:one-of disjunction-type="recognition" id="oneOf2">
                <emma:interpretation id="interp10" emma:lang="en-IN" emma:confidence="0">
                  <emma:literal>E</emma:literal>
                </emma:interpretation>
                <emma:interpretation id="interp11" emma:lang="en-IN" emma:confidence="0">
                  <emma:literal>e</emma:literal>
                </emma:interpretation>
                <emma:interpretation id="interp12" emma:lang="en-IN" emma:confidence="0">
                  <emma:literal>=</emma:literal>
                </emma:interpretation>
                <emma:interpretation id="interp13" emma:lang="en-IN" emma:confidence="0">
                  <emma:literal>€</emma:literal>
                </emma:interpretation>
                <emma:interpretation id="interp14" emma:lang="en-IN" emma:confidence="0">
                  <emma:literal>4</emma:literal>
                </emma:interpretation>
              </emma:one-of>
            </emma:emma>
          </inkml:annotationXML>
          <inkml:trace contextRef="#ctx0" brushRef="#br0" timeOffset="10433.7473">9729 1551 143,'-14'0'428,"1"0"48,1-2 25,3 2-39,-2-2-120,4 2-136,-1-3-84,2 3-41,-1 0-16,4 0-7,0 0-4,-2 0-1,5 0-1,-1-2-3,1 2-6,0 0-8,0 0-9,1 0-12,7-2-9,2 2 0,9 0-4,3-3 0,12 1-2,8 0 4,8-3-1,6 4 0,11-5 1,5 4 5,7-1 3,8-1 8,4 1 3,7 2 8,8-3 7,8 1 3,3-2 4,2 2-1,2-1 0,-2 0 2,-5-3 1,-5 7 8,-9-3 5,-9-2 10,-7 2 13,-12-1 10,-11 0 21,-8 4 19,-10-3 23,-6 1 15,-10 2 12,-3-3 1,-6 3-14,-5 0-19,0 0-27,-5-3-24,0 3-23,-4 0-20,-4 0-18,4 0-19,-4 0-27,0 0-52,-4 0-107,3 0-130,-10 0-97,1 0-147,-3 0-141,-8 0-102,-3 0 23,2 3 89,-4-3 73,-3 3 140</inkml:trace>
          <inkml:trace contextRef="#ctx0" brushRef="#br0" timeOffset="9793.7789">10491 784 223,'2'-4'463,"-2"0"47,0 0 20,0 1-26,-2 0-180,-1-2-130,0 5-58,1-1-23,-4-1-10,4 2-5,-1 0-14,1 0-14,2 0-25,-8 2-21,0-1-14,-5 7-8,-4-1-2,-3 4 1,0-3 2,0 3-1,-4 1 3,3 3 1,1-2 0,-1 3-2,0 0 1,3 2-1,1-3 0,-1 4 2,3-3-6,3 3 0,7-2 0,0 0 0,2 1 1,6-3-2,2 3 2,0-3 2,7-1-1,3 2 4,4-4-3,2-1 3,3 0 1,5 0-1,1-3 1,7-1 0,-1-2-4,5-2 1,1 0 3,1-2-1,-1-1 1,0-1-2,-7-2 6,-1-1-2,-1 0 2,-4-3 7,-3 3 28,-5-3 41,-3-1 43,-6 1 26,-5 3 29,-6-4 19,-1 3-15,-8-2-34,2 0-43,-10 2-28,-8 1-29,1-1-28,-9 2-15,-6 1-8,-4 0-4,-4 2-8,-6 0-20,1 2-79,-7 0-99,5 1-75,-1 2-114,1-1-147,1 1-145,4-1-18,-2 0 52,7 2 50,9-1 101</inkml:trace>
        </inkml:traceGroup>
      </inkml:traceGroup>
      <inkml:traceGroup>
        <inkml:annotationXML>
          <emma:emma xmlns:emma="http://www.w3.org/2003/04/emma" version="1.0">
            <emma:interpretation id="{4FCDC594-120B-424B-B6D3-F0619ABF00A4}" emma:medium="tactile" emma:mode="ink">
              <msink:context xmlns:msink="http://schemas.microsoft.com/ink/2010/main" type="line" rotatedBoundingBox="12306,6009 12805,5912 12870,6248 12370,6345"/>
            </emma:interpretation>
          </emma:emma>
        </inkml:annotationXML>
        <inkml:traceGroup>
          <inkml:annotationXML>
            <emma:emma xmlns:emma="http://www.w3.org/2003/04/emma" version="1.0">
              <emma:interpretation id="{9266FC83-F4DD-4130-80A3-EE8B3EA2D762}" emma:medium="tactile" emma:mode="ink">
                <msink:context xmlns:msink="http://schemas.microsoft.com/ink/2010/main" type="inkWord" rotatedBoundingBox="12306,6009 12805,5912 12870,6248 12370,6345"/>
              </emma:interpretation>
              <emma:one-of disjunction-type="recognition" id="oneOf3">
                <emma:interpretation id="interp15" emma:lang="en-IN" emma:confidence="0">
                  <emma:literal>o</emma:literal>
                </emma:interpretation>
                <emma:interpretation id="interp16" emma:lang="en-IN" emma:confidence="0">
                  <emma:literal>O</emma:literal>
                </emma:interpretation>
                <emma:interpretation id="interp17" emma:lang="en-IN" emma:confidence="0">
                  <emma:literal>0</emma:literal>
                </emma:interpretation>
                <emma:interpretation id="interp18" emma:lang="en-IN" emma:confidence="0">
                  <emma:literal>D</emma:literal>
                </emma:interpretation>
                <emma:interpretation id="interp19" emma:lang="en-IN" emma:confidence="0">
                  <emma:literal>1</emma:literal>
                </emma:interpretation>
              </emma:one-of>
            </emma:emma>
          </inkml:annotationXML>
          <inkml:trace contextRef="#ctx0" brushRef="#br0" timeOffset="11225.2289">10992 1912 271,'3'0'460,"-3"0"42,3-2 23,-3 2-64,0 0-153,0 0-131,0 0-73,0 0-30,0 0-15,-3-2-4,3 2-1,-3 0-4,3 0-4,0 0-7,0 0-9,-2 0-12,-3 2-11,-1 0-2,-7-1 0,0 6-2,-1-2 3,-6-1 4,8 4 3,-4-1 6,3 4-3,-5-3 14,2 3 14,-2-3 6,4 3 6,-2 1-4,0 0 8,3-3-12,0 3-9,4-2 0,-4 6-6,5-8 0,-4 6 2,4-2-9,4-1-4,-4-1-7,6 0-5,-1-1-2,0 0-4,3-2-4,3 0 3,0 1 0,-1-1 1,-2-2 1,6 1 0,-1-2 3,3 1-2,-7 1 2,11-5-1,-4 3-1,-2-1 5,5 1-2,-1-4 0,1 4-2,-3-3 0,5 2 0,-3-3 1,1 0-3,2 0 5,-4 3 0,1-3-1,4 0-1,-7-3 3,6 3-3,-5 0 3,5 0-4,-2-3 1,2 2-2,-1-3-1,1 4-1,-3-4 1,6 1 0,-3-1-1,4 0 0,-2 0 0,-1-3-2,-1 3 2,0 0 3,0 0 1,0-3 13,-2 0 24,-1 3 22,-2-2 10,3 1 5,-5-2 11,1 2-2,-6-1-14,6 1-6,-6-2-4,2 3-1,-1-4-10,1 1-6,0 0-6,-3 2-10,0-2-6,0 0-5,0 0 4,0 1 3,0 0 1,0-1 5,0 1 4,0 2 7,-6-2-2,4 2-1,-1-1-5,-2 3 0,1 0-10,-3-3-5,1 3-7,-5-3-5,1 2-4,-3-1-17,-8 2-30,-4-1-89,-8-4-146,-2 3-104,-7-3-177,-7 2-179,-6-3-94,-4 1 18,3-4 111,6 4 86,3-1 167</inkml:trace>
        </inkml:traceGroup>
      </inkml:traceGroup>
    </inkml:traceGroup>
    <inkml:traceGroup>
      <inkml:annotationXML>
        <emma:emma xmlns:emma="http://www.w3.org/2003/04/emma" version="1.0">
          <emma:interpretation id="{AB0D51F3-F424-44B0-865E-1E191024BED5}" emma:medium="tactile" emma:mode="ink">
            <msink:context xmlns:msink="http://schemas.microsoft.com/ink/2010/main" type="paragraph" rotatedBoundingBox="5994,6768 23330,7164 23270,9752 5935,9356" alignmentLevel="4"/>
          </emma:interpretation>
        </emma:emma>
      </inkml:annotationXML>
      <inkml:traceGroup>
        <inkml:annotationXML>
          <emma:emma xmlns:emma="http://www.w3.org/2003/04/emma" version="1.0">
            <emma:interpretation id="{DF10562A-D217-45FE-89DD-01CD5D1D50D1}" emma:medium="tactile" emma:mode="ink">
              <msink:context xmlns:msink="http://schemas.microsoft.com/ink/2010/main" type="line" rotatedBoundingBox="5994,6768 23330,7164 23294,8712 5959,8315"/>
            </emma:interpretation>
          </emma:emma>
        </inkml:annotationXML>
        <inkml:traceGroup>
          <inkml:annotationXML>
            <emma:emma xmlns:emma="http://www.w3.org/2003/04/emma" version="1.0">
              <emma:interpretation id="{61547AAF-DD4C-4F9E-8598-FAC4032597AD}" emma:medium="tactile" emma:mode="ink">
                <msink:context xmlns:msink="http://schemas.microsoft.com/ink/2010/main" type="inkWord" rotatedBoundingBox="5990,6951 8099,6999 8074,8064 5965,8016"/>
              </emma:interpretation>
              <emma:one-of disjunction-type="recognition" id="oneOf4">
                <emma:interpretation id="interp20" emma:lang="en-IN" emma:confidence="0">
                  <emma:literal>=</emma:literal>
                </emma:interpretation>
                <emma:interpretation id="interp21" emma:lang="en-IN" emma:confidence="0">
                  <emma:literal>;</emma:literal>
                </emma:interpretation>
                <emma:interpretation id="interp22" emma:lang="en-IN" emma:confidence="0">
                  <emma:literal>#</emma:literal>
                </emma:interpretation>
                <emma:interpretation id="interp23" emma:lang="en-IN" emma:confidence="0">
                  <emma:literal>5</emma:literal>
                </emma:interpretation>
                <emma:interpretation id="interp24" emma:lang="en-IN" emma:confidence="0">
                  <emma:literal>*</emma:literal>
                </emma:interpretation>
              </emma:one-of>
            </emma:emma>
          </inkml:annotationXML>
          <inkml:trace contextRef="#ctx0" brushRef="#br0" timeOffset="13113.0178">4783 3304 224,'-10'0'397,"-1"-3"36,4 3 25,-12 0 186,11 0-462,2 0-47,-1 0-23,6 0-12,-4 0-14,-1 0-13,4 3-19,-1-3-14,-1 0-7,0 0-3,-1 0 4,2 2 8,-2-2 15,3 0 10,-1 0 10,3 0 8,0 0-3,0 0 0,0 0-12,3 0-14,4 0-6,4 0 2,5 0 24,6 0 17,15 0 18,7-2 16,12-1 7,10 2-11,6-2-24,3 0-22,2 1-17,-5 0-20,1 0-10,-8-1-5,-5 3-10,-12-3-1,-3 2-6,-10 1 1,-3 0 1,-6-3 4,-5 3 11,-7 0 8,1 0 7,-9 0 10,2 0 1,-3 0 0,1 0-11,-4 0-12,1 0-22,-1 0-62,-2 0-116,0 0-99,-2 0-114,-1 0-166,-5 0-169,1 3-39,-5-3 57,-8 0 68,6 1 99</inkml:trace>
          <inkml:trace contextRef="#ctx0" brushRef="#br0" timeOffset="13595.4337">4512 3558 182,'-39'7'382,"-23"-3"461,39 0-466,2-4-118,2 4-76,5-4-37,2 0-17,4 0-6,2 0-12,-1 0-21,6 0-24,-6 0-17,6 0-11,-2 0-12,3 3-5,0-3-4,-2 0 0,2 0-3,0 0-2,0 0 0,2 0-1,6 0 4,0-3 5,8 3 7,1 0 8,6 0 7,9 0 6,2-4 7,4 4 5,5-4 6,7 4 7,6-3 8,10-1 13,1 0 1,6 4 1,79-8 89,-75 7-92,3-2-12,-1-2-3,-5 3 1,-1 0-4,-5-1-3,-7 1-10,-7 0 1,-4 2-5,-8-3 0,-4 1 2,-7 2 7,-7-3 9,-3 3 5,-7 0 3,-1 0-3,-2 0-3,-3-1-14,-3 1-10,3 0-11,-6 0-12,1-3-9,-1 3-10,-2 0-10,-2 0-30,-1 0-105,-7 0-141,-3-3-120,-3 3-185,-6-2-193,-6 2-81,-2-2 47,0-3 111,1 1 103,5 0 177</inkml:trace>
          <inkml:trace contextRef="#ctx0" brushRef="#br0" timeOffset="14409.1295">5771 3169 252,'-8'-5'385,"3"3"37,0-3 39,1 4-78,-4-2-106,3-1-68,-2 4-36,1-4-23,-1 3-18,3-2-12,-1 0-12,0 2-3,-1 1-7,1 0-9,3-3-16,2 3-17,-6 0-15,6 0-21,-2 0-13,2 0-7,0 3-5,-3-2-5,3 2-2,-2 1 5,2 4 4,0-1 0,5-1 2,8 1-8,3 3 7,3-1 2,5 0-2,5-1 2,5 3-1,1-3 8,4 3-4,6-3 1,1 2-2,1-2 1,-1 0-1,1 0-2,-4-1 3,-1-3 1,-5 1-3,-4 2 2,-5-5-1,-4 1 2,-7 1 3,-1-1 9,-6-3 43,1 2 69,-3-2 58,-3 0 38,0 0 21,-2 0 1,-3-2-35,-6 2-61,1-3-51,3 3-39,-4-3-19,-1 3-10,4-1-7,-2 1-10,1 0 0,-3-3-6,6 3-3,-6 0-3,2 0-2,4 0 0,1 0-3,-7 0-1,6 0 0,-4 0 0,-3 3-1,-3 1-1,1-1 3,-3 2 1,0 0 2,-6 6 2,0-3 0,-2 5-1,-3 0 2,-2 1-3,-3 3 0,2 1 0,-7 3 0,1-1 0,-4 5 3,0-5-3,2 6-3,-2-4 0,1 4 0,0-2 0,0 2 1,-1-3 2,0-2 0,4 1 0,2 1-2,1-3 4,4-1-4,-3 2 2,4-2 0,1-4 1,1 1 0,2 2-2,4-5 4,-3 1-5,6 0 1,1-3 1,-1-1 0,1-1 1,6-1-1,1-1 2,-2-6 1,3 5-2,0-1 4,2-5-4,1 0 6,-1 3 1,2 1-1,1-4-1,-4 0-1,1 0-14,3 0-71,-1 0-130,-3-4-100,3 1-131,1 3-162,-3-4-156,-1 0-19,4 0 81,0-3 73,4 0 118</inkml:trace>
          <inkml:trace contextRef="#ctx0" brushRef="#br0" timeOffset="15409.589">5442 2961 29,'-1'-6'271,"-3"-1"29,3 0 21,-6-1-45,7 4-74,0-1-34,-1 1-15,1 0-2,0 0 7,0 0-1,0 1-5,0 3-19,0-4-19,0 3-25,0 1-28,0-3-25,0 3-15,0 0-8,0 3-13,0-2 2,-4 3 1,3-1 2,-6 5 1,3 0 0,-4 4 9,0 3-1,-5 1-2,-2 4 0,-4 2-2,-3 5-2,-4 1-1,0 1-1,-6 4-2,5 1 4,-5-2 6,-2 3 4,7 0 5,-7 0 0,0 0 2,1-1-4,-1 2-3,0-1-4,-3 0-4,2-1 0,2-1-5,-1-3 1,2 4 0,1-5-1,1-3-1,2 2 3,1-2 0,2-4-3,0 2-1,5-3 3,-1-2 0,3-1-1,2-5 2,3 5 1,0-7-1,4 1-1,-2-3-2,3 0 2,3-2-2,-3 0-2,6-2 2,-1-1-3,1 0 1,-4-1-1,6-2-4,0 2 3,-2 1 3,2-4-3,0 0 2,-3 0-2,0 0 1,3 3-1,0-3-3,0 0 2,0 0-1,0 4 2,0-4 0,0 0 0,-2 0-5,-1 1-14,3-1-19,0 3-52,-2 0-102,-1-3-113,-2 0-139,5-3-59,-4 3-21,4-3 30,4-2 92</inkml:trace>
        </inkml:traceGroup>
        <inkml:traceGroup>
          <inkml:annotationXML>
            <emma:emma xmlns:emma="http://www.w3.org/2003/04/emma" version="1.0">
              <emma:interpretation id="{E68861CA-D236-4676-A8E3-3AFFFC7AB376}" emma:medium="tactile" emma:mode="ink">
                <msink:context xmlns:msink="http://schemas.microsoft.com/ink/2010/main" type="inkWord" rotatedBoundingBox="9731,7044 13761,7136 13730,8493 9700,8401"/>
              </emma:interpretation>
              <emma:one-of disjunction-type="recognition" id="oneOf5">
                <emma:interpretation id="interp25" emma:lang="en-IN" emma:confidence="0">
                  <emma:literal>6131</emma:literal>
                </emma:interpretation>
                <emma:interpretation id="interp26" emma:lang="en-IN" emma:confidence="0">
                  <emma:literal>6/31</emma:literal>
                </emma:interpretation>
                <emma:interpretation id="interp27" emma:lang="en-IN" emma:confidence="0">
                  <emma:literal>631</emma:literal>
                </emma:interpretation>
                <emma:interpretation id="interp28" emma:lang="en-IN" emma:confidence="0">
                  <emma:literal>6/3,</emma:literal>
                </emma:interpretation>
                <emma:interpretation id="interp29" emma:lang="en-IN" emma:confidence="0">
                  <emma:literal>613,</emma:literal>
                </emma:interpretation>
              </emma:one-of>
            </emma:emma>
          </inkml:annotationXML>
          <inkml:trace contextRef="#ctx0" brushRef="#br0" timeOffset="16314.3902">8713 3224 74,'2'-8'401,"4"-11"523,-4 12-415,-2-2-167,3 1-117,-1 4-56,-2-1-12,0-2 8,0 6 0,0-2-5,0-1-9,0 4-18,-5 0-33,3 1-40,-6 2-27,-4 6-18,-8 1-7,-1 3 0,-4 3-6,-2 0 4,-6 3-4,0 2 6,-1 3 2,4-1-2,-1-1-2,-1 3 1,5 1 3,-2-1-6,3 0 0,5 1-3,0 0 1,5-3 0,7 2-4,-2-2 2,9 0 2,-1-1 2,6-3 4,5-1-3,5 0-1,0-1 1,8-3-4,4-2-2,2 0 2,7-4 6,3 3 5,5-8 4,-1 2 0,0-3-3,5 3-1,-1-5-3,2 0 1,-4-1-10,-5-3 4,3 1-1,-8-1 1,-2 1-3,-6-6 1,-1 6 3,-6-4 1,-2 2-1,-9-2 11,-1 0 18,-4-1 16,-2 4 15,-2-3 25,-6 2 12,-3-2-1,1 2-13,-3 1-11,-3 1-16,0-1-22,-3 2-13,-8-1-11,1 3-7,-8-2-5,-1 4 1,-7-2-2,-1 5 1,-10-3 0,2 3 0,-4-1-1,-1 1-2,3 2 1,0-2-2,7-2 1,-1 5-3,7-4 0,1 3-11,6-2-78,2 1-93,6-5-69,5 5-108,6-5-141,1 3-131,0-3-31,7-1 39,6 0 40,6 0 92,7-1 135</inkml:trace>
          <inkml:trace contextRef="#ctx0" brushRef="#br0" timeOffset="17031.2228">10084 3083 108,'0'-10'394,"0"1"38,-2 0 19,-3-1 7,-1 5-169,4-2-105,-4 2-55,1-1-27,3 5-13,-1-3-16,0 2-21,1 1-19,2-3-13,0 4-11,0 0-5,0 4-3,0-3 1,0 5-1,0 1 2,0-2-2,0 5 0,-3 2 5,1 2 0,-4 2 5,4-1-2,-6 4 3,4 0-1,-8 3-7,8-1-2,-4 2-1,0 0-1,3 4-3,-3-3 3,0 2 2,3-1-2,-3 4 0,1-2 3,1-1 2,-2 1-1,2 2-2,-2-2-2,3 1 0,-3 0-2,-4-1-4,4 0 1,2-1 1,-5-1 3,3 1 15,-2 1 13,-1-1 12,-4 5 4,-5-3 5,2 0 2,-3 2-12,0 0 1,-3 0-2,2 4-1,-4-3 0,-1 2 2,4-4 4,-2 2 9,1 0 3,1-6 8,2 1 4,4-3 3,1-1 4,3-2-6,0 1-4,2-6-7,-2 0-3,3 0-3,2-3-12,0-1-12,7-3-6,-3 0-4,1-1-3,3-3-6,-1 1 1,1-2 0,-4 1-2,4-1 0,0-1 3,0-2 0,0 2 4,0-2-2,0 0-2,0 2 4,-1-2-9,1-2-10,-7 2-80,2-2-68,-3 0-98,0-4-136,-1 2-120,-2-1-118,1-2 6,2-2 32,6-2 76,4 0 127</inkml:trace>
          <inkml:trace contextRef="#ctx0" brushRef="#br0" timeOffset="17796.6377">10571 3569 45,'-8'-3'423,"-3"-1"51,3 0 30,3-1 15,-3 2-147,7-1-162,-4-1-91,2 1-46,3-1-22,3 0-15,3 0-9,7 1-7,6-1-7,4 1-4,9 0-4,2 1 0,6-1-2,1 4-3,6-4 0,-2 8 1,-5-4 0,0 4-1,-6-1-1,-7 3 1,-6 1 0,-4 5 1,-5-3 0,-9 2-1,-10 4 2,-7-3-2,-7 3 2,-11 0-2,-2-4 0,-4 1 1,-4-1-1,4-2 1,2 3-1,3-5 0,4 1-1,5-4 0,6 1 1,5-2 1,5 2 2,3-3-3,5 3 0,5-1 1,8-2-1,3-1-1,5 3 0,8-3 1,-2 5 2,10-1-1,2-2-1,-1 1 2,4 3-2,-1-2 0,1 3 0,0-1-1,1 0 1,-1 2-2,-4 0 1,-2-2 1,-3 5 0,-4-4 2,-3 3 0,-5-3 0,0-1 4,-8 1-3,-1-1 0,-7 0 0,2-1 4,-11 1 1,-4-2 7,-4 0 11,-3 2 19,-6-3 18,-8 2 21,-1-2 24,-4-3 15,-6 3 19,2 0 9,-4-1 14,2-2 0,0 2-13,0-2-12,3 2-22,0 1-25,3-4-31,7 0-20,-5 0-15,6 0-11,0 3-8,4-3-5,3 0-3,-2 0-12,6-3-68,-1 3-92,3 0-60,4-4-102,1 1-141,3 2-131,-1-3-45,6-3 32,6-1 32,8 1 81,7-2 137</inkml:trace>
          <inkml:trace contextRef="#ctx0" brushRef="#br0" timeOffset="18487.6878">11949 3257 248,'0'-11'339,"0"1"30,0 1 36,-3-1-92,3 2-65,0 4-32,0-2-16,3 4-14,1-3-30,-4 3-41,0 0-37,0-1-29,0 3-19,0 0-14,0-2-9,0 4-6,0-2 0,0 3-1,0-1-2,0 2 0,0 3 4,0-3-2,0 7 0,0-3 2,0 4 3,0-1-1,0 4 1,0 1 2,0 3 4,0-3 1,1 4 5,2-1 4,2 3 1,-2 1 5,2 0-3,0-1-1,0 4 0,1 4-3,-4-6-6,3 3 0,1-3-5,-1 6 1,0-6-5,-2 2-2,-1-1 1,4-2 1,-6 3 2,0 0 5,0-3 2,0 3-3,-3-3 5,0 3 3,1-3 3,-3 1-5,-1-3 2,4 5 5,-4-4-5,1 2-1,0-4-3,0 0-1,2 3-1,-2-2 1,2-4 11,1 2 47,2-2 30,0 2 16,2-4 10,-2 0 4,7 1-10,-6-2-47,-1 0-32,5 0-17,-2 0 21,0 0 20,-1-1 14,-2 5 10,0-7 1,3 4 3,-1-4-31,-2-1-26,3 2-16,0-2-15,-1-5 0,-2 4-2,0-2-2,3 0 0,0-6-1,-3 5 5,2-5-3,-2 3 0,0-4-1,0 2-49,0-2-117,0-2-89,0-2-92,0-3-153,0 2-194,0-3-51,3-3 60,5-4 61,5-1 76,0-1 143</inkml:trace>
        </inkml:traceGroup>
        <inkml:traceGroup>
          <inkml:annotationXML>
            <emma:emma xmlns:emma="http://www.w3.org/2003/04/emma" version="1.0">
              <emma:interpretation id="{74F2DDF1-E963-411C-AC15-8F29481E4144}" emma:medium="tactile" emma:mode="ink">
                <msink:context xmlns:msink="http://schemas.microsoft.com/ink/2010/main" type="inkWord" rotatedBoundingBox="14936,6972 23330,7164 23296,8640 14902,8448"/>
              </emma:interpretation>
              <emma:one-of disjunction-type="recognition" id="oneOf6">
                <emma:interpretation id="interp30" emma:lang="en-IN" emma:confidence="0">
                  <emma:literal>IE'*</emma:literal>
                </emma:interpretation>
                <emma:interpretation id="interp31" emma:lang="en-IN" emma:confidence="0">
                  <emma:literal>tsEEtt</emma:literal>
                </emma:interpretation>
                <emma:interpretation id="interp32" emma:lang="en-IN" emma:confidence="0">
                  <emma:literal>ILEX</emma:literal>
                </emma:interpretation>
                <emma:interpretation id="interp33" emma:lang="en-IN" emma:confidence="0">
                  <emma:literal>IE'''</emma:literal>
                </emma:interpretation>
                <emma:interpretation id="interp34" emma:lang="en-IN" emma:confidence="0">
                  <emma:literal>IE''*</emma:literal>
                </emma:interpretation>
              </emma:one-of>
            </emma:emma>
          </inkml:annotationXML>
          <inkml:trace contextRef="#ctx0" brushRef="#br0" timeOffset="19400.6843">13364 3712 63,'-22'3'453,"-5"1"56,9-3 31,0 3 16,2-4-146,7 0-184,1 0-99,3 0-46,-1 0-15,4 0-1,-1 0 2,8 0 5,1 0 4,8 0 18,10 0 28,12 0 26,10 0 18,9 0 5,11 0 1,3 0-18,6 0-33,2 2-33,-2-2-22,2 1-12,-1-1-7,-4 4-7,-1-3-8,-7-1-6,-5 2-8,-6 2-5,-6-3-7,-7-1-8,-8 3-1,-5-2-6,-6-1-31,-8 0-115,1 0-82,-1 3-141,-7-3-174,-2 0-147,-4 0-51,-8 0 70,-2 2 64,-3 1 130</inkml:trace>
          <inkml:trace contextRef="#ctx0" brushRef="#br0" timeOffset="19060.4073">13756 3166 412,'18'-9'491,"-2"1"33,-4-3 21,-2 3-96,-2-3-189,0 4-84,0-1 9,-3 3 55,3-2 53,-6 4 29,2-1 5,0-1-22,-4 3-66,0 0-93,3 2-72,-2-3-44,-1 6-24,0-1-12,0 5-13,0 0 9,0 1 6,-1 4 5,-2 2 1,3 4 3,-5-2 12,0 2-1,-3 3 4,3 0 0,-6 2 2,3-1 5,0 1-2,1-2-2,-1 2-3,4-3-3,-4 2-3,1-4-4,2 1 0,4-3-1,-6-1-4,6 0 3,-2 0-2,1-4-2,-1 0 1,0-3-1,1-1-1,-1-3 2,3 1-2,0-1 2,0-1 2,0-1 2,0 1-2,0-3-35,0 0-128,3 0-125,2-3-181,-2-2-192,-1 1-144,1-1-42,-2 3 89,-1 0 99,0-1 166</inkml:trace>
          <inkml:trace contextRef="#ctx0" brushRef="#br0" timeOffset="19971.1639">14082 3937 206,'-16'3'469,"6"2"42,-1-5 24,9 3-10,2 1-207,2-3-147,9 2-78,-1-3-33,7 3-17,4-2-1,3 2 1,5 1 1,-2 1-4,7-1-3,0 3-7,-1-2-8,-1 5-8,1-4-6,-6 4-4,-1-1 1,-4-1-5,-3 4 0,-6 1 0,-7-1-2,1-4 3,-10 4-1,-2 0 2,-6-3 2,-7 2-1,-3-1 3,-5-1 0,1-1-1,-4 0 1,0-1 2,3-3 0,1 4 4,-1-4-3,5 2 3,0-1-4,7-1-3,-5-1 2,6-2-2,3 2-2,-1 0-3,5-2 0,-1 2 0,5-1-6,-4 1 2,6-3-1,3 1 3,2 2 2,3 2 2,5-3 7,8 0-3,4 1 0,8-1-1,7 0 1,6 1-4,7-1-2,7 0 0,4 0 2,6-2 0,2 3-2,2-3 0,2 3 0,2-1 1,-9-2-1,-1 0 3,-4 2 13,-3-2 23,-8 0 30,0 0 25,-13 1 33,0-1 30,-6 0 12,-12 0 7,4 0-2,-9 0-7,-1 4-12,-3-4-16,-5 0-17,4 0-17,-8 0-20,4 0-17,-6 0-14,1 0-9,-1 0-13,1 0-12,0 0-10,-3 0-6,0 0-5,0 0-46,0 0-131,-6 0-113,-1-4-184,-5 3-206,-8-1-134,-5 0-29,-9-4 94,0 2 94,-9-3 173</inkml:trace>
          <inkml:trace contextRef="#ctx0" brushRef="#br0" timeOffset="23961.6682">16291 3370 368,'21'-7'498,"-7"0"35,1-2 23,-9 2-68,2 0-187,-5 0-70,-1 2 3,-4 0 26,-1-1 31,-5 2 25,3-1 2,0 4-43,-3-2-64,4 0-57,-1 1-47,-3 2-38,-4 0-29,0 0-16,-9 2-13,-5 4-5,-1 0-2,-7 1-1,-3 1-2,-1 3-1,-1 1 0,-6 2 0,4-1 0,0 1 0,-3 3 0,2 1-2,2-1 2,0 2-1,1 0 0,4 0-3,-2-2-2,8 2 4,2 1-3,0-1 0,7 0-2,1 0 0,6-1 1,0-2-3,5 1 5,7-1-2,1-1 3,5 1 4,4-2-1,7-1 2,5 1 4,5 0 0,4-3 0,7 4-2,6-3 6,4-4-5,7 3 0,9 1-3,4 2 0,6-6-2,7 1-4,5 1-29,3-4-78,4 1-119,-3 0-85,1 1-140,-3-4-150,-13 1-132,0-3-8,-9-2 74,-2 2 59,-4-2 129</inkml:trace>
          <inkml:trace contextRef="#ctx0" brushRef="#br0" timeOffset="24750.5169">15606 3378 285,'-19'-8'469,"6"1"36,3 2 21,-1-2-44,3 1-204,3 1-126,3 4-64,-4-1-34,6-2-18,0 4-11,0 0-8,6 0-1,1 4 6,7-2 10,1 3 5,6 2 8,3 0 11,-2 1 2,9 4-7,2 2-8,1 0-3,3 2-5,0 3-7,3 0-2,0 1-6,6 5-1,1-3-2,0 4-7,4-2-3,0-2-3,4 2 2,-1-1-6,2 0-2,-1-3 6,0 3-2,2-4-4,-4 1-4,-3-1 6,1-3 0,-4 1-2,-2-3-2,-3 4 4,-4-2-1,-3 0-2,-3 0 3,-4 0 4,1-1-3,-5-3 2,-4 2-1,-2-6-2,-5 3-10,0-6-36,-4 3-23,3-1-26,-4-3-62,0 1-90,-3-2-92,-4-3-70,-1 0-71,-1 0-22,-3-3 37,3 1 78</inkml:trace>
          <inkml:trace contextRef="#ctx0" brushRef="#br0" timeOffset="24300.9086">16042 3700 412,'-22'-4'473,"-2"2"33,3 1 21,5-3-113,3 2-164,3 1-93,2-3-39,0 4-21,3 0-15,2-1-10,3 1-16,3 0-15,9 0-15,0 0-14,8 0-6,9 0-4,8 0 1,6 0-6,3 0-3,6 0-10,5 1-20,0-1-37,5 0-103,-2 0-118,-1-1-147,-6-2-68,-5 3-24,-3-4 17,-5 0 89</inkml:trace>
          <inkml:trace contextRef="#ctx0" brushRef="#br0" timeOffset="25094.8082">17916 3494 283,'0'-8'501,"0"-3"45,0 3 19,-3 1-11,3 3-244,0-3-146,0 4-82,0 3-40,3 0-17,-3 2 16,2 3 19,2 3 18,0 6 37,1-2 19,3 6 13,-4-1-24,4 2-22,4 2-13,-6-3-33,5 5-24,-1-4-15,3-2-4,0-1-5,1-1 0,-4 1-5,2-2 2,-2-1-2,5 0 1,-9-5-6,2 0-55,3-2-64,-3 1-46,-6-4-110,6-1-127,-5-2-112,-6-2-56,-5-3 4,0-2 17,-5 0 92,0-1 121</inkml:trace>
          <inkml:trace contextRef="#ctx0" brushRef="#br0" timeOffset="25236.9368">17842 3553 84,'-17'-19'447,"-1"3"55,2 0 28,3 0 14,5 5-160,3-4-175,5 4-98,8 0-53,2 2-28,6 2-13,8-2-8,3 5-5,12 1-3,3-1-14,4 4-86,9 0-129,-4 4-158,2-1-83,-5 1-41,-3 5-11,-7-2 74</inkml:trace>
          <inkml:trace contextRef="#ctx0" brushRef="#br0" timeOffset="25529.1833">17916 3813 11,'-24'3'401,"3"-2"50,5 3 27,3-1 13,0-3-134,4 0-159,-2 1-92,6-1-49,0 3-24,5-3 0,0 1 4,5-1 8,6 3 8,3-3 4,7 3 4,8-3-11,8 0-11,3 0-14,10 0-6,1 0-9,9-3-8,-1 0-8,4 2-33,-1-2-102,1-1-125,-4-1-147,0-2-75,-2-4-33,0 3 10,-2-1 88</inkml:trace>
          <inkml:trace contextRef="#ctx0" brushRef="#br0" timeOffset="25881.4918">18336 3201 207,'-19'-4'477,"-2"-3"45,2 2 22,1 3 9,6-3-231,-4 3-140,6-1-67,2-1-32,0 4-15,11-3-6,2 1-11,8 0-11,11 2-15,3-2-11,13-1-7,8 3-9,7-1 1,4 1-2,5 0-9,-1 0-18,0 0-32,-1 0-86,-6 0-119,-4 0-122,-1-3-100,-3 3-34,-13-3 1,-4 2 70,-4-3 112</inkml:trace>
          <inkml:trace contextRef="#ctx0" brushRef="#br0" timeOffset="26258.8515">18774 3048 78,'-16'-5'442,"4"-2"53,-1 4 27,0-1 18,3-1-165,-1 3-167,6 1-97,-3-3-51,5 4-25,1 0-19,-1 0-7,3 4 0,3-1 2,2 6 4,-5 1 7,8 4 8,-3 0 11,6 4 7,-1 0 13,3 5 13,0-3 6,3 3 27,-4 3 5,1-2 2,3 0-6,-1 2-14,4-2-8,-5 0-27,2 0-17,1-3-7,-5 2-8,1-6-5,-3 2-2,1-3-4,-3 0 3,-2-5-4,2 1-3,-3-1 2,2-3-2,-6-1 4,-1-2-4,4-1-1,-3-1 3,2 1 0,-3-4 3,4 3-4,-3-3-2,-1 0-1,0 0-69,3 0-85,1 0-124,-3-3-171,4 2-166,-2-2-89,-3-2 20,0 3 56,-3 2 106</inkml:trace>
          <inkml:trace contextRef="#ctx0" brushRef="#br0" timeOffset="29181.3329">20557 3855 108,'-10'-7'258,"-1"3"24,3 0 8,0-4-51,3 4-35,0 0-1,2 1 9,2-1 7,-3 3-7,4-2-24,-1 0-36,1 2-40,0-2-34,0 3-27,0 0-19,0-3-12,0 3-11,0 0-5,1 0-4,3 3 2,0 0-1,4-2 3,2 6 10,3 0 9,3 1 8,0 4 4,2-1 4,2 4 14,1 1 9,2 1 3,1 2 2,-2 4 11,4 4 17,3-1 4,-4 2 0,4 0 0,2 1-1,-2-1-11,1 3-14,2 0-21,-1-4-3,2 3-8,-2-2-4,1 0-3,-6-1-1,3-3-2,-4-1-5,-2-3-4,-2 3-4,-5-4-4,0-4-6,-4 1-1,-2-4-10,-2-3 1,-3 1 1,0-6 1,-2 4-1,2-4 0,-5-3-19,0 2-88,0-3-72,-5-3-143,-3-1-153,0 0-150,-5-5-61,-5-1 47,2-1 45,-1-3 131</inkml:trace>
          <inkml:trace contextRef="#ctx0" brushRef="#br0" timeOffset="29711.7485">21625 3879 77,'0'-5'282,"0"1"26,0-2 31,0 2-44,0 2-59,-3-1-24,3 2-4,-1-2-3,-3 0-13,4 2-29,-1 1-33,-2-3-39,-1 3-26,3 0-23,-2-1-16,-1 1-11,-1 0-4,-3 0-1,2 1-4,-5-1 0,-5 3 0,-2 1 2,-4 0-1,-2 3 0,-7-2 0,-1 4 5,-6 1 1,-1-1 4,-4 5 5,-7-1 8,-5 5 11,-1 2 12,-6 1 8,-6 2 9,-2 3 7,-2 1 15,-5 4 15,-4-3 7,1 3 37,-5-1 27,-3 0 24,3 0-7,-2-3-18,9 3-11,2-4-40,6-2-35,9-3-27,3 1-13,6-3-5,6 0-7,4-4-5,5 1-6,7-4-5,1-3-7,8-1 0,7 0-2,-2-4 0,8 0 12,-2-1 8,5 0 15,-1-2 7,4 3 9,-1-4 3,0 0-10,3 3-10,0-3-10,0 0-13,0 0-9,0 0-10,0-3-21,3 3-57,-3-4-135,3 4-133,-1-1-209,-4-2-226,-4-1-103,-7 1-14,-13-1 99,-7-4 115,-22 2 199</inkml:trace>
        </inkml:traceGroup>
      </inkml:traceGroup>
      <inkml:traceGroup>
        <inkml:annotationXML>
          <emma:emma xmlns:emma="http://www.w3.org/2003/04/emma" version="1.0">
            <emma:interpretation id="{DD00071C-D3EA-44B9-8C34-4E121ED40814}" emma:medium="tactile" emma:mode="ink">
              <msink:context xmlns:msink="http://schemas.microsoft.com/ink/2010/main" type="line" rotatedBoundingBox="11391,8667 14772,8839 14730,9652 11350,9480"/>
            </emma:interpretation>
          </emma:emma>
        </inkml:annotationXML>
        <inkml:traceGroup>
          <inkml:annotationXML>
            <emma:emma xmlns:emma="http://www.w3.org/2003/04/emma" version="1.0">
              <emma:interpretation id="{A0E9542F-0C6D-4F13-9729-D5B1A2FF65E7}" emma:medium="tactile" emma:mode="ink">
                <msink:context xmlns:msink="http://schemas.microsoft.com/ink/2010/main" type="inkWord" rotatedBoundingBox="11391,8667 14772,8839 14730,9652 11350,9480"/>
              </emma:interpretation>
              <emma:one-of disjunction-type="recognition" id="oneOf7">
                <emma:interpretation id="interp35" emma:lang="en-IN" emma:confidence="0">
                  <emma:literal>=</emma:literal>
                </emma:interpretation>
                <emma:interpretation id="interp36" emma:lang="en-IN" emma:confidence="0">
                  <emma:literal>{</emma:literal>
                </emma:interpretation>
                <emma:interpretation id="interp37" emma:lang="en-IN" emma:confidence="0">
                  <emma:literal>p</emma:literal>
                </emma:interpretation>
                <emma:interpretation id="interp38" emma:lang="en-IN" emma:confidence="0">
                  <emma:literal>R</emma:literal>
                </emma:interpretation>
                <emma:interpretation id="interp39" emma:lang="en-IN" emma:confidence="0">
                  <emma:literal>r</emma:literal>
                </emma:interpretation>
              </emma:one-of>
            </emma:emma>
          </inkml:annotationXML>
          <inkml:trace contextRef="#ctx0" brushRef="#br0" timeOffset="22151.212">9991 5396 129,'-36'3'452,"-2"-3"48,-2 1 24,6-1 15,7 0-190,-2 0-138,5 0-46,6 0 22,0 0 48,2 0 45,7 0 33,-3 0 6,4 0-27,4 0-53,-1 0-67,0 0-57,2 0-40,1 0-28,4 0-17,3 0-9,3 0-4,4-1-1,9 1-5,5 0 5,6 0-2,7-3 1,4 3-1,7 0 1,4-2-1,7 2-1,7-3-3,2 3-2,6 0-2,4 0-2,2-2-2,9 2-2,2 0 1,8-2-1,2 2 1,3 0 1,6-3 0,-1 1-1,-1 2-1,4-2 2,0 2 0,-1-1-2,-1-3 2,-3 4 4,0-3 2,-3 3-1,-2 0-1,-6-4-4,-3 4 0,-7-1-2,-5-3-2,-6 4 6,-4 0-2,-8-2 4,-5 1 3,-9 1 6,-4 0 4,-6 0 6,-4-4 1,-9 4 6,-3 0-1,-6-1-2,-4 1-3,-2 0-2,-2 0-3,-3 0-7,0 0-2,-6 0-5,2 0-5,0 0-12,-1 0-35,-6 0-108,-1 0-143,-2-2-137,-8 2-194,1-5-177,-8 5-66,-5-6 56,1 5 116,-3-3 124,-4-3 186</inkml:trace>
          <inkml:trace contextRef="#ctx0" brushRef="#br0" timeOffset="21507.6737">10801 4686 135,'-26'-2'350,"0"-1"42,2 3 35,-1-4-50,-1 1-78,4 2-64,1-2-40,0 3-20,5-1 3,0-3 11,6 4 11,-1-2 9,4 2 3,4 0-8,0-1-30,1 1-40,4 0-47,6-4-32,5 4-20,11 0-10,6-1-2,15-2-3,3 3 1,12-3-4,-1 3-5,1 0-5,1 0-4,-5 3-9,-7 1-2,-2 0-3,-12-1 1,-3 5 1,-9 0 1,-6 0 5,-9 1 3,-8 2 5,-12-2-2,-11 6 5,-9-3-4,-8-2 2,-7 2-4,-2 0-2,-1 0-4,2-2 0,3-1 3,3 0-2,8-2 0,9 0 2,2-2 1,6-1-3,5 0 0,8-1 2,5-2 4,7 2 2,13-3 1,5 3-3,6-2 1,3-1-4,4 4-1,2-1-5,4-2 2,2 3-2,-1 2 3,1 2 2,-4-4-3,4 3 2,-2 1 3,-10-3 3,2 2-3,-3 0-2,-12 1 2,4-2 2,-7 1-2,-5 0 7,-2 2 6,-4-5 19,-7 3 18,2 1 13,-6-4 12,2 0 6,-11 4 0,3-2-9,-10-2-14,-7 4-15,-1-5-10,-10 2-12,-5 2-6,-6-2-7,-7-1-5,-2 3-5,0-2-50,-2-3-119,1 3-92,4 0-158,-1-5-171,9 0-148,7 0-29,5-3 76,14 1 71,7-3 145</inkml:trace>
        </inkml:traceGroup>
      </inkml:traceGroup>
    </inkml:traceGroup>
    <inkml:traceGroup>
      <inkml:annotationXML>
        <emma:emma xmlns:emma="http://www.w3.org/2003/04/emma" version="1.0">
          <emma:interpretation id="{60D2A36B-D8DB-4AEF-B318-0836E0F255FB}" emma:medium="tactile" emma:mode="ink">
            <msink:context xmlns:msink="http://schemas.microsoft.com/ink/2010/main" type="paragraph" rotatedBoundingBox="12233,10145 13156,10086 13182,10503 12260,10562" alignmentLevel="5"/>
          </emma:interpretation>
        </emma:emma>
      </inkml:annotationXML>
      <inkml:traceGroup>
        <inkml:annotationXML>
          <emma:emma xmlns:emma="http://www.w3.org/2003/04/emma" version="1.0">
            <emma:interpretation id="{5E952FBA-A18E-4D6D-96D8-244944DF2A1F}" emma:medium="tactile" emma:mode="ink">
              <msink:context xmlns:msink="http://schemas.microsoft.com/ink/2010/main" type="line" rotatedBoundingBox="12233,10145 13156,10086 13182,10503 12260,10562"/>
            </emma:interpretation>
          </emma:emma>
        </inkml:annotationXML>
        <inkml:traceGroup>
          <inkml:annotationXML>
            <emma:emma xmlns:emma="http://www.w3.org/2003/04/emma" version="1.0">
              <emma:interpretation id="{C064BDE8-D152-4159-BB1E-604ABC872A75}" emma:medium="tactile" emma:mode="ink">
                <msink:context xmlns:msink="http://schemas.microsoft.com/ink/2010/main" type="inkWord" rotatedBoundingBox="12233,10145 13156,10086 13182,10503 12260,10562"/>
              </emma:interpretation>
              <emma:one-of disjunction-type="recognition" id="oneOf8">
                <emma:interpretation id="interp40" emma:lang="en-IN" emma:confidence="0">
                  <emma:literal>W</emma:literal>
                </emma:interpretation>
                <emma:interpretation id="interp41" emma:lang="en-IN" emma:confidence="0">
                  <emma:literal>o</emma:literal>
                </emma:interpretation>
                <emma:interpretation id="interp42" emma:lang="en-IN" emma:confidence="0">
                  <emma:literal>w</emma:literal>
                </emma:interpretation>
                <emma:interpretation id="interp43" emma:lang="en-IN" emma:confidence="0">
                  <emma:literal>O</emma:literal>
                </emma:interpretation>
                <emma:interpretation id="interp44" emma:lang="en-IN" emma:confidence="0">
                  <emma:literal>G</emma:literal>
                </emma:interpretation>
              </emma:one-of>
            </emma:emma>
          </inkml:annotationXML>
          <inkml:trace contextRef="#ctx0" brushRef="#br0" timeOffset="22887.1748">10852 6182 263,'26'-11'524,"-2"3"47,-7-6 28,-4 6 12,0-3-232,-5 3-91,-3 3-12,1-2 8,-6 3 14,0-1 4,-3 3-17,0 0-69,-2-1-79,-3 3-55,-5 3-41,-8 4-21,1-1-10,-11 6-6,1 0-2,-4 2-4,0 1-1,1 4-4,2-2 0,-1 2 2,6 1 3,4-1 0,1 3 1,5-3 2,6 1 2,4-1-3,6-3-1,6 1 5,7-3 0,2 3 2,5-4 1,13 0 0,-3-4 4,8 1 0,4-6 0,5 1 2,4-2 1,7-3 3,1-3 8,1 1 8,1-5 11,-4 0 5,-2-2 8,-4-1 8,-4-2-2,-6-1-4,-2-5-7,-9 3-2,-1-4-5,-11 1-12,-2-1-5,-11 4-1,-5-8-5,-5 8-11,-8-4-5,-8 3-5,-1-1-14,-10 2-31,-4-3-68,-2 5-144,-2-5-121,6 6-181,-1-3-194,3-1-111,9 3-7,6-3 106,13-2 104,9-1 170</inkml:trace>
        </inkml:traceGroup>
      </inkml:traceGroup>
    </inkml:traceGroup>
    <inkml:traceGroup>
      <inkml:annotationXML>
        <emma:emma xmlns:emma="http://www.w3.org/2003/04/emma" version="1.0">
          <emma:interpretation id="{C396BDFB-1085-4534-8D4B-578EAEEEEABD}" emma:medium="tactile" emma:mode="ink">
            <msink:context xmlns:msink="http://schemas.microsoft.com/ink/2010/main" type="paragraph" rotatedBoundingBox="2694,11488 24979,11215 24989,11956 2703,12229" alignmentLevel="2"/>
          </emma:interpretation>
        </emma:emma>
      </inkml:annotationXML>
      <inkml:traceGroup>
        <inkml:annotationXML>
          <emma:emma xmlns:emma="http://www.w3.org/2003/04/emma" version="1.0">
            <emma:interpretation id="{49745560-160F-47D7-9CFE-901471156366}" emma:medium="tactile" emma:mode="ink">
              <msink:context xmlns:msink="http://schemas.microsoft.com/ink/2010/main" type="inkBullet" rotatedBoundingBox="2700,12023 2790,12021 2791,12038 2701,12039"/>
            </emma:interpretation>
            <emma:one-of disjunction-type="recognition" id="oneOf9">
              <emma:interpretation id="interp45" emma:lang="en-IN" emma:confidence="0">
                <emma:literal>.</emma:literal>
              </emma:interpretation>
              <emma:interpretation id="interp46" emma:lang="en-IN" emma:confidence="0">
                <emma:literal>&lt;</emma:literal>
              </emma:interpretation>
              <emma:interpretation id="interp47" emma:lang="en-IN" emma:confidence="0">
                <emma:literal>c</emma:literal>
              </emma:interpretation>
              <emma:interpretation id="interp48" emma:lang="en-IN" emma:confidence="0">
                <emma:literal>&amp;</emma:literal>
              </emma:interpretation>
              <emma:interpretation id="interp49" emma:lang="en-IN" emma:confidence="0">
                <emma:literal>-</emma:literal>
              </emma:interpretation>
            </emma:one-of>
          </emma:emma>
        </inkml:annotationXML>
        <inkml:trace contextRef="#ctx0" brushRef="#br0" timeOffset="37563.6826">1104 7943 18,'-10'1'429,"-3"-1"60,2 0 31,2-1 15,-3 1-125,6 0-179,0 0-102,1 0-55,0 0-31,5 0-12,-5 0-11,2 0-8,0 0-2,3 1-6,-2 2 1,2-3-5,0 3 0,0-2-6,0 2-46,0-3-102,2 5-111,4-5-123,-1 0-83,3 0-40,5 0 24,8-3 88</inkml:trace>
      </inkml:traceGroup>
      <inkml:traceGroup>
        <inkml:annotationXML>
          <emma:emma xmlns:emma="http://www.w3.org/2003/04/emma" version="1.0">
            <emma:interpretation id="{FB97770F-15B6-467B-9005-FCDD7DCE7EA9}" emma:medium="tactile" emma:mode="ink">
              <msink:context xmlns:msink="http://schemas.microsoft.com/ink/2010/main" type="line" rotatedBoundingBox="2987,11484 24979,11215 24989,11956 2996,12225"/>
            </emma:interpretation>
          </emma:emma>
        </inkml:annotationXML>
        <inkml:traceGroup>
          <inkml:annotationXML>
            <emma:emma xmlns:emma="http://www.w3.org/2003/04/emma" version="1.0">
              <emma:interpretation id="{55174EE5-8DBE-41FF-A79A-8DF8314E473A}" emma:medium="tactile" emma:mode="ink">
                <msink:context xmlns:msink="http://schemas.microsoft.com/ink/2010/main" type="inkWord" rotatedBoundingBox="2990,11661 3665,11653 3670,12058 2994,12066"/>
              </emma:interpretation>
              <emma:one-of disjunction-type="recognition" id="oneOf10">
                <emma:interpretation id="interp50" emma:lang="en-IN" emma:confidence="0">
                  <emma:literal>i</emma:literal>
                </emma:interpretation>
                <emma:interpretation id="interp51" emma:lang="en-IN" emma:confidence="0">
                  <emma:literal>T</emma:literal>
                </emma:interpretation>
                <emma:interpretation id="interp52" emma:lang="en-IN" emma:confidence="0">
                  <emma:literal>I</emma:literal>
                </emma:interpretation>
                <emma:interpretation id="interp53" emma:lang="en-IN" emma:confidence="0">
                  <emma:literal>;</emma:literal>
                </emma:interpretation>
                <emma:interpretation id="interp54" emma:lang="en-IN" emma:confidence="0">
                  <emma:literal>:</emma:literal>
                </emma:interpretation>
              </emma:one-of>
            </emma:emma>
          </inkml:annotationXML>
          <inkml:trace contextRef="#ctx0" brushRef="#br0" timeOffset="37763.8609">1951 7979 398,'10'-2'512,"-1"2"40,-2-2 17,-2 2-75,-4-3-214,-1 1-127,0 2-71,0-2-37,0 2-18,0-2-14,0 2-10,0-3-12,0 3-23,0 0-89,0 0-133,0-3-158,-5 2-84,0-2-34,1 1-4,-1-2 73</inkml:trace>
          <inkml:trace contextRef="#ctx0" brushRef="#br0" timeOffset="37972.035">1463 7621 208,'-6'-7'466,"-13"0"39,1 1-11,-3 0-50,3 1-300,-1 1-181,2 1-114,2 2-85,4 1-34,3 0-7,3 0-30,2 0-2,6 1 19,5 2 33</inkml:trace>
        </inkml:traceGroup>
        <inkml:traceGroup>
          <inkml:annotationXML>
            <emma:emma xmlns:emma="http://www.w3.org/2003/04/emma" version="1.0">
              <emma:interpretation id="{EEFBD915-543F-4CEE-A087-361F2C55DE71}" emma:medium="tactile" emma:mode="ink">
                <msink:context xmlns:msink="http://schemas.microsoft.com/ink/2010/main" type="inkWord" rotatedBoundingBox="5354,11455 6600,11440 6608,12110 5363,12125"/>
              </emma:interpretation>
              <emma:one-of disjunction-type="recognition" id="oneOf11">
                <emma:interpretation id="interp55" emma:lang="en-IN" emma:confidence="0">
                  <emma:literal>R</emma:literal>
                </emma:interpretation>
                <emma:interpretation id="interp56" emma:lang="en-IN" emma:confidence="0">
                  <emma:literal>m</emma:literal>
                </emma:interpretation>
                <emma:interpretation id="interp57" emma:lang="en-IN" emma:confidence="0">
                  <emma:literal>r</emma:literal>
                </emma:interpretation>
                <emma:interpretation id="interp58" emma:lang="en-IN" emma:confidence="0">
                  <emma:literal>&amp;</emma:literal>
                </emma:interpretation>
                <emma:interpretation id="interp59" emma:lang="en-IN" emma:confidence="0">
                  <emma:literal>5</emma:literal>
                </emma:interpretation>
              </emma:one-of>
            </emma:emma>
          </inkml:annotationXML>
          <inkml:trace contextRef="#ctx0" brushRef="#br0" timeOffset="39034.7408">3786 7537 15,'8'-9'419,"-4"-1"52,0 1 32,1 0 14,2-1-126,-1 5-167,5-6-95,5 4-47,2 1-28,3-1-14,5 0-7,2 0-11,3 2-6,3-1-7,-1 5-1,-2-2-3,1 3-2,-5 0 0,-1 0-2,1 4 1,-4 2-2,-3 2 1,-4-3 0,-3 6 2,-3-3-1,-7 2-1,-3 2 0,-11-1 1,-2 3 1,-8-2-2,-6-1 3,-5-3 7,-3 6 4,-6-6 14,1 3 12,-5-6 16,4 2 22,1 1 26,-2-4 36,5 1 28,3-1 29,9-1 16,2 1 4,2-4-13,5 3-23,3-3-28,4 0-32,1 0-28,0 2-24,3-2-20,2 0-17,0 0-15,1 0-12,2 0-8,0 0-6,0 3-3,2-3 1,4 1 0,2 2 2,-2 0 3,6-1 2,4 1-1,1 5 0,1-4 0,3 7 3,1-3-3,6 3 1,-1 3 2,5-2 1,2 1 0,4 3-2,9 0 1,-1-1-4,4 3 5,1 1 0,1-3 0,-1 0 0,3 0 0,1 3-3,-4-6 2,2 5-4,-5-6 5,-1 6 0,-2-6 2,-5-1 1,2 3-8,-5-5 2,-9 0 0,0 0 1,-3-5 1,-5 3 1,-3-2 8,-4 1-3,0-1 0,-2-4 1,-4 1 5,-1-2 1,0 4 10,-2-4 5,0 1 0,0-1 3,-1 0-4,-2 0-3,3 0-7,-4 0-1,1 0-7,-1 0-15,-1 0-94,-3-1-139,-4 1-166,-4-4-205,-3 2-164,-9 1-73,2-4 47,-7-1 109,3 1 153</inkml:trace>
          <inkml:trace contextRef="#ctx0" brushRef="#br0" timeOffset="38415.4676">3727 7489 328,'11'-12'470,"-3"2"33,-3 2 17,0-4-55,0 1-203,1 3-99,-1-3-18,3 6 39,-3-2 64,-5-1 48,1 1 32,6 3 9,-7 2-28,1-3-62,-1 3-78,0 2-61,4-3-46,-3 3-32,-1 0-21,3 3-9,1 4-7,-4-1-1,1 6 0,-1 2 10,0 3 5,3 4 4,1-1 5,-4 4 2,1-1 6,3 0-4,-4-3-2,1 6-2,6-7 4,-6-1-6,2 1 2,-1 0-1,4-3-2,-4-2-2,-2 1-7,6-2-1,-6 2-3,2-4 0,1-2-2,-3-1 1,0 0-8,-3 0-84,1-5-132,-4 2-106,4-2-163,-6-3-169,-3-3-136,-2-2 9,-1 2 92,-5-5 85,4-1 150</inkml:trace>
        </inkml:traceGroup>
        <inkml:traceGroup>
          <inkml:annotationXML>
            <emma:emma xmlns:emma="http://www.w3.org/2003/04/emma" version="1.0">
              <emma:interpretation id="{2E13FF6E-B5A6-47DD-B51F-E6F3845A00EC}" emma:medium="tactile" emma:mode="ink">
                <msink:context xmlns:msink="http://schemas.microsoft.com/ink/2010/main" type="inkWord" rotatedBoundingBox="8399,11557 11535,11518 11540,11915 8404,11954"/>
              </emma:interpretation>
              <emma:one-of disjunction-type="recognition" id="oneOf12">
                <emma:interpretation id="interp60" emma:lang="en-IN" emma:confidence="0">
                  <emma:literal>not</emma:literal>
                </emma:interpretation>
                <emma:interpretation id="interp61" emma:lang="en-IN" emma:confidence="0">
                  <emma:literal>nut</emma:literal>
                </emma:interpretation>
                <emma:interpretation id="interp62" emma:lang="en-IN" emma:confidence="0">
                  <emma:literal>snort</emma:literal>
                </emma:interpretation>
                <emma:interpretation id="interp63" emma:lang="en-IN" emma:confidence="0">
                  <emma:literal>snot</emma:literal>
                </emma:interpretation>
                <emma:interpretation id="interp64" emma:lang="en-IN" emma:confidence="0">
                  <emma:literal>snore</emma:literal>
                </emma:interpretation>
              </emma:one-of>
            </emma:emma>
          </inkml:annotationXML>
          <inkml:trace contextRef="#ctx0" brushRef="#br0" timeOffset="40004.4285">6750 7514 311,'-8'-5'440,"3"1"34,0-1 25,-1 0-68,4 3-169,-4-2-96,6 1-48,-2 2-25,-1-3-21,6 2-20,-1 0-15,4 2-4,4 0-7,6 2-8,-2 0-4,10 3 0,5 2 13,-2 2 14,10 0 10,-3 2 9,3 4 5,-3 0 6,-1 0-7,-6 1-10,6 2-8,-8-1-8,-2 0-6,-4-2-6,-6 3-8,-4 1-2,-4-6-6,0 1 1,-7 0 2,-1 0 27,-5-2 42,-1-3 38,-1-1 30,-4-1 25,1 0 15,0 1 1,0-5-12,0-2-20,0 2-22,1-6-19,-5 2-14,5-5-27,2 1-26,-1-3-16,6-4-16,3 1-3,4-4-7,6 2-5,3-3-4,4 0-1,2-2-1,4 4 1,3 1-2,-1 1 1,4 1-4,-1-1 2,-1 5 0,-2 1-2,2-1 3,4 3-2,-3 0 3,6 4-4,-5 0 1,7 4-1,-2-4 0,2 8 1,-4-1 3,-1 2 1,-2 0 1,1 3 0,-3-1 2,1 4-2,-3-1-1,-4-1 1,-6 5-1,-1-5 2,-4 1 0,-3 0 3,0 2-2,-2-5 1,-6 0 0,-2 4-3,0-4-8,-6 0-50,3-3-123,0 0-115,2-2-107,-1 1-150,3-4-136,2 1-85,2-4 46,2-2 78,9 0 86,3-3 139</inkml:trace>
          <inkml:trace contextRef="#ctx0" brushRef="#br0" timeOffset="40315.6822">8200 7669 226,'19'-4'508,"-4"0"48,-2-3 29,-7 2 16,-4 2-242,1 2-151,-6 2-89,-2-1-27,-5 4 5,-3 3 6,-8-2 13,2 6 1,2-4 3,-1 1-24,2 3-25,3-3-23,3 4-18,4-5-9,4 2-12,2-2-1,2 0 0,4-1-4,1 0 7,4-2 39,2-3 36,0 3 20,4-4 19,3 0 11,0-4 2,3 1-37,-2-2-29,0 1-23,-1-3-15,-2-2-15,-2-1-7,-3 1-7,-3 0-9,1-2-27,-5 0-78,1-1-96,-6 4-71,-1-3-55,0 4-82,4 2-79,-1-3-10,2 1 22,3 0-5,4 1-16,3-2 50,6 1 83,8 0 75</inkml:trace>
          <inkml:trace contextRef="#ctx0" brushRef="#br0" timeOffset="40594.8776">8721 7556 216,'39'-7'376,"-4"-1"64,-1 1 40,0 1-64,-2-1-69,-5 3-21,-1-4 36,-2 4 29,-7-1 14,-1 3 6,-3-3-17,-3 2-60,-2 2-109,0 1-86,-3 0-66,1 0-34,-1 1-20,3 4-8,-6 2 2,6 0 6,-5 1 3,-2 3 7,6-2 6,-7 3 4,0 2 0,-3 1 0,-1-3-1,0 0-3,-1 4-5,0-1-4,-1-2-2,-1 2-3,1-1-8,4-1-3,-1 1-2,1 2-1,2-4-3,0 0-1,5 1 3,3-2-2,-1 1 1,4 0-4,5-2 1,-2 1-2,7-3-9,3 0-50,3-5-126,6 2-144,8-1-139,-1-1-192,10-3-173,0-3-49,-2 2 73,2-2 116,-1-2 124</inkml:trace>
          <inkml:trace contextRef="#ctx0" brushRef="#br0" timeOffset="40967.2455">9068 7699 139,'-40'-4'461,"6"3"48,7 1 28,3-2 13,9 2-200,-1-4-157,5 4-84,5-1-47,3 1-20,7 0 7,8-4 10,8 2 18,8 2 21,10-1 22,10-3 36,5 4 29,13-1 16,1-1 2,1-2 0,1 4-1,-5-1-25,2-2-27,-10 3-19,-5-3-15,-4 3-11,-6 0-20,-7-1-12,-2 1-11,-6-4-9,-5 4-8,-8 0-7,-1 0-4,-2 0-1,-5 0-10,1 0-10,-4-2-50,-2 2-162,0-1-146,-8 1-228,1-4-207,-12 3-108,-2-2-14,-6 2 123,-5-6 129,5 4 216</inkml:trace>
        </inkml:traceGroup>
        <inkml:traceGroup>
          <inkml:annotationXML>
            <emma:emma xmlns:emma="http://www.w3.org/2003/04/emma" version="1.0">
              <emma:interpretation id="{9BDF6783-A315-4EFF-8AB2-EDD7CAC5D834}" emma:medium="tactile" emma:mode="ink">
                <msink:context xmlns:msink="http://schemas.microsoft.com/ink/2010/main" type="inkWord" rotatedBoundingBox="13349,11447 19559,11371 19564,11771 13354,11847"/>
              </emma:interpretation>
              <emma:one-of disjunction-type="recognition" id="oneOf13">
                <emma:interpretation id="interp65" emma:lang="en-IN" emma:confidence="0">
                  <emma:literal>satisfies</emma:literal>
                </emma:interpretation>
                <emma:interpretation id="interp66" emma:lang="en-IN" emma:confidence="0">
                  <emma:literal>sacristies</emma:literal>
                </emma:interpretation>
                <emma:interpretation id="interp67" emma:lang="en-IN" emma:confidence="0">
                  <emma:literal>satieties</emma:literal>
                </emma:interpretation>
                <emma:interpretation id="interp68" emma:lang="en-IN" emma:confidence="0">
                  <emma:literal>sanities</emma:literal>
                </emma:interpretation>
                <emma:interpretation id="interp69" emma:lang="en-IN" emma:confidence="0">
                  <emma:literal>Satisfies</emma:literal>
                </emma:interpretation>
              </emma:one-of>
            </emma:emma>
          </inkml:annotationXML>
          <inkml:trace contextRef="#ctx0" brushRef="#br0" timeOffset="41664.9243">12152 7454 257,'0'-6'361,"0"1"29,0-3 32,1 1-84,-1 0-78,7 2-51,-6 1-23,2-2 0,-3 2 5,2 2 4,-2-1 1,0 1 3,0 0-5,-2 2-19,-1 0-33,-2 0-44,-3 2-38,-4 0-26,-5 3-19,0 2-8,-1 0-10,1-1-3,-3 5-2,6-1-2,-5-2 2,6 3-1,5 1 0,3 0 4,3 0 4,4-1 2,9 1-1,-1 0 2,7-1 3,4 4-3,5-3 0,1-1 1,1 1 2,5-1-1,-1-2 1,2 3-2,0-1-3,-2-2 1,-3 0-1,0 1 0,-4 0-1,-1-4-2,-3 5 0,-2-4 0,-6 0 0,2-3 1,-11 4 4,-2-5 5,-2 2 0,-6-1 5,-6 1-1,-4-2 0,-6 1 5,-7 1 23,-5-3 31,-1 0 22,-10 1 15,2-2 11,-7 2-2,2-3-17,-5 3-29,6-1-24,-1-2-14,2 0-12,1 0-7,3 0-5,7 0-5,1 0-6,5 0-39,4-2-99,4-1-93,0 0-89,11 2-141,2-2-144,5-1-98,8-1 28,9-2 54,1 2 66,10-2 134</inkml:trace>
          <inkml:trace contextRef="#ctx0" brushRef="#br0" timeOffset="42345.704">12772 7556 145,'29'-7'464,"-14"2"48,-4-2 29,-9 3 20,-2-3-182,0 3-148,-8 0-76,1 3-43,-4 1-19,-5 1-11,-3 3-14,-5 2-7,-5 3-7,3-2-3,0 2-3,1 2-8,1 0-12,6 0-12,0-2-5,2 1-6,7-1-1,4 0-2,-2 1 2,6-5-2,2 3 1,6-4 2,-6 1 1,11-3 6,1 2 2,1-4 12,7 0 13,0-4 12,4 2 14,-1-3 9,2 1 3,-3-4 0,4 3-5,-8-5 15,2 4 10,-2-4 16,-4 4 26,-3-1 21,0-1 10,-4 4-16,-3 1-22,-4 2-29,2-2-37,-3 3-33,0 0-19,-3 3-12,-2 1-6,-3 0-1,3 4 1,-3-4 3,7 3 1,-2-1 0,1 1-2,4-2 1,1 2 0,2-2 0,3-2-1,1 4 1,4-6 2,8 2 3,3-2 0,7 3-1,5-8 0,5 4-1,0-1 1,6-3 0,3-3-1,-1 2 1,-1-2 0,2-2-1,-2-3 0,2 1 0,0-4 1,-4 0 0,-2 0 1,1-1 1,-7 1 0,-3 2 10,-6-2 13,0 4 15,-6-1 15,-4 4 9,-5-3 8,-1 6 3,-2-3-13,-3 2-11,0 2-14,-3 1-12,0 2-12,-2 1-8,-1 0-10,-2 1-4,-2 2 0,2 5 3,-6-1-1,-1 1 3,-1 3 1,-3 0 0,3 0 0,-2 3-4,-1 0 3,5 3 0,-2-6 1,3 5 1,2-5 0,0 4 1,3-4 0,3 1-2,0 0 1,3 0-2,2-3-1,0 1-24,5-5-55,5 2-124,-2-2-141,8 2-105,-3-3-160,1-2-139,-1-1-89,-3-1 49,-2-1 101,0 1 84,-6-2 152</inkml:trace>
          <inkml:trace contextRef="#ctx0" brushRef="#br0" timeOffset="42649.012">13825 7602 42,'-13'-4'432,"-3"0"53,3-4 26,5 4 14,2-3-141,6 3-174,1-4-99,7 4-54,8-6-26,5 2-14,5 1-6,3 1-2,5-1 1,1 0 3,2 0 6,-2 2 0,-1-2 14,-1 2 18,0 1 46,-8 3 73,-4-5 75,-7 4 51,-1-1 19,0 3-4,-5-1-41,0 1-75,-3-3-80,0 6-56,-2-3-32,-3 1-18,0 2-6,0 1-1,0 1 1,0-1 0,-3 1 1,3 2-1,-2-2 3,2-1-2,-3 2-1,1-1-1,2 1-18,-6-1-113,6-1-110,0 0-89,0-1-134,0-2-131,0 3-96,-2-4 9,-1 0 56,3-4 58,0 3 120,5-2 122</inkml:trace>
          <inkml:trace contextRef="#ctx0" brushRef="#br0" timeOffset="43388.7809">14343 7433 100,'2'-8'256,"3"4"-7,-2 0-7,2 1-103,3 1-96,3-1-47,2 0-13,1 2 2,5 1 12,2 0 9,2-3 13,1 3 12,3 0 18,-1-2 25,3 2 33,-4 0 38,1 0 38,-5 0 32,0 0 19,-4-3 2,-2 3 11,-9 0 32,2 0 38,-3 0 16,-5 0 11,0-2 5,-2 2-29,-2 0-67,-8 0-82,-1 0-62,-3 0-42,-1 2-32,1 1-19,-2-1-11,-3 2-6,7 4-2,-5-5-1,4 5-3,2 0 2,5-1 1,3 1 1,2 3-1,6 0 0,2 0 1,5 1 1,3 0-1,8 0 3,-4-1-1,4 2 1,3-1 2,-1-1 2,-3 3-4,5-2 0,-5-1 6,1-1-5,-6 0-1,-2-1 0,-1-1 2,-4 3-2,-3-5 1,-5 1 1,-1-1 5,-4-1-2,-8-2 1,-6 2 2,-4 1-6,-2-5-2,-4 3-13,0-4-24,6 2-38,-1-2-52,3 0-69,9-2-61,-1-2-28,13-1-3,5 2 22,7-2 41,16-5 61,2 2 55,12 0 31,4-3 24,9 3 14,-4-4 11,4 3 9,-1-2 6,-1-1 8,2 4 9,-2-6 5,0 3 9,1-1 15,1 1 31,-5-2 49,-2 1 72,-3 0 58,-4 0 42,-5 1 20,-3-4-5,-2 3-19,-2-2-47,-4 2-44,-4 1-28,-5 2-21,-6-2-17,-2 2-22,-3 1-23,-5-3-13,0 3-12,0 0-7,-5 4-8,0-3-6,2 2-8,-4 2-6,4 0-12,-2 2-6,-1 1-4,1 0-2,-3 4-1,-5 0 0,1 3 3,2 1-1,-3 1 2,0 2 0,2 1-3,1 2 3,-1 0-1,6 0 3,-3 3 1,7-2 0,-2 3 0,-1 1 1,4-4-1,0 2 0,0-1-1,0 0-2,4-2-1,-1 1-4,-2 1-33,-1-5-57,0 2-132,0-4-126,-4 2-119,0 0-160,-2-5-119,-5 1-65,-5 0 62,-2-1 94,4-1 102,-6-4 152</inkml:trace>
          <inkml:trace contextRef="#ctx0" brushRef="#br0" timeOffset="43746.1257">15323 7642 363,'2'-5'487,"4"1"35,-4-3 18,6 2-73,5 1-207,3-4-120,5 4-63,1 0-34,7-3-17,5 3-9,4-4-5,4 4-5,1-3-7,4 0-6,-2 2-9,-3-1-39,-2-2-71,0 4-71,-5-3-53,-1 1-32,-1-1-7,-2 0 32,-4 0 75,-4 0 90,-6 0 91,3 3 86,-8-4 81,1 4 62,-3-3 29,-2 3 22,0-1 22,-3 3 30,0-3 30,-5 2 15,3 0 1,0 2-24,-3-3-50,0 4-81,0 0-96,0 0-68,0 0-37,0 5-14,0 1-4,0-1 1,2 2-2,-2 0 1,0-1 1,0 4 0,0-4-2,0 4 1,0-4-1,0 4-6,-2-3-84,-1-2-127,-2 0-87,2 1-125,-1-1-142,0-1-125,-1-4-21,0 3 67,2-6 54,1 3 110,4-4 134</inkml:trace>
          <inkml:trace contextRef="#ctx0" brushRef="#br0" timeOffset="43873.2175">16220 7462 203,'11'-7'439,"-1"0"40,-2 2 24,-3-2-39,1 4-173,-1-1-131,-3 3-81,4-2-49,-4 3-51,3-3-69,3 3-81,0 3-88,0-3-115,1 4-58,-1 0-8,0-1 38,4 4 65</inkml:trace>
          <inkml:trace contextRef="#ctx0" brushRef="#br0" timeOffset="44479.7468">16515 7579 171,'8'4'346,"2"-1"33,1 1 42,5-4-51,-1 0-85,6 0-56,4-4-35,4 1-20,5 2-20,0-3-20,3-2 4,-5-2 13,5 3 25,-4-2 21,-2-4 22,2 4 5,-1-1-16,-1-4-30,-2 3-20,-4-3-24,1 0-23,-2 1-17,-5 0 7,2-1 8,-8 1 7,-2 3 1,-6-3-5,-2 6-5,-3-2-19,-6 2-20,1 0-23,-8 3-13,-1 2-18,-7 0-8,-6 2-8,1 0-4,-1 6 2,0-4-4,1 3 3,5 2-1,3-1 1,4 2-1,6-5 0,2 6 5,6-4-2,8 0 1,3-1 2,3 1 4,10-3-2,5 1-1,2-2 2,7-1-3,1-2 3,2 0-2,6-2 3,-1-1 1,1-2 0,3 1 3,-4-1-3,1-2 0,-4-1 1,2-4-3,-2 1-1,-4-3 1,1 1 1,-6-1-2,-4 0 1,-7 3 4,-3-1 6,-4 0 8,-6 1 7,1 1 8,-6 4-1,-2-1-2,-1 1-8,-2 1-7,3 2-16,-3 3-8,0 0-3,-3 0-3,1 7 0,-1-3 1,0 3 4,1 2 4,-1 1-2,6 1 5,-1 5 0,4-4 0,2 2 0,2 3 0,0-1 0,4-1 2,-8 1-2,6 2 2,-3-2 1,-1-2-2,0 1-1,-3 0 0,0 0-1,-5-3-1,0 2 2,-5-2 0,-3-4 1,0 1 1,-5-2 1,-4 0 1,-4-1-4,-5 0-15,-3-2-37,-4 1-81,-1-2-153,-1-2-120,-2-1-184,1-1-175,3-2-96,1-2 9,4 1 115,9-2 100,14 0 174</inkml:trace>
        </inkml:traceGroup>
        <inkml:traceGroup>
          <inkml:annotationXML>
            <emma:emma xmlns:emma="http://www.w3.org/2003/04/emma" version="1.0">
              <emma:interpretation id="{0B40AB12-2362-488F-8E85-9364F86577D8}" emma:medium="tactile" emma:mode="ink">
                <msink:context xmlns:msink="http://schemas.microsoft.com/ink/2010/main" type="inkWord" rotatedBoundingBox="20938,11380 24981,11331 24989,11956 20946,12006"/>
              </emma:interpretation>
              <emma:one-of disjunction-type="recognition" id="oneOf14">
                <emma:interpretation id="interp70" emma:lang="en-IN" emma:confidence="0">
                  <emma:literal>the</emma:literal>
                </emma:interpretation>
                <emma:interpretation id="interp71" emma:lang="en-IN" emma:confidence="0">
                  <emma:literal>one</emma:literal>
                </emma:interpretation>
                <emma:interpretation id="interp72" emma:lang="en-IN" emma:confidence="0">
                  <emma:literal>tie</emma:literal>
                </emma:interpretation>
                <emma:interpretation id="interp73" emma:lang="en-IN" emma:confidence="0">
                  <emma:literal>ane</emma:literal>
                </emma:interpretation>
                <emma:interpretation id="interp74" emma:lang="en-IN" emma:confidence="0">
                  <emma:literal>cue</emma:literal>
                </emma:interpretation>
              </emma:one-of>
            </emma:emma>
          </inkml:annotationXML>
          <inkml:trace contextRef="#ctx0" brushRef="#br0" timeOffset="44810.9821">19253 7386 70,'46'-9'632,"-7"1"130,-7-1 70,-3 0 33,-7 0-102,4 1-246,-2 1-227,-2 0-106,-1 0-45,-3 2-18,-2 2-11,-3-2-7,-2 5-19,-5-3-26,2 3-24,-3 0-15,3 3-11,0-2-6,-3 6 0,1-2 3,-4 5 1,3-1-1,-5 4 4,0-1-1,-5 0 3,5 0-1,-5 4 0,0-1-1,2-2 0,-2 5-2,2-2 0,1-1-2,-1 0-1,3 1 1,3-3-2,2 2 2,0-4-2,3 1-1,2-4-1,4 3 0,1-3-2,2-1-12,4 1-59,0-4-139,5 1-125,1-3-166,0-2-178,-1 0-151,-5 0-26,0-2 95,-5 0 98,-4-1 153</inkml:trace>
          <inkml:trace contextRef="#ctx0" brushRef="#br0" timeOffset="45395.3985">19501 7521 7,'-25'-3'455,"-1"-1"69,8-1 34,-3-2 19,9 3-102,-3-1-202,5 1-120,7 1-61,2-2-34,1 1-11,4 1-16,1-1-6,8 1-5,3 2-9,5-4-4,1 3-5,7 2-3,0-4-1,2 3 0,2 1-2,-1 0-1,-4-3-12,1 3-17,-4-3-15,-4 3-9,0 0-9,0-1-7,-5-3 3,-2 4 13,2 0 13,-6-7 9,3 6 11,0-1 9,-2-3 10,-3-1 7,0 1 8,-2 2 4,6-2 9,-4-2 6,1 2 15,-1-2 18,2 3 46,-2-3 47,0 2 63,0 0 55,-3 1 29,0 1 8,-2 1-34,2 0-45,-2 2-73,-2-1-61,3 2-50,-1-1-29,-2 4-14,-1 3-7,0-2 4,0 5 4,-1-1 5,-2 0-2,-1 3 1,4-1-2,-4-1-3,4 2 2,-2-4 0,-1 3 0,3-3 0,0-1-4,0 1 5,0-4-1,0 1 1,0-3 11,0 0 27,3-2 34,-1 3 19,2-6 11,4 3 1,0-4-4,10 1-26,1-3-31,7 3-23,5-4-11,2 2-1,47-7 11,-55 11-17,-11-1-2,2 2-3,-3 0-1,-2 2 0,-1 3-2,-1-1 1,3 0 1,-4 3-1,0 1 0,-4 1-4,1 0 1,-2 1-12,-3-1-43,-3 2-132,0-3-151,1 6-165,-1-9-196,-2 6-158,5-3-47,-3-1 87,6 1 125,5-4 156</inkml:trace>
          <inkml:trace contextRef="#ctx0" brushRef="#br0" timeOffset="45930.7979">20634 7635 174,'13'-2'477,"0"-1"50,3 0 27,4-1 13,5 2-183,2-2-101,5-2-8,3 4 25,4-2 24,2 0 8,1-3-2,5 3-41,2-3-72,-1 2-64,2-2-42,2-4-26,-1 4-19,-5-2-16,4-2-15,2 0-10,-6 0-5,4 0 2,-7 0-1,-1-4 7,-4 3 10,-6 1 14,-6 0 1,-5 0 4,-5-1 3,-6 4 1,-6-1-7,0 2-7,-4 2-6,-5-2-3,-6 3-9,-2 1-10,-10 1-9,-9 2-5,-3 2-5,-10 3-3,-6 0 0,-4 1-1,1 4 1,-1-1-2,0 3 5,7 0-2,-1-2 1,7 6-3,2-2 3,3-1-3,8 1 1,3 0-3,5 0-1,4-1 3,4 2 1,5 0 2,5-3-1,9 3 0,4-4-1,11 3 3,9 0-2,12-1 2,8-1 0,12 2 5,7-2 4,11 2-6,13-2 4,8 0-2,9 0 0,5 1-3,10-1-2,2-1 0,1 0 1,2 1-1,-3-1 0,-3 0 1,-7-2 3,-11-2 4,-9 2 1,-10-2 6,-13-2 5,-7-1 15,-12 2 15,-10-5 11,-10 2 13,-5-2 10,-9 3 4,0-4-4,-5 0-11,-6 0-14,1 2-14,-6-2-16,0 0-17,-2 0-31,-3-2-48,-3 2-61,-7 0-105,-8-4-200,-9 3-220,-8 1-244,-15-4-104,-14-2-15,-13 2 64,-14-5 177,-12 0 212</inkml:trace>
        </inkml:traceGroup>
      </inkml:traceGroup>
    </inkml:traceGroup>
    <inkml:traceGroup>
      <inkml:annotationXML>
        <emma:emma xmlns:emma="http://www.w3.org/2003/04/emma" version="1.0">
          <emma:interpretation id="{3B849185-FA8B-4E41-86E1-C64B37A8B39A}" emma:medium="tactile" emma:mode="ink">
            <msink:context xmlns:msink="http://schemas.microsoft.com/ink/2010/main" type="paragraph" rotatedBoundingBox="2931,13261 19439,13030 19447,13558 2938,13788" alignmentLevel="2"/>
          </emma:interpretation>
        </emma:emma>
      </inkml:annotationXML>
      <inkml:traceGroup>
        <inkml:annotationXML>
          <emma:emma xmlns:emma="http://www.w3.org/2003/04/emma" version="1.0">
            <emma:interpretation id="{39D501C7-9A7B-47F5-97CE-33CE9D595EAD}" emma:medium="tactile" emma:mode="ink">
              <msink:context xmlns:msink="http://schemas.microsoft.com/ink/2010/main" type="line" rotatedBoundingBox="2931,13261 19439,13030 19447,13558 2938,13788"/>
            </emma:interpretation>
          </emma:emma>
        </inkml:annotationXML>
        <inkml:traceGroup>
          <inkml:annotationXML>
            <emma:emma xmlns:emma="http://www.w3.org/2003/04/emma" version="1.0">
              <emma:interpretation id="{38BD52B3-DFC0-4EF2-B70D-0106E6E309BC}" emma:medium="tactile" emma:mode="ink">
                <msink:context xmlns:msink="http://schemas.microsoft.com/ink/2010/main" type="inkWord" rotatedBoundingBox="2936,13254 10823,13251 10824,13731 2937,13734"/>
              </emma:interpretation>
              <emma:one-of disjunction-type="recognition" id="oneOf15">
                <emma:interpretation id="interp75" emma:lang="en-IN" emma:confidence="0">
                  <emma:literal>symmetries</emma:literal>
                </emma:interpretation>
                <emma:interpretation id="interp76" emma:lang="en-IN" emma:confidence="0">
                  <emma:literal>symmetric</emma:literal>
                </emma:interpretation>
                <emma:interpretation id="interp77" emma:lang="en-IN" emma:confidence="0">
                  <emma:literal>symmetrise</emma:literal>
                </emma:interpretation>
                <emma:interpretation id="interp78" emma:lang="en-IN" emma:confidence="0">
                  <emma:literal>Symmetries</emma:literal>
                </emma:interpretation>
                <emma:interpretation id="interp79" emma:lang="en-IN" emma:confidence="0">
                  <emma:literal>simmer-no</emma:literal>
                </emma:interpretation>
              </emma:one-of>
            </emma:emma>
          </inkml:annotationXML>
          <inkml:trace contextRef="#ctx0" brushRef="#br0" timeOffset="47224.7803">1803 9201 4,'5'-1'422,"-3"-6"64,4 6 40,-1-2 25,-5 0-115,3 2-120,-3-2-38,0 3 23,-3-4 20,3 4 21,-3-4 1,1 4-29,-4 0-67,4 0-84,-3 0-54,-3 0-39,-4 0-24,-8 4-17,1 0-14,-8 0-5,0 3-7,-2 1-4,3 2-5,0-1 1,5 1 2,2 0-2,5 2 1,3 0 2,6 2-3,5-2 2,5 1 0,7 1 6,8 0 0,5-2 0,9 4 4,0-4-4,9 2 1,3 0-4,4-2 2,-2 2-3,5-2 0,-5 2 0,-1-2 2,-2-2 1,-10 2-2,-1-2 0,-8 1 0,-6-2 0,-7-1 1,-5 0 0,-8-1 0,-8 1 7,-6-4 1,-7 3 1,-10-3 3,-5 3 6,-8-3 9,-4 0 3,-5-1 7,-5 1 4,-1-2 1,0 1 0,-1-2-8,3 2-4,4-3-8,-2 0-6,5 0-4,7 0-7,1 0-5,4 0-12,6-3-37,4 3-97,8-1-141,0-4-99,14 2-164,6-1-166,6-4-104,7 0 20,14-2 102,7 2 76,-2 0 156</inkml:trace>
          <inkml:trace contextRef="#ctx0" brushRef="#br0" timeOffset="47458.9465">2137 9378 210,'26'-10'480,"-4"1"45,-2 2 34,-8 2 60,-5-3-129,1 0-49,-2 5-19,-1-1-9,-3 1-16,1-1-53,0 3-121,2 1-98,0 0-64,3 1-36,1 3-19,4 3-3,6-4-1,2 5-1,-1 0 0,4 0 1,-2-1 3,5 2-5,1-2-6,-3 2-10,3-1-81,-1-3-128,-2 2-94,8 0-120,-5-2-138,3 1-128,-2-5-32,-4 3 64,4-4 62,-3 0 104,0 0 135</inkml:trace>
          <inkml:trace contextRef="#ctx0" brushRef="#br0" timeOffset="47687.1518">2912 9376 403,'-2'-8'523,"-1"2"65,-2-1 67,-3 2 7,4 2-136,-1-1-80,-3 1-53,3 2-54,2-2-64,-2 3-94,2 3-76,-5-2-50,3 7-26,-5-1-8,-1 5-5,-2-1 3,0 3 4,-3 5 0,2-4-2,-5 8-1,4-5-3,-4 2-5,1-1-4,2 2-4,3-6 0,1 4-1,-1-4-1,5-2 1,-2 2-3,2-6-24,0 3-120,2-5-128,2 1-121,1-1-172,2-3-161,-3-1-90,4-3 59,4 0 94,4-2 106,1 1 161</inkml:trace>
          <inkml:trace contextRef="#ctx0" brushRef="#br0" timeOffset="48298.9053">3092 9414 12,'21'-10'445,"-7"-2"68,-1 3 36,-2 2 17,-3-1-114,-1 2-198,4 3-119,-10 1-65,7 2-37,-1 2-18,-2 1-6,-4 3-4,6 4-3,-3-1 3,-4 3 2,2 0-5,-2-1-1,-2 4 3,2-1 4,-3-2-6,-2 1 1,2-2-1,-3-2 1,-1-1-4,3-1-3,-1-3 6,0 1 18,-1-2 59,4 1 73,2-1 68,-5-3 40,-1-3 20,4-1-6,-3 1-53,2-6-68,3-1-67,3-1-43,4-1-21,4-3-12,3 1-10,7-2-3,0 5-1,5-4 3,1 7-1,-1-1-2,-1-1-2,1 6-2,-4-1-1,7 2-2,0 3 0,0 3 0,-2 2 4,1-1 0,-3 3 5,-2 1 2,1 4-1,-6 0 0,-2 1-2,-2 0 3,-3-1-1,-3 2 1,-6-2 0,1-3-5,-6 0 7,1 1-1,-6-5 2,0 2 5,-3-3 1,1-1 6,-2-2-3,-1-1 0,0-1 0,0-2-3,0-4 2,2 2-2,1-4-2,2-2-3,3-1 0,5 0-4,2-3 0,9 0-3,4 0 1,4 2 1,2-1 2,1 2-1,2 3-1,-1 2 0,1 0 1,-2 2-2,4 3-5,0 0 0,6 4 3,-7 0 4,4 3 2,-3 2-1,0 2 6,-4 1 2,2 0-1,-3 3-2,-3 0-1,-2 2 2,-3 0-4,-4-4-3,-1 2-1,-3 2-3,-5-4-26,-2-1-97,-6 1-97,0-4-76,-1 1-138,-2-1-145,-2-3-119,-3-3 16,3 2 58,3-3 57,2 0 124</inkml:trace>
          <inkml:trace contextRef="#ctx0" brushRef="#br0" timeOffset="48902.8729">4144 9378 16,'10'-10'428,"-2"4"63,-3-1 31,3 2 16,-2 2-130,-1-1-171,3 4-110,-3 0-59,0 4-30,-2 1-13,2 2-6,-1 1-3,-4 3-2,0 1 0,0-2-2,0 4 1,4-2-3,-4 0-4,0 2 1,0-2-2,-4 0-3,0-3 0,-1-2-4,2 2 2,-2-4 8,0 0 26,5-1 58,-6-3 59,1-1 45,0 0 19,-3-1 14,0-2-11,3-3-53,2-1-56,1-2-41,4-3-17,4 1-21,7-4-20,5 1-7,3-2-5,1 1-4,5 3 1,-4 0-5,1 3 3,-7 2-1,4-1-3,0 4-3,-3 1-4,-1 3 4,4 0 7,-3 5-2,1 0 4,-4 1 4,4 4-1,-5-1-1,-2 3-4,0 0 6,-7-1-1,0 0 4,-2 5 2,0-6 1,-3 2 1,-3 0-2,0-5 0,3 2 2,-5-4 0,0-1 6,1 0 2,-4-1 2,0-2-1,0-1 0,0-1 5,-2 1 7,2-4 6,3-3 4,-3 2 2,5-4-5,3-3-9,3 2-6,5-2-11,7-3-8,5 0-5,4 0 1,5-1 0,-1 6-4,-3-1 0,3 1 0,-3 3-1,-4 0 1,2 4-1,-3 3-1,4 0 0,-6 1 4,0 3 0,-2 1 4,-3 2 1,-4 3 4,-2 1 1,-1-1 1,-3 2 1,-3 0-1,-3 2 7,-3 2-5,-1-6-1,-2 4-2,-3 0-13,0-2-99,-1 0-96,3 0-124,-3-4-167,0 3-174,2-4-82,2-3 47,4 3 68,2-2 111</inkml:trace>
          <inkml:trace contextRef="#ctx0" brushRef="#br0" timeOffset="49512.4801">5060 9542 91,'5'0'433,"0"-7"46,3 3 27,0 0 16,2 0-170,6-4-149,1 1-78,4 3-37,3-5-14,-1 1-3,6-1 3,1-1 12,2-1 9,-1 3 6,-1-4 8,4 0 15,-5 0 12,0-1 9,-4 3 14,-2-2 12,-4 1 21,-5 1 1,1 1-5,-9 0-9,1 1-24,-7 5-26,0-4-33,-7 3-32,1 4-22,-5-1-21,-7 2-13,-3 3-9,-5 3-5,-3 1 0,-1 3-2,1-3 1,0 4 0,0-1 6,7 1-4,4 2 2,-1-4 0,9 2 2,6 0-1,4 1 0,1-5 2,12 1 0,3 1 1,5-3-1,8-2-1,4 0-2,6-1 1,4-4-2,7 2 0,5-4-2,-1 2 6,6-4 0,0-4 0,0 1-1,2-2-4,-2-3-3,-2 2-1,-4-6 1,-1 1 1,-3-3 3,-4 1 4,-1 1 5,-10-1 18,-4 3 22,-4-1 21,-6 4 18,-8-1 14,0 4 7,-4 1-7,-4 2-21,3 1-21,-3 1-19,1 0-17,-4 1-13,-2 7-8,-2-2-3,-4 1-2,1 5 4,0 1 2,1-2-2,-4 8 2,3-2 0,-2-2 2,3 3-2,2 1 0,2-2 2,0 1 0,0 3 0,2-5 0,2 5 0,3-6-2,2 3 4,3-2-3,0-1 0,3 0 0,4-2-3,0-5-19,2 6-30,5-7-56,3 0-114,3 2-141,2-5-126,-1 3-167,-2-8-156,-6 4-46,-4-1 60,-3-5 113,-2 2 115,-6 0 178</inkml:trace>
          <inkml:trace contextRef="#ctx0" brushRef="#br0" timeOffset="49721.6269">6284 9456 122,'-27'-5'453,"8"3"52,-2-2 25,8 3 14,-1 1-190,7-3-155,4 3-88,6-3-45,2 3-25,5-1-12,9-3-8,2 4-8,5-1-4,-1 1-4,6-2-11,2-2-20,4 3-80,-1-2-118,-4 0-130,-5 2-101,-1-3-50,-2 1-10,-3-1 66,-1 3 108</inkml:trace>
          <inkml:trace contextRef="#ctx0" brushRef="#br0" timeOffset="50120.91">6692 9368 306,'6'-1'446,"1"-4"35,-1 2 21,1-1-88,1 4-135,3-3-111,2 1-60,-4 2-28,7 0-21,0 0-16,5 5-10,-3-1-8,3 1-7,0 2-3,-2 0-3,0 2-1,-1 3-4,-1-4-2,-4 4-1,0 1 1,-5-1-4,-1 0 3,-3-1-1,-4-2-1,0-2-2,0 0 1,-3-2 0,2 1 8,-3-3 29,1-1 61,3 0 61,-1 1 29,1-6 26,-4 1 1,4-3-24,4 0-57,-3-1-60,7-6-32,3 2-20,4-1-11,4-1-7,0-1-4,5-1 6,-1 2 6,4 1 14,-6 3 17,-2-1 10,0 2 2,-6 3-7,0-1-10,-3 2-14,1 3-20,2 0-9,-5 3 1,-3 2 3,3-1 1,-7 3 3,2 2 6,1-1-3,-4 3-2,0-3-2,0 3 1,-4-3-2,1 3-4,2-3-31,-7-1-95,3 1-82,-2-2-74,6-1-114,1 0-126,0-1-81,-3-4-15,3 0 27,3 0 39,2 0 99,4-4 117</inkml:trace>
          <inkml:trace contextRef="#ctx0" brushRef="#br0" timeOffset="50496.177">7908 9343 24,'93'-22'911,"-54"11"-392,1 4 22,-5-2-115,-1 2-131,-5-1-22,-4 4 31,-4 0 37,-5-1 23,-3 3 2,-5 0-35,-2 2-77,1-3-87,-6 3-69,-1 3-43,-1-1-25,-10 2-11,-5 2-6,-4-1-4,-1 3-1,-4 2 0,-2-2-4,4 3 0,-1-3-4,3 3 0,3 1 0,6-4-3,4 4 3,6-1 0,4-2 0,9-1 0,3 3 0,10-3-1,7 3-2,6-4 3,-2-1 0,10 5 0,1-4 2,6-4 0,7 5 1,9-2 3,2 1-2,4 0 3,1-2-3,-2 2 1,-6-2 1,-4-1 2,-12 0 5,-5 0 7,-9 0 12,-8-1 13,-3-3 8,-5 0 1,-7 0-1,-3 0-9,-3 0-14,-6 0-31,-4 0-83,-6 0-166,-3-3-153,1-1-232,-2 0-188,-1 0-79,-6 0 17,4-4 135,-1 4 133,6-3 226</inkml:trace>
        </inkml:traceGroup>
        <inkml:traceGroup>
          <inkml:annotationXML>
            <emma:emma xmlns:emma="http://www.w3.org/2003/04/emma" version="1.0">
              <emma:interpretation id="{23C20E37-DDC9-42A4-9ED5-6CDBB53B4F24}" emma:medium="tactile" emma:mode="ink">
                <msink:context xmlns:msink="http://schemas.microsoft.com/ink/2010/main" type="inkWord" rotatedBoundingBox="17306,13157 19441,13127 19445,13476 17310,13506"/>
              </emma:interpretation>
              <emma:one-of disjunction-type="recognition" id="oneOf16">
                <emma:interpretation id="interp80" emma:lang="en-IN" emma:confidence="0">
                  <emma:literal>canon-tears</emma:literal>
                </emma:interpretation>
                <emma:interpretation id="interp81" emma:lang="en-IN" emma:confidence="0">
                  <emma:literal>canon-tiers</emma:literal>
                </emma:interpretation>
                <emma:interpretation id="interp82" emma:lang="en-IN" emma:confidence="0">
                  <emma:literal>canon-tars</emma:literal>
                </emma:interpretation>
                <emma:interpretation id="interp83" emma:lang="en-IN" emma:confidence="0">
                  <emma:literal>caner-tiers</emma:literal>
                </emma:interpretation>
                <emma:interpretation id="interp84" emma:lang="en-IN" emma:confidence="0">
                  <emma:literal>coor-tiers</emma:literal>
                </emma:interpretation>
              </emma:one-of>
            </emma:emma>
          </inkml:annotationXML>
          <inkml:trace contextRef="#ctx0" brushRef="#br0" timeOffset="52538.6283">15619 9077 387,'17'0'484,"1"4"41,-2-4 23,-3 2-91,-4-2-129,-1 0-61,-3 0-22,-2 0-14,1 0-11,-3 0-21,-1 1-41,-1 3-52,-6-3-26,2 6-3,-3-1 6,2 2 9,-2 0-6,0 3 3,-3 1-19,4-1-19,1 3 6,-1 1 7,-4 16 82,8-13-74,3-2-2,0 0-24,0 0-16,6 0-12,2 0-5,-1 2-4,6-6-1,0 3 1,7-2-3,1-1-5,0-2-57,5-1-117,-1-1-110,3-2-108,-1-1-153,-1-1-152,-2-4-72,-2 0 55,-3-3 75,-1-2 86,-5 4 144</inkml:trace>
          <inkml:trace contextRef="#ctx0" brushRef="#br0" timeOffset="52896.8813">15726 9279 215,'-21'-1'464,"8"-3"39,4 4 23,1-3-17,3 0-199,2 1-136,3 2-76,3-2-43,7 0-21,2 2-14,9-3-9,3 3-7,5-2-2,5 0 4,-2-3 1,5 2-1,5 2-2,-4-5-4,4 2-1,-4-1-2,-1 1 0,-3 0 10,-7 0 11,2-3 35,-5 3 69,-9 0 78,4 0 70,-6 1 43,-7-2 33,2 2-6,-3 0-48,1 2-68,-4-2-63,1 3-53,0-1-44,-3 2-31,0-1-18,0 3-13,-3 1-2,0 0 0,1 4 0,-1-1 1,0 0 3,3 1 0,0-1-1,0 1-2,3 0 1,2-2-4,1 1-45,-4 0-120,3 1-127,1-4-101,-4 2-165,-2 0-148,0-5-89,0 5 49,-5-5 89,2-1 83,1 0 153</inkml:trace>
          <inkml:trace contextRef="#ctx0" brushRef="#br0" timeOffset="53632.4023">16586 9204 44,'18'-4'411,"-5"1"51,-1-2 25,1 2 17,0 0-143,0 2-144,0-2-84,0 3-40,1 0-22,-1 0-18,0 0-12,-4 0-14,4 0-11,-2 4-7,-6-1-3,0 1 3,0 3 6,-5-2 6,-5 2 10,-3 4 11,-2-4 13,-1 1 5,-3 4-2,1-3-9,0 0-7,-1 1-9,9-1-13,3 1-6,-4-2-4,6 0-2,0-4-1,6 3 0,-4-2 8,6 1 18,5-2 13,-1-3 14,6 2 10,3-3 8,3-3 13,-2 2 18,6-2 12,-6-2 13,2 2 5,-4-4 0,0-1-18,-4-2-29,2 1-19,-2-2-14,-3-1-12,-3 0-4,-2 0 2,-5 1 13,0 2 0,-3-3 0,-3 2-1,0 2-3,-2-3-6,0 6-20,2-2-8,-2-1-7,2 1-6,3 3-3,0-1-2,0 1-6,0 1-5,6 1-2,-1-1 0,5 3-2,2 0-1,4 0 2,2 0-2,-2 5 2,5-1-2,0 1 4,-3 2 2,-1 1 3,2 3 3,-4 0-1,1 0 6,-3 0 1,0 1 1,-1-1 1,1 1 0,0-1 2,0-2-2,-2 3-4,-1-3 4,1 1-5,-3-4 2,-2 1-2,1-1 0,-6-5 5,6 3-1,-7-1 2,0 1 3,0-4 0,-3 0 3,-2-4-6,-2 1-1,3-1-1,-1-3-2,0 2-1,2-2-2,3-1 1,5-4 1,3 2-4,8-1 0,1 0-5,4-1 5,8 1-3,2 0 0,1 0 2,-5 3-4,7 1 6,-6 3-4,1 0-1,-3 0 2,-4 1-3,3 3 2,-8 3-4,1-3 2,1 8 1,-4-4 2,-4 7 2,-2-3 3,-1 6 8,-3-3-1,2 2 2,-6 1-3,-1 0 1,-1-2-7,-6 3-2,1-3 0,-9 2-13,1-2-106,-7 0-128,3-1-159,-9-2-200,1-1-163,1-1-75,-4 0 61,2-2 104,-5-1 152</inkml:trace>
          <inkml:trace contextRef="#ctx0" brushRef="#br0" timeOffset="52137.3409">11632 9331 296,'8'-7'411,"-2"0"40,1 3 40,-3-4-94,4 1-116,-3 3-61,0-3 4,0 3 46,-2-1 32,0 1 31,-3-2 28,0 4 5,0-2-38,0 4-66,-3-3 76,0 1-244,1 4-35,-9-2-24,-2 5-18,-8 2-9,-4 0-5,-4 5 1,3 0-4,-1 2-1,0-1-2,1 1 2,8 2-1,2-1-2,3 1 0,4 0 3,4-3 1,5 5-1,2-4-1,9 2 0,2-3 2,7 2 0,3-4 2,6-1-1,6 1 4,2-3-3,6-1 0,4 1-4,7-4-2,1-1-3,3 0 0,1-3-5,-3-3-13,2 0-4,-2-1-2,-5 0-1,2-7-4,-6 6 8,-1-9 11,-2 4 4,-2-4 6,-6-2 6,0-1 6,-3 3 8,-7 1 23,-2-1 21,-3 0 16,-8 2 16,-4 3 14,-4-3 11,2 3-3,-2 2-9,-4 0-9,2 2-13,1 1-10,-4 1-26,0 2-16,-4-3-17,1 4-6,2 0-8,-4 4-2,-2 0 2,2 4-2,-4-3 3,1 5 2,3-1-4,-3 0 1,3 1 1,5 0 2,0 1-2,0 0 0,5-1 2,3-4 0,-2 5 0,9-4-2,-2-4 2,1 5-1,7-7 0,3 2 0,-3-3 1,1 0 3,2 0-3,-3-3 0,-1-1 0,0-1 0,1-3 0,-3 1-1,-2-4 0,0 3 0,-6-3-2,2 1 3,-5-2-2,-2 0-2,-4 0 3,-1 3 0,0 0 0,-5-1-1,4 5 1,-2-2 2,-1 0-1,11 3-4,-6 3 0,4-5 0,3 5-1,5-3-2,6 4-1,-1 0 2,5 4-1,-3-3 0,1 5-1,-3-1 6,3 3-2,-2 2-1,2-1 3,-7 2 1,2-2-1,-6 1-2,-2 2 1,0-3-2,-5-1 0,-1 3-2,-2-3 2,-2-2-2,2 0-1,-3 0 1,3-5 1,-5 3 2,0-2 2,5-2-1,-3 1 0,6-1 1,-3-1 0,2-1-6,3-2-3,1 0-2,4-4-6,7 1-8,4-1-3,5 1-1,6-5 1,2 3 1,-1-1 2,1 1 8,1 2 9,-2 0 3,0 0 2,-5 4 3,4-4 2,-5 6 0,0-2-2,-1 3-3,-4 3 2,-4-2 1,3 2-2,-5 4 1,0-2 2,-3 4 1,-4-2-2,-1 2 1,0 1 0,-3 0-3,0 1 1,1 0 2,-4-1 1,3-1 0,1 1 0,-4-2 3,3 0-2,1 1 5,2-5-4,5 3 1,-3-2 0,7-2-3,2-2 3,4 2-1,3-3 0,2-3 1,1 2 1,2-4-2,-1-2 1,4 0 0,0-2-1,-1-2 3,1-1-2,0-2 1,-2-2-2,-5 1 2,-3-1-3,-6 0 4,0-1 2,-10-2 1,-5 4 1,-3-4 2,-11 1-2,-2 1 3,-8 1-3,-5 0 4,-8-2-4,-4 3-3,-5 0 3,-7-1-4,-5 0-5,-1 0-1,-3 0-1,-1 5 2,3-5-3,7 8 3,3-5 5,7 7-4,3-1 3,9 1-1,5 1-5,5 4-3,4-3-3,8 4-3,-2 0 1,8 0 1,4 4-1,6-3 2,6 4 2,10 1 3,6 1-3,3-1 4,12 1 2,4 0 6,7 0-1,6 1-1,8 0-2,8-5 0,7 5 3,6-4-10,2 1 5,1-3-2,-3 0 2,-5 1 0,-11-1 0,-9-2 2,-11 2-2,-8-2 5,-9 0 2,-13 0 0,-1-2 0,-6 2 1,0-2 5,-7 2-1,-7 0-3,2 0 0,-2 0-2,-1 0-7,-3 0-5,-2 4 0,-2-1-2,-3 2-1,-1 1 3,-2 4 5,3-1 0,-3 1 0,2-2 4,-1 4-3,2-1 3,2 1-2,2 0 1,1-1-3,1 1 1,2 0-2,2-4-1,-2 3-3,2-3-28,0-1-66,2 4-160,-3-6-125,-2-2-178,1 1-174,-3-1-126,0-3-20,-3-2 117,-2 1 102,-3-6 166</inkml:trace>
          <inkml:trace contextRef="#ctx0" brushRef="#br0" timeOffset="52285.4453">15012 9095 193,'3'-11'473,"-6"3"43,3-3 16,0 8 10,0-5-238,0 4-160,0-1-104,3 1-101,2 4-89,6-3-80,4 3-76,6 0-81,4 0-46,9 0 20,3 3 52,5 1 63</inkml:trace>
        </inkml:traceGroup>
      </inkml:traceGroup>
    </inkml:traceGroup>
    <inkml:traceGroup>
      <inkml:annotationXML>
        <emma:emma xmlns:emma="http://www.w3.org/2003/04/emma" version="1.0">
          <emma:interpretation id="{150E1CAE-178A-4320-884A-52D7327A795E}" emma:medium="tactile" emma:mode="ink">
            <msink:context xmlns:msink="http://schemas.microsoft.com/ink/2010/main" type="paragraph" rotatedBoundingBox="5035,14700 25342,14772 25336,16455 5029,16384" alignmentLevel="3"/>
          </emma:interpretation>
        </emma:emma>
      </inkml:annotationXML>
      <inkml:traceGroup>
        <inkml:annotationXML>
          <emma:emma xmlns:emma="http://www.w3.org/2003/04/emma" version="1.0">
            <emma:interpretation id="{E63649F1-8753-48E8-BE08-65FF3D1AB2AF}" emma:medium="tactile" emma:mode="ink">
              <msink:context xmlns:msink="http://schemas.microsoft.com/ink/2010/main" type="inkBullet" rotatedBoundingBox="5034,15048 5214,15049 5214,15064 5033,15063"/>
            </emma:interpretation>
            <emma:one-of disjunction-type="recognition" id="oneOf17">
              <emma:interpretation id="interp85" emma:lang="en-IN" emma:confidence="0">
                <emma:literal>-</emma:literal>
              </emma:interpretation>
            </emma:one-of>
          </emma:emma>
        </inkml:annotationXML>
        <inkml:trace contextRef="#ctx0" brushRef="#br0" timeOffset="54583.0762">3405 10984 38,'-5'-3'436,"-3"3"57,0-1 31,3-2 16,-2 3-135,1-1-170,3 1-87,-2-4-41,0 4-12,5 0-12,-3-3-5,0 3-13,3 0-19,0 0-19,0 0-21,0 0-7,0 0-10,6 0-22,-4 3-25,6-3-71,1 4-111,11-4-114,-3-4-122,7 4-43,2-3-13,8 3 53,1 0 105</inkml:trace>
      </inkml:traceGroup>
      <inkml:traceGroup>
        <inkml:annotationXML>
          <emma:emma xmlns:emma="http://www.w3.org/2003/04/emma" version="1.0">
            <emma:interpretation id="{BA51F562-D42E-462D-88B7-65B6EEA605AC}" emma:medium="tactile" emma:mode="ink">
              <msink:context xmlns:msink="http://schemas.microsoft.com/ink/2010/main" type="line" rotatedBoundingBox="5412,14701 25342,14772 25339,15464 5409,15393"/>
            </emma:interpretation>
          </emma:emma>
        </inkml:annotationXML>
        <inkml:traceGroup>
          <inkml:annotationXML>
            <emma:emma xmlns:emma="http://www.w3.org/2003/04/emma" version="1.0">
              <emma:interpretation id="{0046315F-BD7A-4167-AC7E-0D60E91C23C3}" emma:medium="tactile" emma:mode="ink">
                <msink:context xmlns:msink="http://schemas.microsoft.com/ink/2010/main" type="inkWord" rotatedBoundingBox="5432,14735 6114,15015 6081,15095 5399,14815"/>
              </emma:interpretation>
              <emma:one-of disjunction-type="recognition" id="oneOf18">
                <emma:interpretation id="interp86" emma:lang="en-IN" emma:confidence="0">
                  <emma:literal>i</emma:literal>
                </emma:interpretation>
                <emma:interpretation id="interp87" emma:lang="en-IN" emma:confidence="0">
                  <emma:literal>X</emma:literal>
                </emma:interpretation>
                <emma:interpretation id="interp88" emma:lang="en-IN" emma:confidence="0">
                  <emma:literal>+</emma:literal>
                </emma:interpretation>
                <emma:interpretation id="interp89" emma:lang="en-IN" emma:confidence="0">
                  <emma:literal>T</emma:literal>
                </emma:interpretation>
                <emma:interpretation id="interp90" emma:lang="en-IN" emma:confidence="0">
                  <emma:literal>I</emma:literal>
                </emma:interpretation>
              </emma:one-of>
            </emma:emma>
          </inkml:annotationXML>
          <inkml:trace contextRef="#ctx0" brushRef="#br0" timeOffset="54765.2048">4301 10977 365,'26'0'531,"-2"-1"43,-8 1 27,-3-4-51,-5 4-224,-3-3-132,0 3-88,-2-4-40,-2 3-27,-1-2-14,0 0-25,4 2-32,-4 1-28,1-4-67,3 1-115,-1 3-127,-3-4-111,1 1-43,3 2-15,0-2 43,0-1 110</inkml:trace>
          <inkml:trace contextRef="#ctx0" brushRef="#br0" timeOffset="54946.3342">3987 10755 46,'-29'-7'444,"-1"-2"56,1 2 24,-3 0 5,6 2-171,4 3-258,-3-3-178,8 3-119,1 1-91,3-3-70,3 3-53,-1 1 20,9 0 51,2 0 50</inkml:trace>
        </inkml:traceGroup>
        <inkml:traceGroup>
          <inkml:annotationXML>
            <emma:emma xmlns:emma="http://www.w3.org/2003/04/emma" version="1.0">
              <emma:interpretation id="{5F46D70B-C978-45CC-B39B-E2923A69C863}" emma:medium="tactile" emma:mode="ink">
                <msink:context xmlns:msink="http://schemas.microsoft.com/ink/2010/main" type="inkWord" rotatedBoundingBox="7428,14743 8756,14748 8753,15394 7426,15389"/>
              </emma:interpretation>
              <emma:one-of disjunction-type="recognition" id="oneOf19">
                <emma:interpretation id="interp91" emma:lang="en-IN" emma:confidence="0">
                  <emma:literal>{</emma:literal>
                </emma:interpretation>
                <emma:interpretation id="interp92" emma:lang="en-IN" emma:confidence="0">
                  <emma:literal>R</emma:literal>
                </emma:interpretation>
                <emma:interpretation id="interp93" emma:lang="en-IN" emma:confidence="0">
                  <emma:literal>r</emma:literal>
                </emma:interpretation>
                <emma:interpretation id="interp94" emma:lang="en-IN" emma:confidence="0">
                  <emma:literal>K</emma:literal>
                </emma:interpretation>
                <emma:interpretation id="interp95" emma:lang="en-IN" emma:confidence="0">
                  <emma:literal>%</emma:literal>
                </emma:interpretation>
              </emma:one-of>
            </emma:emma>
          </inkml:annotationXML>
          <inkml:trace contextRef="#ctx0" brushRef="#br0" timeOffset="68651.0581">6209 10788 28,'5'-7'366,"-2"1"56,2-2 43,0 1 34,-1 2-153,3-2-103,3 2-65,-1-2-44,4 0-38,3 2-31,2-1-16,1 1-12,2 3-11,-4 2-7,4-1-4,0 2-4,-3-1-6,-1 6 3,3-3-1,-6 6 3,-3-2-1,-1 1 0,-7 3 3,-3-1-2,-3 1 1,-7 1 3,-2 3 6,-9-4 7,-5 2 4,-6 0 6,-3 0 1,-7-1 3,-3-2-4,2 1-2,-7-2 0,2-1-2,-2-2 4,2-1 16,0 0 24,8-1 33,1-3 33,7-1 26,3 3 10,4-6 2,7 3-15,0-1-28,5-2-28,2 2-19,3-2-17,3 1-19,4 0-7,-2 2-11,3-3-10,0 1-8,3 2-9,2 0-3,-1 0-7,4 0 0,2 0 0,6 0-1,2 5 2,1-3 4,-1 3-1,4-1 1,2 4 0,-3 0 1,1 3 0,4 0 0,6 4 1,2-4 3,1 5 0,7-3 1,1 4-2,-1-2 0,4 4-2,4-1-3,0 1-3,1-2 1,4 2 3,1-2 0,2 1-1,-4 1 4,-1-4-1,2 0 0,-4-2-5,-3 2 2,-1-4 0,-9-1-2,-4-2 0,-4 2 1,-5-6 0,-3 1 1,-6 1 2,-3-5 14,-4 5 14,0-6 12,-5 0 5,3 1 2,-7-1 4,1-1-16,-1 1-15,-1-3-16,-2 3-10,-2-3-42,-2 2-113,1-2-140,-1-1-144,1 0-185,-5 0-179,3-3-62,6 3 56,2-3 116,2-1 131</inkml:trace>
          <inkml:trace contextRef="#ctx0" brushRef="#br0" timeOffset="68026.6144">5952 10737 291,'5'-5'361,"2"2"38,-3-1 44,-2-1-118,4 2-73,-1-3-42,0 1-27,0 1-22,6 0-23,-3-2-18,-2 1-7,3 1 14,-1 3 25,-4-6 36,8 6 28,-8-3 14,1 4 5,0-3-23,1 3-28,-4-2-51,1 2-45,0 0-33,-3 0-27,2 2-10,1 3-1,-3 2 6,0 0 12,0 5 12,-3 1 5,1 5 8,-4 1-3,-2-2-7,3 4-9,0 1-7,2 3-6,-2-2-9,-3 0-4,7 2-4,-7-2-3,0 0-3,0-4-1,0-1-1,3 0 2,-3-4-1,3-2 0,0-2 4,0 1 0,-1-4 2,4 0-3,2-3 6,-3 0 1,2 0 7,1-2 1,-4-2 1,1 0-1,3-2-3,-1-2-6,-3 3-8,3-2-5,-6-1-5,7-2-38,0 1-102,-1-2-131,1 0-98,0 1-158,0-1-149,0-2-109,1-1 20,-1 1 93,7 0 75,-2-1 148</inkml:trace>
        </inkml:traceGroup>
        <inkml:traceGroup>
          <inkml:annotationXML>
            <emma:emma xmlns:emma="http://www.w3.org/2003/04/emma" version="1.0">
              <emma:interpretation id="{A52678CA-A822-4F7B-A7EC-E3616DE1E77B}" emma:medium="tactile" emma:mode="ink">
                <msink:context xmlns:msink="http://schemas.microsoft.com/ink/2010/main" type="inkWord" rotatedBoundingBox="10401,14738 11600,14925 11539,15319 10340,15132"/>
              </emma:interpretation>
              <emma:one-of disjunction-type="recognition" id="oneOf20">
                <emma:interpretation id="interp96" emma:lang="en-IN" emma:confidence="0">
                  <emma:literal>is</emma:literal>
                </emma:interpretation>
                <emma:interpretation id="interp97" emma:lang="en-IN" emma:confidence="0">
                  <emma:literal>ins</emma:literal>
                </emma:interpretation>
                <emma:interpretation id="interp98" emma:lang="en-IN" emma:confidence="0">
                  <emma:literal>ifs</emma:literal>
                </emma:interpretation>
                <emma:interpretation id="interp99" emma:lang="en-IN" emma:confidence="0">
                  <emma:literal>its</emma:literal>
                </emma:interpretation>
                <emma:interpretation id="interp100" emma:lang="en-IN" emma:confidence="0">
                  <emma:literal>ids</emma:literal>
                </emma:interpretation>
              </emma:one-of>
            </emma:emma>
          </inkml:annotationXML>
          <inkml:trace contextRef="#ctx0" brushRef="#br0" timeOffset="69081.3634">8739 10845 288,'0'-5'409,"0"2"52,0-1 44,0 1-102,0 0-100,0-2-54,0 5-23,0 0-17,0-3-12,0 3-13,0-4-18,0 4-35,0 0-43,0 4-35,0-1-26,0 1-13,0 3 0,-3 0 14,3 5 39,-2 0 23,-4 1 14,6 1 7,-5 2-2,0 0-9,2-1-36,-2 0-24,0 1-15,2-4-11,-2 0-6,1 2-3,0-5-5,0 3-4,0-5-48,3-1-102,-4 0-78,5-1-141,-3-2-149,0-3-151,1 0-36,-1-3 56,-1-2 55,0-6 131</inkml:trace>
          <inkml:trace contextRef="#ctx0" brushRef="#br0" timeOffset="69267.4947">8752 10736 66,'-3'-11'419,"-2"-1"47,0 5 22,0-1 14,-1 1-163,1 2-160,3 1-97,-1 1-75,3-1-68,3 4-82,2 0-92,3 4-111,-1-1-67,7 1-14,1 1 25,2-2 57</inkml:trace>
          <inkml:trace contextRef="#ctx0" brushRef="#br0" timeOffset="69606.7369">9416 10788 28,'13'-2'419,"-10"0"61,2-3 578,-5 1-640,-2 1-139,2 3-86,-6-2-49,6 2-32,-6 0-23,-2 0-23,-4 2-24,-2 2-23,-5 1-9,4 0-6,-1 4-4,3-1-1,2 3-4,6 1 7,5-4 1,3 7-1,7 0 0,6-2-1,7 1 1,5 2-4,9 0-2,2-1 1,4 0 0,2 1 3,-2-1-3,2-2 3,-1-1-2,-6 3 2,-4-6 0,0 1-1,-9-1 1,-4-2 0,-3 0 2,-4 0 2,-9-6 21,-3 5 37,-7-1 36,-5-4 29,-9 1 15,-7-2 11,-9 4-15,-4-4-32,-9 0-36,-3 0-28,-4-4-16,2 4-10,-1-2-10,-1 1-31,6-3-86,5 3-67,6-5-137,6 5-171,6-5-146,5-1-51,13 1 41,7-1 46,10-4 124</inkml:trace>
        </inkml:traceGroup>
        <inkml:traceGroup>
          <inkml:annotationXML>
            <emma:emma xmlns:emma="http://www.w3.org/2003/04/emma" version="1.0">
              <emma:interpretation id="{03006859-E094-4D36-8563-EF6D76D6FA3A}" emma:medium="tactile" emma:mode="ink">
                <msink:context xmlns:msink="http://schemas.microsoft.com/ink/2010/main" type="inkWord" rotatedBoundingBox="12180,14820 14889,14830 14888,15178 12179,15169"/>
              </emma:interpretation>
              <emma:one-of disjunction-type="recognition" id="oneOf21">
                <emma:interpretation id="interp101" emma:lang="en-IN" emma:confidence="0">
                  <emma:literal>out</emma:literal>
                </emma:interpretation>
                <emma:interpretation id="interp102" emma:lang="en-IN" emma:confidence="0">
                  <emma:literal>not</emma:literal>
                </emma:interpretation>
                <emma:interpretation id="interp103" emma:lang="en-IN" emma:confidence="0">
                  <emma:literal>nut</emma:literal>
                </emma:interpretation>
                <emma:interpretation id="interp104" emma:lang="en-IN" emma:confidence="0">
                  <emma:literal>suit</emma:literal>
                </emma:interpretation>
                <emma:interpretation id="interp105" emma:lang="en-IN" emma:confidence="0">
                  <emma:literal>nit</emma:literal>
                </emma:interpretation>
              </emma:one-of>
            </emma:emma>
          </inkml:annotationXML>
          <inkml:trace contextRef="#ctx0" brushRef="#br0" timeOffset="70576.4247">10493 10830 168,'24'-8'459,"-10"1"41,5 3 24,-6-4 9,0 3-218,0 2-147,-3-1-78,2-1-42,0 5-18,-3 0-11,4 0-6,0 5-4,0 2-1,0-2-1,1 6-1,-1-3-2,-7 4 0,2 2 2,-1-2 4,-6 3 2,4 1 3,-5-4 0,0 1 0,-1 2 0,-3-4-3,0-3 2,0 3 2,-1-3 12,2-1 31,-2-3 59,5-3 86,-1 2 49,-6 0 26,6-6 3,-4 3-20,-1-4-61,-2 0-84,3-3-49,5-4-27,-2 3-15,4-3-11,6-1 1,5-1-7,3-1-6,6 0-3,2 3-2,-1-4-1,6 7 3,-4-3 0,1 3 0,0 1 0,-2 3-1,0 1-2,1-1-3,-4 4-1,2 4 1,-6-1 0,3 2 0,-3 2 5,-1 0 0,-3 4 0,-3 1-1,1-4 1,-1 4-2,-1-1 1,-1 1 0,3-3 2,-1 2 0,1 0 0,-1-6-2,1 2 0,2 1 2,0-2 3,4-1 3,1-5 2,6 0 5,-1 0-4,6-4 0,-1 3-1,0-6-3,1 0-1,-4-1 1,7-2-1,-6 1-1,3-2 4,-2 2 19,-3-1 21,-3 3 21,-6 0 12,1 0 8,-5 3-1,-2 1-21,-4 2-20,0 1-23,-5 0-13,0 4-8,-5-1-3,0 3-1,-3 3 0,0 0-1,0 0-1,-4 3 2,5-1-3,1 1 2,4-1 0,4-3 2,1 3 0,5 0 0,0-4 3,5-1 0,0-2 0,1-1 3,5 0 0,2-1 1,0-4-1,5 2-2,-5-6 1,4 2-3,-4-2-1,5-1-2,-5-4-4,-2 0-1,2-1 0,0-2-6,-1 1-2,6-2 1,3 2 2,-3-1 4,7 1 1,1 1 3,3 0 7,-2-1-1,4 1-1,-6 4-1,1-1 1,0 2 1,-2 0-4,-5-2 1,0 4 4,-1-2 0,-3 2 3,-3 3 0,-4-3 6,-1 5-6,-4-3 0,-3 3 0,0 3 0,-6 1 5,1-1 1,-3 4 15,-3 0 8,1 2 4,-4 1-1,-1 2-3,-4-1-1,1 2-10,-1 0-8,2 3-3,-3-1-1,4 0-4,2 2-2,3-4-2,0 2 0,3 0-1,0 0-2,6 1-1,-1-2 0,3 0 0,5 0 0,-1-2-2,6-2 0,0 3-3,3-5-24,4 3-65,4-4-147,2-1-122,6 0-170,-1-5-184,0 3-130,2-4-18,-4 0 102,3-4 101,-3-1 160</inkml:trace>
          <inkml:trace contextRef="#ctx0" brushRef="#br0" timeOffset="70896.6525">12567 10969 33,'-38'-5'441,"2"-1"58,11 5 30,4-6 19,2 7-125,6-4-178,3 0-95,5 4-52,5-3-26,5 2-16,11 1-15,10-3-13,7 3-8,11 0-4,6 0 16,4 3 25,5-3 35,1 1 36,-4-1 39,2 3 30,-4-3 19,-6 1 0,-3-1-7,-9 0-15,-3 3-16,-4-3-16,-6 0-15,-4 0-15,-6 0-11,-5 0-16,-2 0-18,1 0-20,-6 0-18,7-3-15,-5 3-15,2 0-14,-2 0-50,-6-1-129,-2 1-149,-6 0-188,-3-3-224,-7 2-138,-8-5-35,-8 1 87,-1-3 124,-4 1 178</inkml:trace>
        </inkml:traceGroup>
        <inkml:traceGroup>
          <inkml:annotationXML>
            <emma:emma xmlns:emma="http://www.w3.org/2003/04/emma" version="1.0">
              <emma:interpretation id="{5021ACB0-9C9C-4A15-BBD3-66E80376E184}" emma:medium="tactile" emma:mode="ink">
                <msink:context xmlns:msink="http://schemas.microsoft.com/ink/2010/main" type="inkWord" rotatedBoundingBox="20652,14839 22890,14847 22889,15155 20650,15147"/>
              </emma:interpretation>
              <emma:one-of disjunction-type="recognition" id="oneOf22">
                <emma:interpretation id="interp106" emma:lang="en-IN" emma:confidence="0">
                  <emma:literal>ear-valance</emma:literal>
                </emma:interpretation>
                <emma:interpretation id="interp107" emma:lang="en-IN" emma:confidence="0">
                  <emma:literal>error valance</emma:literal>
                </emma:interpretation>
                <emma:interpretation id="interp108" emma:lang="en-IN" emma:confidence="0">
                  <emma:literal>earn valance</emma:literal>
                </emma:interpretation>
                <emma:interpretation id="interp109" emma:lang="en-IN" emma:confidence="0">
                  <emma:literal>ear-vacancy</emma:literal>
                </emma:interpretation>
                <emma:interpretation id="interp110" emma:lang="en-IN" emma:confidence="0">
                  <emma:literal>ear valance</emma:literal>
                </emma:interpretation>
              </emma:one-of>
            </emma:emma>
          </inkml:annotationXML>
          <inkml:trace contextRef="#ctx0" brushRef="#br0" timeOffset="73424.4501">18965 10763 316,'8'-3'416,"-3"3"37,2 0 27,-3 0-110,-2 0-128,1 0-75,0 3-41,2-3-26,0 4-15,0 1-9,1 2-2,1 2-10,1 1-12,-3 3-2,3-2 16,0 4 7,0 0-2,1 1-2,-1-3 0,3 3-6,-1-1-26,3-3-16,0 2-7,0-2-7,-2-4 0,-2-1 37,-1 0 75,2-2 74,-3-1 58,1-1 33,-2-3 13,5-3-24,-1 2-68,1-3-66,-1-3-52,1-1-29,-1-3-15,1 3-11,-2-3-12,4-1-5,3-3-9,-1 2-1,1 1-4,1-2-1,-1 2 2,0 0-2,-1 4-2,-2-3-4,-5 4-3,0 3-49,0-4-128,-3 8-124,-1-5-133,0 5-167,-1-3-161,-2 3-58,4 0 68,-1 0 94,4 0 117,1 3 161</inkml:trace>
          <inkml:trace contextRef="#ctx0" brushRef="#br0" timeOffset="74070.9034">19843 10811 209,'8'-3'417,"-3"2"49,3-3 42,-7 4-44,3-3-128,0 1-95,-4 2-55,0 0-43,-1-3-34,-6 6-25,-2-1-26,-1 1-22,-9 2-14,-2 2-5,0 4-7,2-3 2,-8 3-5,1 0 1,4 1-2,-3-3 0,3 2-4,1 1-2,5-3 3,0 1-3,6-2 2,2 3 0,4-7 4,4 4 8,0-1 14,4-6 23,4 2 18,5 0 22,5-3 11,3-3 5,3 0-9,5 2-13,-2-6-13,2-1-13,0 4-2,0-7-5,-4 4 1,1-1 6,-4-1 23,-2 1 22,-6-1 17,-1 4 10,-7-1 5,1 2-12,-4 1-23,-3 0-33,-8 2-24,0 1-21,-10 4-8,2-1-10,-5 1-5,-1 0-2,1 3-1,5 2-4,-2-1-2,2 1 2,7-2 3,1 1 1,4 0 1,4-1-1,4 1 3,7-1 0,3 0-3,6-2-1,5-2-2,6 1-2,6-3-8,1-1-7,5 0-6,2-1-6,2-3 4,1 1 1,-1-2 4,-1-6 7,1 1 6,-1 2 5,1-7-1,-2 4 2,-2-3 6,-1-2 1,-4 5 6,-4-4 4,-4 3 7,-6 1 18,-6 3 17,-2-3 20,-3 3 13,-3 3 11,-2 2 0,-2-1-12,-6 1-22,2 1-24,-2 2-18,0 0-14,0 2-8,-2 1-2,-6 4-2,2-2 6,-4 6 0,0-3 0,-1 4 0,-2 2 0,4-2 2,-3 5 0,0-3 1,4 2-2,-1 0 3,0 0-2,1 2-2,3-6 0,-3 3 1,5-2 0,-4 2-1,1-3 0,4-3 0,-2-1-12,0 3-55,1-4-125,3-4-120,0 2-116,0-2-171,0 0-155,0-3-66,3 0 60,2-3 92,3 0 96,8-4 161</inkml:trace>
          <inkml:trace contextRef="#ctx0" brushRef="#br0" timeOffset="74477.1905">21128 10909 379,'8'-6'475,"0"3"36,-3-4 23,-2 5-90,-1-3-168,1 3-95,-6-1-55,1 1-28,-1 2-23,-5 0-15,-5 2-16,-5 1-16,-2 1-9,-1 3-3,-5-2-4,0 2-3,2 2-3,-1-1-2,4 0 0,-2 2-1,6-2-3,1-1 1,3 0 0,2-2 2,1-2-2,5 2 6,2-2 21,1-2 45,4 2 52,3-3 43,3 0 30,8-3 17,1 2-13,3-3-37,2-3-47,2 3-43,-1-3-28,2-1-15,1 1-4,-2 2 4,-2-2 10,-1-1 9,-1 4 8,-8-1-1,-2 3-6,-2-1-14,0 3-18,-3 0-13,0 0-8,0 3-7,-2 1 2,0 3 4,-1-3 2,-2 4 0,3 0-1,-2 2 0,-1 1 0,4-3-3,-4 0 2,3 3-2,-2-5-42,3 4-112,-4-3-98,3 0-113,-3-3-163,0 2-135,0-4-76,0 0 45,0-2 67,0 0 93,1-2 153</inkml:trace>
          <inkml:trace contextRef="#ctx0" brushRef="#br0" timeOffset="71683.2094">15185 11112 287,'-9'0'428,"1"0"34,-2 0 27,4 0-67,1 0-146,3 0-89,2-3-44,0 3-20,0 0-21,5-2-22,5 0-20,6 1-16,6-3-19,7 1-12,8-2-7,6-2-6,7 0-3,5-1 3,-2 0 2,1 0-2,4-3 4,-7 1 1,1-2 1,-3 0 3,-5-1 9,-4-2 11,-5 3 9,-1-4 32,-10 2 21,-3 2 28,-7 1 35,-6-1 15,2 3 10,-7-2-15,-6 2-10,-2 2-25,-3-2-35,-5 3-24,-5 1-18,2-2-13,-6 6-16,-7-2-8,0 3-5,-6 3-6,-4-2-3,-1 6-1,2-2 0,-1 2-2,2 4 1,2-1-1,5 2-1,2-1 0,6 4 0,4-2 3,5 1 2,5-2 5,8 2 8,2 1 6,9-2 0,4-1 6,5 0-1,9-1-2,5 1-3,5-4 0,7 4-2,4-5-7,1 4-2,4-4-3,2 1-4,-4-3-13,2-1-88,-1 1-118,1-3-122,-4-2-173,-4 0-187,-5 0-91,-5-2 39,-4 0 86,-2-3 110</inkml:trace>
          <inkml:trace contextRef="#ctx0" brushRef="#br0" timeOffset="72934.0974">16694 10924 135,'0'-5'328,"0"-2"27,3 2 36,0-2-48,-1 2-82,4-2-44,-4 3-21,2-1-11,3 1-27,-6 0-29,3 1-30,-3 0-30,2 2-17,1-4-11,-3 2-4,4 3 0,-2-4 9,0 1 15,-3 2 9,2 1 8,-2-3 12,3-1 15,1 4 2,-4-1-11,1-2-11,-1 0-12,0 3-10,3-1-11,-3-2-7,0 3-4,0 0 6,0-3 11,0 3 7,0-1-1,2 1-3,-2-4-1,3 4-8,0 0-12,-3-3-14,0-1-7,0 3-7,0 1 5,0-3 5,0 0 6,0 2 6,-3 1 5,0-4 2,1 4 1,-1-3 1,2 1-4,-6 2 3,5-3-6,-6 3-4,0-3-5,-1 3-8,-4-1-6,-6 1-10,1 1 1,-6-1 2,-6 3-2,1 0 1,-5 2-3,3-5 1,1 5-4,4 1-2,-1-1-3,5-2 1,1 2 0,5-2 1,3 1 2,5 3 1,3 0 3,5-6 0,5 3 3,6 2 0,5-5 3,7 4 0,7-2-3,10 0-2,0-3-1,7 1-1,-1-1-1,1 0 0,-5 3-3,-1-3-3,-7 2 0,-4 0-1,-1 0 0,-5 3 0,-3 0 3,-3 1 0,-2 1 2,-2 3 3,-6-1-1,0 3 0,-3-4-3,-5 6 2,0-2 0,-3-1-2,-2 0 3,-3-2 2,2 3 1,-5-5-3,3-1 2,-5 2-1,3-5 3,-1 2-1,3-3 1,1 2 4,-1 1 1,4-5 1,-4 0 1,4 0-3,3 0-2,2-4 0,4 3-3,3-3-6,10-3-3,3 2-1,6-2 0,5-1-2,5-1-4,5-2 0,1-1-2,3 0-4,4-2 0,0 2 3,-4 1 3,1-1 6,0 3 0,-7-1 4,-3 1 4,-4 2 0,-7 0 4,-2 3 3,-6-1 2,-2 1 2,-7 1-5,-1 2-5,-3-3-8,0 4-5,-5 4-6,0-3 3,-5 5 1,0-2 4,-3 5 6,0 0 3,-1 1 5,-3 1-3,4-1 5,2 4-2,0-6-4,1 4-1,5-1 1,5-3 0,3-1-1,4 0 3,1-2 3,3-1 2,8-1 1,-1-1-8,6 0 3,1-4 1,1 0 0,2-4-2,1 2 2,-5-2 5,3-1-6,-5-4 0,-1 0-4,-5-4 2,0 3-2,-5 0 0,-3-4 0,-9 1 0,1 4 3,-5-2-1,-5 1 1,-3 1-1,-6 3-1,-2-3-1,-5 4-1,0 3 0,0-4-3,0 5-1,4 1-2,1-1-2,6 0-5,2 3 2,3 0 2,5 3 3,5 0 7,8-1 0,8 1 3,9 1 1,7 0-1,6-1 1,7-2-4,10 3 2,-1-1 2,7-3-1,-5 0-1,4 4 0,-8-4-2,-3-4 5,-4 4 0,-10 0 4,-6-3 4,-5 3 26,-4-4 23,-7 3 13,-4-2 15,-1 3 7,-6-3 2,1 2-21,-5 1-21,-2 0-22,3 0-14,-8 0-12,4 4-9,-6-1-4,0 5-1,-1-3 2,-4 5-2,3 1 1,0-3-1,-2 4 2,2-3 2,7 2 1,-6 1 0,2 0 0,5-1 0,-3 1 0,3-1 0,3 0-2,-3-4-1,5 1-9,-5 0-50,3-4-113,1 0-122,-4-1-115,4-3-166,-2 0-157,1-4-72,-3-2 47,0 1 86,-3-6 98,-2-1 158</inkml:trace>
          <inkml:trace contextRef="#ctx0" brushRef="#br0" timeOffset="73082.2007">18476 10748 91,'0'-11'438,"-5"-1"48,5 0 25,-1 4 21,1 1-171,0 0-164,1-1-86,2 4-46,-1 0-26,6 3-17,0 1-13,3 0-21,4 0-71,1 5-99,1-2-100,3 1-130,-6 1-62,5-2-20,-1 5 48,0 0 89</inkml:trace>
          <inkml:trace contextRef="#ctx0" brushRef="#br0" timeOffset="75022.579">21470 10904 4,'13'-4'420,"-5"-1"61,0 1 31,-4 4 20,4-3-124,-4 3-176,0 0-107,1 3-54,-5 1-23,5 4-16,-2 1-3,1-1-1,-4 3 2,0 0-2,-4 4-8,1-3-4,2-1 0,-3-3-4,-1 4-6,1-3-2,0-2 1,0 1-4,0-1 3,0-3 4,0 1 24,4-4 73,-1 1 88,1-2 52,0 0 29,1 0 10,3-2-20,-1-3-68,2 2-87,3-5-49,1 2-36,4-4-11,3 1-5,2 0-7,3-2-1,3 0-2,-2 0 7,-1 3-5,-3 1-4,1 3-3,-6 0-3,-4 0-3,-1 4-6,0 0 4,0 0 1,-6 1 0,3 5 7,-2-2 2,2 0 5,3 3 4,0-2 0,2 2 2,2-3 0,4 3 1,5-3 0,2 0-2,4-1 1,4 1 4,2-4-1,3 2-1,-3-4-1,4 2 1,2-3 2,-2-1 13,-2 1 11,2-2 13,1-2 13,-1 2 9,-2-2 3,-2 0-6,-6-4 7,2 4 3,-5 2 5,-7-2 2,-1 3 1,-6 0-5,0 1-17,-2 1-19,-5 2-21,-3 0-16,-3 2-4,-7 1-7,-3 1 0,-3 3 5,-5 1 0,0 3-2,-4-3 1,2 6-1,-2-2 1,-3 0-5,3 0 0,4 2-23,2-3-50,-1 0-126,11 1-124,6-1-116,3 0-164,11-1-156,3-4-67,7 1 62,11-2 93,3 1 100,4-3 157</inkml:trace>
          <inkml:trace contextRef="#ctx0" brushRef="#br0" timeOffset="75498.9162">22805 11104 126,'8'0'459,"-4"-4"48,4 4 28,0-2 17,-3 1-176,3-3-132,4 3-47,-3-3-4,1 2-6,6 1-4,1-3-15,4 3-29,8-5-32,2 5-14,2-5 7,1 5 12,3-5 11,-2 1 2,-1 2-5,0-6-25,-1 6-27,1-6-19,-2 2-5,-5-1 0,-3-1 0,2-1 8,-8 0 9,-5 3 5,-1-4-7,-5 3-7,-2 0-3,-9 1-9,0 0-13,-9 3-6,-3 0-5,-11-4-5,-10 5-4,-10 2-4,-3-2-1,-6 6-1,-6-3-2,-1 4-1,-1 4 1,1 0-1,-2 3-1,-6 4 1,7 0 0,-2 1-1,7 0 0,4 0 0,9-1 0,10 2 1,4 1 0,10-3 2,6-1 0,11 3 2,8-1 0,7 0 0,6-1 2,6-3 4,7 3-4,8 0 0,6-4 0,9 2-1,7-1-1,4 0-3,7 0 5,4-1 0,1 0-1,1 0-3,1 1 0,-5-4-2,-1 3-3,-4-6 1,-4 5 1,-7-6 3,-5 4 1,-9-4 1,-4 1 0,-9-1 0,-3-1 0,-9-3-1,-2 2-1,-6 0-7,-4-2-44,-5-2-118,-8 0-124,-6-1-175,-12-1-201,-11-1-141,-9-2-35,-12-2 79,-11 2 97,-6-5 168</inkml:trace>
        </inkml:traceGroup>
      </inkml:traceGroup>
      <inkml:traceGroup>
        <inkml:annotationXML>
          <emma:emma xmlns:emma="http://www.w3.org/2003/04/emma" version="1.0">
            <emma:interpretation id="{0E09EE46-01CA-4DBD-90C6-439CB36C455A}" emma:medium="tactile" emma:mode="ink">
              <msink:context xmlns:msink="http://schemas.microsoft.com/ink/2010/main" type="line" rotatedBoundingBox="17370,15924 24577,16103 24568,16459 17361,16279"/>
            </emma:interpretation>
          </emma:emma>
        </inkml:annotationXML>
        <inkml:traceGroup>
          <inkml:annotationXML>
            <emma:emma xmlns:emma="http://www.w3.org/2003/04/emma" version="1.0">
              <emma:interpretation id="{767BE877-614F-4EE3-B02B-35A88E178103}" emma:medium="tactile" emma:mode="ink">
                <msink:context xmlns:msink="http://schemas.microsoft.com/ink/2010/main" type="inkWord" rotatedBoundingBox="20285,15996 23956,16088 23947,16438 20277,16346"/>
              </emma:interpretation>
              <emma:one-of disjunction-type="recognition" id="oneOf23">
                <emma:interpretation id="interp111" emma:lang="en-IN" emma:confidence="0">
                  <emma:literal>relations.</emma:literal>
                </emma:interpretation>
                <emma:interpretation id="interp112" emma:lang="en-IN" emma:confidence="0">
                  <emma:literal>reactions.</emma:literal>
                </emma:interpretation>
                <emma:interpretation id="interp113" emma:lang="en-IN" emma:confidence="0">
                  <emma:literal>aerations.</emma:literal>
                </emma:interpretation>
                <emma:interpretation id="interp114" emma:lang="en-IN" emma:confidence="0">
                  <emma:literal>remiss.</emma:literal>
                </emma:interpretation>
                <emma:interpretation id="interp115" emma:lang="en-IN" emma:confidence="0">
                  <emma:literal>reassess.</emma:literal>
                </emma:interpretation>
              </emma:one-of>
            </emma:emma>
          </inkml:annotationXML>
          <inkml:trace contextRef="#ctx0" brushRef="#br0" timeOffset="77375.2472">18787 12062 428,'16'-7'499,"-3"2"33,-3-2 22,1 2-102,-5 3-201,-2 1-111,-1 1-63,-6 0-27,-5 1-8,-5 3-7,-2 3 5,-6 1 7,-3 1 4,2 2-4,-5-3-8,1 3-5,0-3-7,5 3-10,4-3-5,7 3-6,-3-4-1,5-1 3,5 0 8,6-2 13,5-3 16,5 2 23,10-3 19,2 0 7,9-3-4,3 2-3,5-3-8,-2-3-15,1 2-10,1-5-7,-3 2-1,-1 1 19,-4 0 25,-8 1 27,-2 0 17,-7 3 7,-1-1 1,-6 3-32,-2 1-35,-3 0-36,-5 0-23,-2 5-13,-3-2-6,-6 4-2,3 1 2,-5 2-1,4-1 0,-3 1-3,8-2-1,4 1 5,3 1-1,5-3 4,6-2 1,10 0 7,4-4 6,5 2-1,7-3 4,4 0-1,7-3-1,2-1-4,0-1-2,6-2-2,2 0 0,0-2-4,7-3 0,-1 1 3,0 0 10,1-5 12,-4 6 12,-1-4 22,-7 2 23,-7 1 20,-10-1 7,-5 0 1,-6 4 2,-3 1-11,-11 0-16,2 2-21,-6-1-19,1 1-14,-6 5-19,-1-2-11,-4 4-6,-1 2-2,-7 0-3,-3 0 2,-2 3 4,0 4 0,-1-3-1,-6 1-1,6 3 3,-5 0 0,6-1-1,-2 2 0,4 0 1,1 0 0,4-1 1,4 2-2,2 1 2,2-4-1,4 1 0,4-1-5,3-1-11,3 2-35,2-5-61,7 1-137,1 0-144,3-4-147,1 0-174,4 2-144,-2-5-36,-5-1 88,1 0 118,-6 0 138</inkml:trace>
          <inkml:trace contextRef="#ctx0" brushRef="#br0" timeOffset="77700.4783">20270 12156 187,'-10'-1'473,"-4"-3"46,9 0 23,0 1 12,5-2-230,5 2-150,6-1-79,3-2-48,7 5-22,3-4-11,7-1-6,-1 2-4,7 1-2,0-2 3,2 2-1,-4-2 0,2-1-2,0 1 11,-4 2 16,0 1 48,-5-3 85,-2 3 78,-5-3 59,-2 3 33,-6 0 4,-3-1-35,-1 3-82,-1-3-77,-1 3-65,-6 0-43,4 3-22,-5-3-15,-1 5-3,-3-1 3,0 3 6,-1-2 2,-2 2 1,-2 1 0,1-1 1,-2 4-5,-1-3 0,3 3-1,-5-3-1,3-1-59,1 1-122,-6-2-99,6 1-133,-1 0-170,2-4-172,2 2-33,-1-5 71,4 1 74,3-2 121</inkml:trace>
          <inkml:trace contextRef="#ctx0" brushRef="#br0" timeOffset="78452.0117">21061 11990 85,'0'-4'335,"3"0"19,2 4 9,-1-3-53,4 3-122,4 0-98,1 3-50,-1 0-21,6-2-7,0 4-8,1-3 0,-1 6-1,2-4 3,-2 0 2,1 3 16,13 1 77,-20-4-24,1 3 19,-5-6 22,-4 3 9,1-1-2,-2 1-6,-3 1-11,-3 2-10,-2-2-20,-3-1-15,0 3-9,-1-2-10,1 2-8,0 0-6,0-2-7,-2 2-10,2 0-1,6 0-6,-4-2 2,1 2-3,5-6 0,0 5-1,0-1-1,5-2 2,1 1 4,1-4 13,1 1 10,3 2 26,-1-6 23,6 3 21,-2-1 8,1-5-3,-1 1-10,4 1-23,-2-3-23,1-2-23,-1-1-11,2 2-5,-2 0 10,2-3 25,-2 3 25,0-1 28,-2 2 13,-1 0 11,2 0-12,-6 2-23,1 1-28,3 3-30,1-3-19,-1 4-11,0 0-8,1 4-1,2-3-3,0 6 3,-3-3 1,-3 5-3,1 1 3,-6-1 2,0 3 1,-5 2 4,3-2 0,-3 1 3,-3 1-1,3 1 3,-2-2 0,-1-1 1,0 0 1,1-4 3,-1 0-3,0-1-4,1 0 4,-1-3 5,3 0 2,-2-4 1,-1 4 4,-2-4-2,2-4 0,-5 4 5,3-7 8,-3 2 8,6-2 6,-1-1 3,8-3 0,8-1-8,0 0-11,6-1-12,7-2-6,4 1-2,4 1 2,8-1 9,-1-2 10,3 6 7,-3-1 6,3 4 0,-4-3-3,-5 3-11,-1 5-12,-4 1-9,-3-3-7,-4 8-3,-2-3-1,-4 3-2,-1 3 3,-3 1 4,-3 3 2,-4 1 3,-4-2 3,1 4 3,-6 4-1,1-5 2,-1 6 3,-5-3-1,3 3-1,-3-3-3,3 3-4,-3-3-4,0 2-2,0-3-1,-1-1-1,-2-3-2,1 4 3,-3-6-22,0-1-131,0 3-134,2-8-180,-2 5-203,0-5-153,1-2-62,2-1 84,5-1 114,2-2 167</inkml:trace>
          <inkml:trace contextRef="#ctx0" brushRef="#br0" timeOffset="76204.419">15734 12009 376,'-14'0'455,"-2"-5"30,4 2 19,3 0-95,6-2-167,3 3-97,3 1-49,6-3-25,11 3-18,5 1-16,6 0-11,7 1-5,4 3-7,8-1 0,1 5 1,4 0 1,-1 0-2,1 3 2,-7 4-3,2-2-2,-7 2-3,-6 1-5,-7-1-1,-4 3-1,-10-2-1,0-1 4,-8-2-1,-3-2 14,-8 1 40,-2-5 87,-6 2 81,-2-4 51,-5-1 39,-3-1 21,-1-3-16,-2-3-62,1 2-68,2-7-47,5 1-34,7-2-26,2 0-32,7-3-18,8-3-14,8 0-9,7-1-8,9-3-5,3 1-5,12-1-8,-1 2-27,4 1-48,-3 2-110,-1 2-107,1 4-90,-2-3-142,-10 7-127,2 0-89,-7 4 29,-4 0 73,0 1 68,-6 6 144</inkml:trace>
          <inkml:trace contextRef="#ctx0" brushRef="#br0" timeOffset="76756.8091">16945 12175 105,'2'3'444,"1"-1"46,2-2 27,3-2 11,3-1-183,2-1-156,5-1-82,32-9-1,-20 7-72,4-2-5,1-1-4,2 2-4,0-3-3,1-1-1,1 0 0,-2 2 1,-2-1-4,-3-1 6,-5 0 5,-3 1 9,-3 0 18,-8 0 22,-3 3 22,-7 1 4,-3-1-4,-5 4-4,-6-2-15,-5 6-22,-3 0-26,-9 2-8,-2 3-5,-7 2-10,2 0-1,-2 5-5,1 0-1,4-2-4,7 3 3,2-1-5,4 0 1,9-1 3,7-3 3,10 3 1,2-3 1,12 0 4,8-4 0,6 2-2,12-1 1,6-4 0,0-1-5,8 0 3,0-1 3,1-4-4,1-1 4,-2 2 0,-4-4 3,0 0-1,-4-3-3,-1 1 3,-2-1-3,-3-4 2,-4-1 42,-3 2 45,-5 1 48,-2-1 38,-11 2 33,-4 0 26,-2 5-24,-3-2-33,-2 4-45,-6 0-39,-1 3-32,1 2-33,-5 0-22,0 5-11,-5 2-6,1 2 1,-1 3 1,-6-1 4,-2 4 0,0 0 0,0 4 2,-3-3 0,3 3 0,0-2 0,4 1 1,-3-1 0,0-2-1,4 3 4,3-3-3,-3-3-2,3 2-1,-3-3-1,6-2-58,-4-2-136,1 0-118,5 1-127,0-4-173,-1-1-181,1-3-38,0 0 84,1-3 91,12 2 113</inkml:trace>
          <inkml:trace contextRef="#ctx0" brushRef="#br0" timeOffset="78911.3374">22737 12361 141,'3'-2'464,"2"-3"48,0 4 28,1-2 15,1-1-194,1-2-137,3 5-38,-1-3 17,-2 0 34,5 1 23,-5 2 9,1-2-20,-1 0-50,0 3-68,0 0-62,0 0-42,-3 3-25,0 0-8,-2-2-2,-1 2 2,-4 1 1,-1 1 7,-2 1 3,-3-2 3,0 0 0,0 1 2,-2 1 5,6-5 9,-1 2 26,2-3 29,-1 3 34,3-3 30,-2 1 25,3-1 10,0-1-7,0 1-19,3 0-27,-2-3-29,3 0-27,-1 2-21,-2-5-19,7 5-11,-3-3-8,3 0-5,-3 1-3,3 2-5,0-3-6,-3 1-29,0-1-72,-2 4-166,0-4-180,-6 1-245,0 2-177,-7-5-71,-6 5 19,-5-3 144,-4 3 165</inkml:trace>
        </inkml:traceGroup>
      </inkml:traceGroup>
    </inkml:traceGroup>
  </inkml:traceGroup>
</inkml:ink>
</file>

<file path=ppt/ink/ink1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51:28.38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C9D012A-CA84-4F0C-A3F5-3597C588F010}" emma:medium="tactile" emma:mode="ink">
          <msink:context xmlns:msink="http://schemas.microsoft.com/ink/2010/main" type="inkDrawing" rotatedBoundingBox="5772,11883 7237,11513 7254,11580 5788,11949" semanticType="underline" shapeName="Other">
            <msink:sourceLink direction="with" ref="{F16E6AB0-0415-4408-9834-51349A0AD797}"/>
          </msink:context>
        </emma:interpretation>
      </emma:emma>
    </inkml:annotationXML>
    <inkml:trace contextRef="#ctx0" brushRef="#br0">1284 1420 189,'-3'-2'315,"1"2"34,-1-3 13,0 1-70,1 2-49,-2-4-24,4 4-19,-7-3-14,7 3-20,-1-1-31,1 1-37,0-4-33,0 4-22,0 0-10,0-2 2,0 2 3,0 0 4,0-2 13,0 2 14,0 0 12,-4-3 15,3 3 16,1 0 17,0 0 0,0 0 1,0-1-8,0 1-13,0 0-15,-3 0-18,-1-3-11,4 3-16,-1 0-12,1 0-8,-3 0-15,3 0-7,-4 3-7,0-3 0,-4 1-3,-5 2-1,-2 1 1,-4 1-1,-7-2 0,1 3 4,-4 1-3,-5 2 1,-1 1 2,-10 2 2,2 0 3,-7 2 0,-3 2 2,-2-1-3,-4 0 4,-61 15 10,63-16-5,0-1 1,9 1 4,1 2 7,2-6 9,5-1 9,0 1 6,6-1 6,7 0 3,1 1 3,-1-5-3,8 2-2,-2-3-5,2 1-4,6-1-4,0 0-11,3 0-9,2-2-8,4-1-3,-5-1-6,5 4-4,-3-3-1,6-1 2,1 3-2,-4-3-1,4 0 0,0 0 0,0 0 0,0 0-1,-1 3 1,1-3 0,-3 0 1,-1 1 2,4-1 1,-1 0-1,-2 3-1,-5 0-2,3-3-68,-5 1-137,2 3-150,-5-4-231,-8 3-166,-4-3-81,-9-3 18,-4 3 115,-12-5 134</inkml:trace>
  </inkml:traceGroup>
</inkml:ink>
</file>

<file path=ppt/ink/ink1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51:36.35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9A6A757-43DC-437E-B26C-2520203C4C04}" emma:medium="tactile" emma:mode="ink">
          <msink:context xmlns:msink="http://schemas.microsoft.com/ink/2010/main" type="inkDrawing" rotatedBoundingBox="11389,11838 13147,11509 13167,11616 11408,11944" shapeName="Other">
            <msink:destinationLink direction="with" ref="{2CBD8878-70C5-43AE-A746-04B00DAE3198}"/>
          </msink:context>
        </emma:interpretation>
      </emma:emma>
    </inkml:annotationXML>
    <inkml:trace contextRef="#ctx0" brushRef="#br0">1774 57 237,'-3'-4'365,"3"-1"39,0-1 32,0 5-101,0-3-78,0 1-50,0-2-33,0 3-29,0 0-24,0-1-23,0 1-24,0 2-17,0-2-6,0-1-1,-2 1 4,2 2 6,0 0 14,0 0 6,0 0 2,0 0 2,-3 0 1,3 0-2,-3 0-6,3 0-6,-2-3-9,-1 3-4,1 0-12,-4-1-3,1 1-3,-3-3-8,3 3-3,-3-1-5,0 1 0,4-4-4,-1 4-6,0 0-4,0 0-2,-3 0-3,-3 0-3,3 0-1,-5 0 1,0 0 5,0 0-3,-1 4 0,-5-3 2,-7 2 6,-3 1 23,-5 1 22,-6 4 26,-9 1 20,-6 1 15,-4-1 2,-6 5-17,-5 3-19,1-3-19,-6 1-17,2 0-8,3 1-3,1-3 2,6-1 0,4 0 0,4 0 1,4-2 5,4 0-2,6-2-2,2 0-1,2-2 0,7 0-8,4 0-2,0-1-7,6 0-5,-1-2-5,1 1-2,8-4 2,-1 5-5,3-5-1,2 3-1,0-4 0,3 2-4,-3-1 0,7-1-2,-3 0 1,1 4 2,3-4-1,-1 0 2,1 0-3,0 0 0,0 0-1,0 0-1,0 0-4,-4 0-10,3 1-71,-2-1-164,-1 0-203,-4 0-263,-6-5-139,-12 4-62,-7-5 33,-20-2 141,-8-4 194</inkml:trace>
  </inkml:traceGroup>
</inkml:ink>
</file>

<file path=ppt/ink/ink1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51:35.70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CBD8878-70C5-43AE-A746-04B00DAE3198}" emma:medium="tactile" emma:mode="ink">
          <msink:context xmlns:msink="http://schemas.microsoft.com/ink/2010/main" type="inkDrawing" rotatedBoundingBox="12187,11498 12651,11979 12627,12002 12163,11521" semanticType="callout" shapeName="Other">
            <msink:sourceLink direction="with" ref="{39A6A757-43DC-437E-B26C-2520203C4C04}"/>
          </msink:context>
        </emma:interpretation>
      </emma:emma>
    </inkml:annotationXML>
    <inkml:trace contextRef="#ctx0" brushRef="#br0">40 77 187,'-13'-11'718,"6"7"-285,6-2-72,-6 1-94,3 1-55,4 0-27,-2-1-34,2 3-37,0-3-27,-3 2-14,-1 0-5,4-2-4,0 5 2,0-7 11,0 6 17,0-1 22,0-2 27,0 4 20,0-1 21,0-2 2,0 3-2,0 0-14,0-3-20,0 3-27,0 0-30,0 0-28,0 0-24,0 0-21,0 0-13,4 0-7,-1 3-2,-1 1 1,6 2 9,0 2 15,1 0 5,2 3 11,2 4 4,3 1 5,-1 0-1,1 3 4,1-2-1,1 2-1,1 3-5,-1-1-4,0-2-5,1 1-9,-1 2-4,-1-3-2,1 1-4,1-1 1,-5-1 1,6 1-3,-7-4 0,1 3-2,-3-3 3,2-3-3,-3 0-4,3 0 3,-2-1-4,-2-2 1,-1-1-4,0-1 2,0-2-1,-3 2-3,3-3-1,-4-1 0,-3-2 0,4 2-2,-5-2 1,0-1-27,0 0-94,0 0-136,-5-1-94,4-3-149,-8-3-166,1 3-130,-3-4 9,-2 1 92,1-2 72,4-3 135</inkml:trace>
  </inkml:traceGroup>
</inkml:ink>
</file>

<file path=ppt/ink/ink1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5:58.27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6C7B5F3-8F1C-45A2-94B3-7628A44B4742}" emma:medium="tactile" emma:mode="ink">
          <msink:context xmlns:msink="http://schemas.microsoft.com/ink/2010/main" type="inkDrawing" rotatedBoundingBox="16107,4623 18655,4687 18654,4701 16106,4637" shapeName="Other"/>
        </emma:interpretation>
      </emma:emma>
    </inkml:annotationXML>
    <inkml:trace contextRef="#ctx0" brushRef="#br0">0 6 133,'0'0'210,"0"0"-7,0-3-28,0 3-30,0 0-20,0-3-21,0 3-19,0 0-14,0 0-12,0 0-6,0 0-5,3 0 1,-3 0 5,0 3 9,2-3 5,-2 0 11,3 0 6,-1 3 2,-2-3 3,0 0-1,0 0-1,0 0-5,0 1-5,0-1 0,0 0 65,0 0-79,0 0-6,0 0-10,0 0-4,0 0-6,0 0-8,0 0-6,3 0-2,-3 0-2,5 0-3,-2 0-4,0 0-1,-1 0 0,-2 0-1,3 0-1,-1 0 0,-2 0 0,3 0 2,0 0 1,-3 0 1,0 0 1,0 0-1,0 0-1,0 0 0,0 0-1,2 3 2,-2-3-2,3 0 2,-2 0 2,-1 0 3,4 0 1,-4 0-2,3 0 1,-1 0 0,2 0 1,-4 0-3,4 0-3,0 0-2,0 0-1,-1 0-4,-3 0 1,0 0-3,1 0 1,-1 0-2,4 0 1,-3 0 2,-1 0-1,0 0 2,3 0-1,1 0 4,-4 0-2,1 0-1,4 0 1,-2 0 0,8 0 3,-4 0-1,1 0-2,3-3 2,-4 3-4,1 0-2,0 0-3,0 0 2,1 0 0,-1 0 0,5 0 0,0 0 2,0 0-4,3 0 2,-3 0-4,4 0 3,3 0 1,-3 0 0,1 0-3,3 3 1,-2-3 1,-1 0 0,4 0-2,-1 0 2,0 0 0,4 0 0,-1 0-1,-1 0 2,1 1-2,-3-1 1,0 0-2,0 0 0,-4 0 1,1 3-2,0-3-2,-6 0 2,4 0-1,2 0 0,-5 0-1,1 0 2,-1 4 1,-3-4 0,-1 0-1,6 0 1,-2 0 0,-4 0 2,4 0-1,-2 0-2,2 0 0,0 4 2,1-4-2,-1 0-4,3 0 4,-3 0 2,0 0 1,0 0-2,-5 3 0,5-3 1,-2 1 0,2-1-2,-4 0-2,4 0 2,0 0-1,-2 0 2,-1 3-1,3-3 0,0 0 2,-5 0-2,3 0 0,-1 1 1,1-1-2,-2 0-2,1 0 2,1 0 1,-1 0 0,3 0 0,-2 3 2,-1-3 3,2 0-5,1 0 3,-2 0-1,2 0 3,0 0-2,0 0 2,5 0 4,-6 0 0,8 0-1,-6 0 0,2 0-1,0 0-1,-1 0-3,1 4 0,0-4-2,-2 0-1,-1 0 2,1 0-2,-1 0 2,-3 0-2,3 0-2,-2 0 2,2 3-1,-4-3 1,4 0 0,0 0 1,3 0 3,-3 0-2,0 2 2,0-2-2,-2 0 1,2 0-3,-7 0 0,7 0-1,-2 0 1,-1 0 1,3 0 0,-1 0 3,3 3-1,-2-3 0,0 0-1,-4 0-1,4 0-1,-2 0 0,-1 0-1,3 1 1,0-1 0,3 0 0,0 0 0,-2 0 0,5 3 3,-1-3 0,3 0-3,0 0 0,0 0 0,-2 3 0,5-3 1,-2 2 3,2-2 1,-1 0-1,4 0-1,-4 2-1,2-2-2,-1 2 0,-1-2-3,2 0 3,0 0-2,-3 3 2,5-3 1,-4 0-1,1 3 4,-2-3-1,2 1 3,-4-1 0,0 0 2,1 3 2,-1-3 3,-6 2 4,-1-2 3,-2 0 8,-1 0 9,3 0 14,-2 0 14,-3 0 12,-3 0 8,-1 0 3,1 0-3,0 0-7,-2 0-10,2 0-3,-5 0-1,6 0 0,-4-2 1,-2 2-3,3 0 4,-1 0-4,-2 0-6,0 0-3,0-3-6,0 3-5,0 0-4,0 0-8,0 0-9,0 0-2,0 0-9,0 0-5,0 0-2,0 0-3,0 0-8,0 0-45,-5 0-112,3 3-112,-6-3-204,-8-3-215,-6 3-107,-23-1-18,-19-2 83,-20 0 93,-17 1 192</inkml:trace>
  </inkml:traceGroup>
</inkml:ink>
</file>

<file path=ppt/ink/ink16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6:00.90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0912435-5553-458B-A23C-A60A6C9E5638}" emma:medium="tactile" emma:mode="ink">
          <msink:context xmlns:msink="http://schemas.microsoft.com/ink/2010/main" type="writingRegion" rotatedBoundingBox="903,5810 4111,5810 4111,5945 903,5945"/>
        </emma:interpretation>
      </emma:emma>
    </inkml:annotationXML>
    <inkml:traceGroup>
      <inkml:annotationXML>
        <emma:emma xmlns:emma="http://www.w3.org/2003/04/emma" version="1.0">
          <emma:interpretation id="{3D117D80-807D-40DA-B552-A6F039A8D196}" emma:medium="tactile" emma:mode="ink">
            <msink:context xmlns:msink="http://schemas.microsoft.com/ink/2010/main" type="paragraph" rotatedBoundingBox="903,5810 4111,5810 4111,5945 903,5945" alignmentLevel="1"/>
          </emma:interpretation>
        </emma:emma>
      </inkml:annotationXML>
      <inkml:traceGroup>
        <inkml:annotationXML>
          <emma:emma xmlns:emma="http://www.w3.org/2003/04/emma" version="1.0">
            <emma:interpretation id="{9D2494E7-5958-45E3-A7E5-1CBCA3E49C24}" emma:medium="tactile" emma:mode="ink">
              <msink:context xmlns:msink="http://schemas.microsoft.com/ink/2010/main" type="line" rotatedBoundingBox="903,5810 4111,5810 4111,5945 903,5945"/>
            </emma:interpretation>
          </emma:emma>
        </inkml:annotationXML>
        <inkml:traceGroup>
          <inkml:annotationXML>
            <emma:emma xmlns:emma="http://www.w3.org/2003/04/emma" version="1.0">
              <emma:interpretation id="{81A98D43-6E9A-4168-B83A-F299B6162D96}" emma:medium="tactile" emma:mode="ink">
                <msink:context xmlns:msink="http://schemas.microsoft.com/ink/2010/main" type="inkWord" rotatedBoundingBox="903,5810 4111,5810 4111,5945 903,5945"/>
              </emma:interpretation>
              <emma:one-of disjunction-type="recognition" id="oneOf0">
                <emma:interpretation id="interp0" emma:lang="en-IN" emma:confidence="0">
                  <emma:literal>-</emma:literal>
                </emma:interpretation>
                <emma:interpretation id="interp1" emma:lang="en-IN" emma:confidence="0">
                  <emma:literal>_</emma:literal>
                </emma:interpretation>
                <emma:interpretation id="interp2" emma:lang="en-IN" emma:confidence="0">
                  <emma:literal>r</emma:literal>
                </emma:interpretation>
                <emma:interpretation id="interp3" emma:lang="en-IN" emma:confidence="0">
                  <emma:literal>=</emma:literal>
                </emma:interpretation>
                <emma:interpretation id="interp4" emma:lang="en-IN" emma:confidence="0">
                  <emma:literal>~</emma:literal>
                </emma:interpretation>
              </emma:one-of>
            </emma:emma>
          </inkml:annotationXML>
          <inkml:trace contextRef="#ctx0" brushRef="#br0">76 128 97,'-2'-1'282,"-3"1"36,2 0 10,-2-3-53,2 3-45,1 0-33,-1-1-21,-2 1-15,-1-3-12,4 3-12,-3 0-16,-1 0-18,4-4-17,-2 4-17,0 0-16,1 0-13,2 0-11,-4 0-7,5 0-9,-3 0 1,3 0-3,-4 0 1,3-4 3,1 4 6,-3 0 5,3 0 5,0 0 9,0 0 3,0 0 0,0 0 0,0 0-4,0 0-6,0 0-8,0 0-6,0 0-5,0-3-4,3 3-4,-3 0-1,1 0-2,3 0-1,-4 0-2,3 0 2,2 0 0,-1 3-2,4-3 0,0 0 2,5 0 1,2 4-1,1-4 6,5 0 7,-4 0 6,3 0 5,2 4-1,-1-4 1,1 0-2,-1 0-8,5 3-2,-2-3-3,0 1-2,2-1 0,-1 3-2,-2-3 1,2 1-2,3-1 1,-3 0-2,1 3 0,0-3 0,-1 0 0,4 3 3,-3-3-1,0 0 6,3 1 0,-4-1 7,1-1 4,3 1 2,-4 0 10,-2 0 6,1-3 3,-2 3-6,-1 0 1,-2 0-2,1 0-6,-1-3-3,-1 3-3,-1 0 0,3-1-1,0 1-3,-2 0-2,3-3-1,0 3-1,0 0-4,-2-1 0,2 1 0,3-3-1,-3 3-5,-4 0-1,4 0-4,-3-4 2,1 4-3,-1 0-2,-4 0 3,5 0-1,-4 0 1,1 0 0,0-4-2,-3 4 1,0 0 0,3 0-2,-4-3 0,1 3-2,0 0 2,0 0 4,0 0-2,-4 0 3,7 0 1,-6-1 2,5 1-3,-1 0 1,2 0 0,-3 0-2,3 0 1,-3-3 0,1 3 1,2 0 3,0-3 0,-1 3-3,4 0 2,-5-1-2,6 1 4,-3-4-4,1 4 1,3 0 4,-4 0 9,3 0 1,1-3 0,-4 3 5,4-4-2,0 4 2,-3-1-10,2-2-1,-2 0 0,0 3-7,1-1-1,-5 1 0,6-3 1,-6 3-4,-1 0-3,3-1 4,-3 1-2,0-3-4,-1 3 4,1 0 2,0 0-1,0-2-2,1 2 1,1-3 3,1 3-3,0 0 2,-2 0-1,2-3 1,0 3 0,5-1 0,-3 1-3,3-3 0,0 3 0,1-2 2,2 0-1,-3-1-2,2 3 1,1-2-1,-5 2 1,0-3-3,2 3 1,-7-1 1,2 1-1,1 0 2,-5-3-2,1 3 1,-3 0-1,1 0 2,2 0 0,-5 0-2,2-2 3,-1 2 3,-1 0-2,3 0-4,-3-3 1,-1 3 4,4 0-2,-3 0 1,0 0-1,2 0 5,3 0-1,-1-2-2,1 2 4,0-2-1,0 2 3,0 0-3,3 0 6,0-3-2,-3 3-3,1 0-3,1-2 2,2 2-5,-1-2 2,-3 2 0,2 0-3,-3-1-2,1 1 0,0-4 1,-2 4-2,-3 0-1,0 0 2,-1 0 2,-1 0-2,1-2-2,1 2 2,-2 0 0,0 0-2,6 0 2,-4 0 2,-2 0 1,2-1-1,3 1-2,-3 0 1,5 0 2,-5 0-2,2-4-1,-1 4 0,3 0 3,-3 0 0,3 0-1,-3 0-2,2 0 0,-3 0 4,-1-1-2,1 1 0,-3 0 2,3 0 2,0 0-1,-3 0 3,1 0 2,-1 0 6,-4 0 5,6 0 5,-2 0 3,-5 0 1,1 0 1,2-3-4,1 3-5,-3 0 0,2 0-2,-1 0-1,4 0-2,-6 0 1,2 0-3,4 0-2,-6 0 0,2 0-4,1 0 3,-3 0-2,0 0 2,2 0 1,-2 0 1,0 0 4,3 0 1,-3 0 9,0-3-6,0 3 1,0 0 0,0 0-4,0 0-1,0 0-10,0 0 0,0 0 0,0 0 0,0 0-2,0 0-2,0 0 2,0 0 1,0 0-3,0 0 1,0 0-1,3 0 0,-3 0 1,-3 0-1,0 0 2,3 0 4,-2 0 2,4 0-2,-2 0-1,0 0-1,3 0 3,-3 0-1,0 0-3,0 0 5,0 0-5,0 0 0,0 0-1,0 0-3,0 0 3,0 0 4,3 0-1,-3 0-1,0 0-1,0 0 2,0 0-1,0 0 0,0 0 2,0 0 1,0 0 0,0 0 3,0 0-1,0 0 0,0 0-4,0 0 1,0 0 0,0 0-2,0 0-1,0 0-2,0 0-3,0 0 0,0 0 1,0 0-2,0 0-1,0 0 0,0 0 0,-3 0 2,0 0-2,3 0 2,0 0 2,0 0 2,0 0-5,0 0-1,0 0 1,0 0-1,0 0-2,-2 0-16,2 3-54,-3-3-160,1 0-169,-4 0-260,-2 0-182,2-3-86,-2 2 4,4-4 133,4-1 154</inkml:trace>
        </inkml:traceGroup>
      </inkml:traceGroup>
    </inkml:traceGroup>
  </inkml:traceGroup>
</inkml:ink>
</file>

<file path=ppt/ink/ink1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6:08.01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FC2BC95-FD47-4CED-815C-67B35060AC1D}" emma:medium="tactile" emma:mode="ink">
          <msink:context xmlns:msink="http://schemas.microsoft.com/ink/2010/main" type="writingRegion" rotatedBoundingBox="17163,8381 21408,8381 21408,8472 17163,8472"/>
        </emma:interpretation>
      </emma:emma>
    </inkml:annotationXML>
    <inkml:traceGroup>
      <inkml:annotationXML>
        <emma:emma xmlns:emma="http://www.w3.org/2003/04/emma" version="1.0">
          <emma:interpretation id="{A4465777-C87F-4B21-945A-1FA7A435E3DE}" emma:medium="tactile" emma:mode="ink">
            <msink:context xmlns:msink="http://schemas.microsoft.com/ink/2010/main" type="paragraph" rotatedBoundingBox="17163,8381 21408,8381 21408,8472 17163,8472" alignmentLevel="1"/>
          </emma:interpretation>
        </emma:emma>
      </inkml:annotationXML>
      <inkml:traceGroup>
        <inkml:annotationXML>
          <emma:emma xmlns:emma="http://www.w3.org/2003/04/emma" version="1.0">
            <emma:interpretation id="{EFF3DC78-0520-40C2-BDB7-A72C500624C7}" emma:medium="tactile" emma:mode="ink">
              <msink:context xmlns:msink="http://schemas.microsoft.com/ink/2010/main" type="line" rotatedBoundingBox="17163,8381 21408,8381 21408,8472 17163,8472"/>
            </emma:interpretation>
          </emma:emma>
        </inkml:annotationXML>
        <inkml:traceGroup>
          <inkml:annotationXML>
            <emma:emma xmlns:emma="http://www.w3.org/2003/04/emma" version="1.0">
              <emma:interpretation id="{E5181CD9-A9EF-49BA-9866-AF2E257A096A}" emma:medium="tactile" emma:mode="ink">
                <msink:context xmlns:msink="http://schemas.microsoft.com/ink/2010/main" type="inkWord" rotatedBoundingBox="17163,8381 21408,8381 21408,8472 17163,8472"/>
              </emma:interpretation>
              <emma:one-of disjunction-type="recognition" id="oneOf0">
                <emma:interpretation id="interp0" emma:lang="en-IN" emma:confidence="0">
                  <emma:literal>_</emma:literal>
                </emma:interpretation>
                <emma:interpretation id="interp1" emma:lang="en-IN" emma:confidence="0">
                  <emma:literal>-</emma:literal>
                </emma:interpretation>
                <emma:interpretation id="interp2" emma:lang="en-IN" emma:confidence="0">
                  <emma:literal>p</emma:literal>
                </emma:interpretation>
                <emma:interpretation id="interp3" emma:lang="en-IN" emma:confidence="0">
                  <emma:literal>P</emma:literal>
                </emma:interpretation>
                <emma:interpretation id="interp4" emma:lang="en-IN" emma:confidence="0">
                  <emma:literal>B</emma:literal>
                </emma:interpretation>
              </emma:one-of>
            </emma:emma>
          </inkml:annotationXML>
          <inkml:trace contextRef="#ctx0" brushRef="#br0">13 23 173,'-5'-2'264,"2"1"25,1-3-29,2 1-55,-3 3-35,3 0-11,0 0 6,0-4 6,3 4 10,-3-1-6,2 1-12,-2-3-18,3 3-26,-3 0-21,1 0-25,-1 0-15,4 0-10,-1 0-2,-3 0 5,0 0 1,0 0 11,0 0 11,0 0 6,0 0 5,0 0-1,0-3-1,0 3-4,0 0-3,0 0-8,0 0-9,0 0-4,0 0-6,0 0-7,0 0-6,0 0-7,0 0-3,0 0-3,1 0-5,-1 0-4,4-1 1,1 1 6,3 0 7,1 0 14,4 0 14,3 1 11,5-1 6,0 0 3,1 3-3,2-3-13,-1 0-13,4 0-10,-1 0-3,1 0-11,0 3-6,0-3-1,2 1 0,0-1-2,2 0-1,-1 4-2,4-4 0,-2 0 0,-2 0-2,1 0 0,1 3 1,-1-3 0,-3 0-1,3 4-2,-2-4 2,1 1-1,-1-1 0,0 2-1,2-2 1,-3 2 3,-2-2 1,3 3 0,0-3 0,-7 0 1,2 3-2,-1-3-2,1 1-3,-2-1-1,2 0 0,-1 0-3,1 3 3,-2-3-2,2 2-2,-1-2 0,3 0-1,-1 3 4,3-3-4,-1 0 1,-2 0 5,3 1 0,-1-1-2,2 3-1,0-3-2,-2 0-1,0 3 0,-1-3 0,0 0 0,-4 2 0,4-2 3,-5 0-3,3 2 3,-2-2-3,-1 2 1,5-2-1,-2 0 2,1 3 0,-1-3-1,2 0 1,1 0 2,1 2-4,-1-2-2,2 2 0,-3-2 2,6 0 0,-5 0-4,-1 3 1,2-3 3,-2 0 0,3 0 0,-3 0-4,-2 2 4,-2-2-3,4 0 2,-2 0 1,-2 0-1,4 0-1,-2 0 1,-1 0 2,1 3-1,-2-3-1,2 0 0,0 0 2,-6 0 0,0 0-1,6 0 4,-7 0-4,4 0 3,0 0 0,0 0-2,-2 0-1,2 0 0,-2 0-3,-4 0 2,1 0-1,0 0 2,-2 0 0,7 0 2,-2 0 2,-4 0-1,6 0-2,-4 0-1,2 0 1,-1 0-1,3 0-3,1 0-3,-1 4 3,0-4 3,3 0 0,-1 0 1,2 0 1,-1 3 2,-1-3-1,1 0-3,-2 0 0,-1 0-1,3 2 3,-1-2-1,-2 0-2,-1 0 2,1 0-1,3 0 0,-9 0 2,6 0 1,-5 2 0,1-2-3,1 0 0,1 0-2,-1 0-6,0 0 5,-2 0-1,1 0 1,-1 0 2,2 0 2,-2 0 0,2 0 4,-2 0-4,-2 0 1,2 0 1,0 0-3,-3 0 0,0 0-2,0 0 1,0 0-1,-1 0 2,1 0 0,0 0 0,0 0 2,0 0-2,0 0-2,1 0 2,0 1-1,4-1-2,-2 0 3,2 0 4,-2 0-1,1 0-3,0 0 1,-1 0-1,-2 0 0,2 4-4,2-4 1,-2 0 3,1 0 0,3 0 3,1 0-3,-2 1 4,0-1-1,2 0-3,-3 0 3,-1 0-3,2 2 1,-4-2 0,3 0-1,-2 0 5,-4 0 5,4 0 1,0 0 6,-3 4 5,2-4 6,-4 0-2,2 0-1,-4 0 3,4 0-3,-5 0-2,-3 0-1,3 0 4,-5 0-2,2 0 1,-2 0 0,-1 1-1,-2-1-2,3 0 1,0 0 0,-3 0-1,2 0-2,-2 0-3,0 0 0,0 0-4,0 0-2,0 0-4,0 0-1,0 0-2,0 0-3,0 0 0,0 0-1,0 0 2,0 0-2,0 0-15,0 0-60,-2 0-141,-4 0-127,1 0-222,-8-1-210,-3 1-99,-14-4-2,-9 2 109,-15 1 112,-17-3 211</inkml:trace>
        </inkml:traceGroup>
      </inkml:traceGroup>
    </inkml:traceGroup>
  </inkml:traceGroup>
</inkml:ink>
</file>

<file path=ppt/ink/ink1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6:47.13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E24D7AE-B5F8-485D-A4E9-6BC4E27CA169}" emma:medium="tactile" emma:mode="ink">
          <msink:context xmlns:msink="http://schemas.microsoft.com/ink/2010/main" type="writingRegion" rotatedBoundingBox="4688,10398 5853,10455 5830,10932 4665,10876"/>
        </emma:interpretation>
      </emma:emma>
    </inkml:annotationXML>
    <inkml:traceGroup>
      <inkml:annotationXML>
        <emma:emma xmlns:emma="http://www.w3.org/2003/04/emma" version="1.0">
          <emma:interpretation id="{A25DDC6E-6CF9-4CEE-8E56-FC3DFA09EECE}" emma:medium="tactile" emma:mode="ink">
            <msink:context xmlns:msink="http://schemas.microsoft.com/ink/2010/main" type="paragraph" rotatedBoundingBox="4682,10423 5839,10423 5839,10904 4682,10904" alignmentLevel="1"/>
          </emma:interpretation>
        </emma:emma>
      </inkml:annotationXML>
      <inkml:traceGroup>
        <inkml:annotationXML>
          <emma:emma xmlns:emma="http://www.w3.org/2003/04/emma" version="1.0">
            <emma:interpretation id="{436D7071-074E-43DC-9D10-8F9ECCA7D21F}" emma:medium="tactile" emma:mode="ink">
              <msink:context xmlns:msink="http://schemas.microsoft.com/ink/2010/main" type="inkBullet" rotatedBoundingBox="4688,10398 5853,10455 5830,10932 4665,10876"/>
            </emma:interpretation>
            <emma:one-of disjunction-type="recognition" id="oneOf0">
              <emma:interpretation id="interp0" emma:lang="en-IN" emma:confidence="0">
                <emma:literal>a</emma:literal>
              </emma:interpretation>
              <emma:interpretation id="interp1" emma:lang="en-IN" emma:confidence="0">
                <emma:literal>o</emma:literal>
              </emma:interpretation>
              <emma:interpretation id="interp2" emma:lang="en-IN" emma:confidence="0">
                <emma:literal>@</emma:literal>
              </emma:interpretation>
              <emma:interpretation id="interp3" emma:lang="en-IN" emma:confidence="0">
                <emma:literal>O</emma:literal>
              </emma:interpretation>
              <emma:interpretation id="interp4" emma:lang="en-IN" emma:confidence="0">
                <emma:literal>G</emma:literal>
              </emma:interpretation>
            </emma:one-of>
          </emma:emma>
        </inkml:annotationXML>
        <inkml:trace contextRef="#ctx0" brushRef="#br0">4031-3417 35,'-3'-1'206,"2"1"23,1 0-24,-4 0-38,1 0-29,3 0-20,0-3-13,0 3-12,0 0-7,0 0-8,0-4-8,3 4-5,1-1-4,-4 1 1,1-3 1,2 3 11,-3-3 8,0 3 11,2-1 2,-2 1-1,3-3-4,0 2-14,-3 1-8,2-7-8,-2 7-11,0-1-5,0-2 1,3 3 2,0-3-3,-3 2-6,0 1-2,0-3-4,0 2-7,0-2-10,0-1-5,0 4-3,2 0-1,1-3 2,-3-1-3,0 3 2,0-2-1,2 2 1,-2-2-2,0 1 4,0 0-2,0-3 1,0 2 2,0 2 3,0-2 1,0 1 0,0-1 1,0 1 2,-2 0-1,2-1-3,-3 1-4,1 0 3,2-3-3,-3 2-1,0 2 0,3-2 0,0 2-1,-2-3-3,2 1 1,-6 3-2,4-5 2,2 5 2,-4-3 2,-3 0 1,6 2 0,-4-3 1,-2 2-2,6 1-2,-6-3-4,2 3 2,-3-1-4,7-2 4,-7 3-1,3-3-1,-6 2-3,6 2 2,-3-5-1,0 5 1,1-1 0,-1-1 1,4-2 2,-4 4-2,0-1-1,3-2 0,-3 3-2,0-3 0,0 2 0,-2 1 0,2-4 1,-3 3-1,-2 1 2,5-2-1,2 2-1,-1 0 0,2-2 0,-3 2 0,3-3 0,-3 3 0,0 0 0,2 0 0,0 0 0,1-3 0,-3 3-1,3 0-2,0 0 3,0-1 0,-3 1 1,4 0-1,-3 0 2,1 0-4,-1 0 2,2 0 0,1-3 0,-1 3 3,-3 0-1,3 0 2,-1 0-4,-2 0 0,6 0-4,-6 0 1,0 0 0,0 0 1,1 0 1,-1 0 0,0 0 2,0 0 2,-1 0-3,1 0 0,0 0 0,-4 0 0,6 0 0,-5 0 0,3 3 0,0-3 0,-2 0-2,2 0 2,0 0 2,-2 0-1,2 0 1,0 1-2,0-1-5,2 0 2,-2 3 1,0-3 1,0 0-1,3 3 2,-6-3 10,6 0-4,-3 2-3,6-2-2,-6 0-1,4 2 0,-3-2-7,2 0 2,-3 1 4,7 3 1,-7-4 0,0 1 0,3-1 0,-6 3 3,9 0-5,-9-3 1,9 1 1,-6 3 0,3-2-1,-3-1 0,4-1-1,-4 4 2,1-3 2,2 1-1,-3 2-1,7-3 0,-4 3 1,-2-2-1,6-1 0,-4 3 0,2-4 0,0 1 0,1 1 0,-1 2 3,-2-3 1,2 2-2,1 0 2,-1-2-2,-2 3-1,2-3-4,1 1 2,-4 2-2,4-3 1,-2 2 1,0 1 1,1-2 0,2 1 0,-3-1 0,1 0 1,1 1 1,-1 1-2,2-1-2,1-1-1,-4 1 0,4-2 1,0 2 1,0-1-1,0 1 2,0 1 4,4-4-1,-4 3-3,0 1 0,0-3 0,0 3 0,0-1-2,1-3 2,-1 4-1,0 0 1,0-1 0,0-2 0,0 5 0,0-5-1,0 6 1,0-6 1,0 2-1,0 1 1,0-1 1,0 2-1,0-1-1,0-1 0,0 1 2,-1 0-2,1-1-3,0 1 3,0-2 0,0 1 0,0 1 0,0-1 0,0-1 0,0 3 0,0-3 0,0 1 0,0-1-3,1 0 1,-1 3 0,3-2 2,-3-2-3,2 2 3,-2-2 2,0 3 1,0-2-2,3 0-1,-3 1 1,4-2-1,-4 2-4,0 0 3,0-2-1,0 3 0,1-4 2,-1 3 0,0 1 0,3-3 0,1 2 0,-4 0 0,1 2 2,2-5-2,-3 3 3,0 1-3,2-3 2,-2 2-1,3 0-2,0-2-2,-3 2-3,2-2 4,1 2 1,-3 1 0,0-3 1,2 1 2,-2 0 0,6 1 0,-6-3-2,2 2 0,1 0-2,-1 1 1,1-1 1,0-2 0,-1 3 1,1-2-4,0 2 3,2-3 1,-5 3 0,0-1 0,1-2-2,3 2 6,-1-2-5,2 2 0,-5-2 0,1 3-2,3-3 2,-1 2-2,-2-2 2,-1 2 0,4-2 0,-4 3 0,1-3-1,-1 2 1,3-2 0,1 3 0,-4-3-2,1 0 2,-1 0 1,7 4-1,-7-4 1,1 3 0,2-3-1,-1 2-5,1-2 0,0 2 3,2-2 0,-5 1 2,0-1 0,2 4 6,1-4-1,0 1-3,-1-1-4,-2 2 1,3-2 3,0 0-2,2 4-3,-3-4 3,-2 0 0,6 1 0,-6-1-1,5 3 2,-5-3 1,2 0-3,1 3 0,0-2 1,2-1-1,-4 0 1,6 4-2,-6-2 5,6-2-1,-2 1 0,-1-1 3,4 4-3,-6-3-1,4-1-1,-1 3-1,3 0 1,-6-3-4,6 0 2,-3 1 0,-2 3 0,5-4 1,-6 2 1,4-1-1,-4 3 1,4-4 1,-1 0 0,-4 1 0,6 1-1,-6-2 0,3 0-1,-3 4 1,2-4 0,1 1 0,-3-1 0,2 3 0,1-3 1,1 1 4,-4-1-3,2 3 1,2-3-3,0 0-3,-2 2 1,2-2-5,0 3 4,-2-3 1,2 2 1,1-2 2,-4 0-1,3 2 4,-2-2-3,2 0 1,-1 3 0,0-3-2,1 0 0,-1 2-1,0-2 0,0 2 0,0-2 1,-1 0-1,-2 3 1,3-3 1,-3 0 0,2 2-1,1-2-1,0 0 3,-2 3-2,-2-3 1,6 0 0,-4 0 1,1 1-2,0-1-2,-1 3 2,1-3-1,-1 0-1,4 0 1,-4 2 0,3-2 1,1 0-3,-1 3 3,0-3 0,0 0-2,3 0 2,-4 2 0,3-2 2,-1 2 0,1-2-1,1 0 2,-4 0-3,5 3 0,-5-3 0,4 0-1,-3 0 1,0 0-1,3 0 1,0 1 2,0-1-2,-3 0-1,3 0 1,1 0 0,0 0 1,-1 0-1,0 0 1,-2 0 4,2 0-2,3 0-3,-3 0 0,-1-1 0,4 1 0,-1 0 0,1 0 0,-2-3 0,3 3 0,0 0 0,-2 0-1,1-2 2,-1 2-1,1-2 0,2 2 0,-3 0 0,-1-3 2,6 3-2,-9-2-2,5 2 2,-1-3 0,1 3 0,-3 0 0,-3-1 0,3 1 0,-3 0 0,3 0 0,-7-3 0,8 3-3,-5 0 1,0 0 0,0-2 1,0 2 1,0 0 0,1 0 0,-5-3 1,0 3 3,0 0-4,-1-2 2,5 2-1,0-2 3,2 2-4,2 0 0,-3 0 1,1-3 1,-1 3-2,0-2 0,0 2 0,-2-2 0,0 2 0,2 0 0,-3-3 0,-2 3 0,6-2 0,-4 2 0,1-3 0,-2 2 3,-1 1-3,4-3 0,-1 3 3,-2-1-3,6-3 0,-7 2 2,5 1 0,-4 1-2,2-5-1,1 5 1,0-2 1,-2-2-1,4 3 2,-1-5-1,-3 6 2,4-1-1,-4-3-2,4 3 0,-1-1 1,0-2-1,0 0 0,0 1 1,-2 3 2,2-5 1,-1 5 1,3-3 5,-6 3 1,6-4 2,-2 3 1,-4-1 1,6 0-2,-6-1 0,3-1-1,-3 4-4,6 0-1,-6-3 0,2 1 1,1-1-1,-3 1-1,2 0 3,-1 2 2,4-3 3,-6 1 0,0 0 4,2 0 16,1-1 11,-3 3 5,0-3 3,0 2-1,0-2-4,0 1-8,0-1-4,0 1-3,0 0-5,0-1 0,0 1-3,-3 0-5,1 1-6,2-3-6,0 1 0,-3 2 1,0-3 1,3 1-3,0 3-2,0-4-1,-2 4 0,2-7-3,0 7-1,-3-4 7,2 3-5,1-2 4,0 0-1,0 2 4,0-3-1,0 1-2,0-1 0,-4 3 0,1-2-1,3 0 2,0 2 2,0-2 6,0 1 6,0 0-1,0-2 4,-1 3-1,1-2 0,0 2-6,0-2-3,0 0-1,0-1 6,0 2-10,-4-1-4,1 1 2,3 0-3,0-1 6,-1 1 5,1-1-2,0 2-1,0-2 4,-4 0 0,4 1-2,-1 0-7,1 0 1,-4 2 2,4-3 0,-3 2-1,3-2 1,0 0 1,0 3 1,-1-1 1,1-2 2,0 2 1,-4 1-1,3-3-1,1 3 0,0-4-1,0 3-1,0 1-3,0 0 1,-3-3-1,-1 3-3,4-3 1,-1 3-1,1 0-1,-3-1 3,-1 1-3,4 0-1,0 0 0,0 0 1,-1 0-2,1 0-3,-3-3 2,3 3-1,-2 0 2,2 0-1,-3 0 0,0 0 1,3 0-1,-2-1 0,-1 1-2,1 0 0,-1 0-1,-2 0-1,0 0 0,2 0 2,-2-3 0,-1 3 0,1-4 1,0 4-1,2 0-1,1 0-4,-2 0-28,-3-1-111,2 1-89,-3-3-153,0 0-186,-4-1-130,-3 0-49,-4-3 75,6 2 67,-5-2 147</inkml:trace>
      </inkml:traceGroup>
    </inkml:traceGroup>
  </inkml:traceGroup>
</inkml:ink>
</file>

<file path=ppt/ink/ink16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6:58.43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AF8CDD2-C6E3-414C-8AC9-34767662C65F}" emma:medium="tactile" emma:mode="ink">
          <msink:context xmlns:msink="http://schemas.microsoft.com/ink/2010/main" type="writingRegion" rotatedBoundingBox="1502,13903 27157,14912 27034,18045 1379,17036"/>
        </emma:interpretation>
      </emma:emma>
    </inkml:annotationXML>
    <inkml:traceGroup>
      <inkml:annotationXML>
        <emma:emma xmlns:emma="http://www.w3.org/2003/04/emma" version="1.0">
          <emma:interpretation id="{E74B201B-E02D-4E62-B6D6-1EE82A8211F6}" emma:medium="tactile" emma:mode="ink">
            <msink:context xmlns:msink="http://schemas.microsoft.com/ink/2010/main" type="paragraph" rotatedBoundingBox="1499,13959 24864,14799 24800,16585 1434,15745" alignmentLevel="1"/>
          </emma:interpretation>
        </emma:emma>
      </inkml:annotationXML>
      <inkml:traceGroup>
        <inkml:annotationXML>
          <emma:emma xmlns:emma="http://www.w3.org/2003/04/emma" version="1.0">
            <emma:interpretation id="{14BA26D9-7B2F-4923-83F3-140324F30E4B}" emma:medium="tactile" emma:mode="ink">
              <msink:context xmlns:msink="http://schemas.microsoft.com/ink/2010/main" type="line" rotatedBoundingBox="1499,13959 24864,14799 24849,15215 1484,14376"/>
            </emma:interpretation>
          </emma:emma>
        </inkml:annotationXML>
        <inkml:traceGroup>
          <inkml:annotationXML>
            <emma:emma xmlns:emma="http://www.w3.org/2003/04/emma" version="1.0">
              <emma:interpretation id="{00C0EEE5-C7D8-4B55-BF0D-BD9877AE51F2}" emma:medium="tactile" emma:mode="ink">
                <msink:context xmlns:msink="http://schemas.microsoft.com/ink/2010/main" type="inkWord" rotatedBoundingBox="1495,14022 4064,14103 4056,14381 1486,14300"/>
              </emma:interpretation>
              <emma:one-of disjunction-type="recognition" id="oneOf0">
                <emma:interpretation id="interp0" emma:lang="en-IN" emma:confidence="0">
                  <emma:literal>"a</emma:literal>
                </emma:interpretation>
                <emma:interpretation id="interp1" emma:lang="en-IN" emma:confidence="0">
                  <emma:literal>"an</emma:literal>
                </emma:interpretation>
                <emma:interpretation id="interp2" emma:lang="en-IN" emma:confidence="0">
                  <emma:literal>la</emma:literal>
                </emma:interpretation>
                <emma:interpretation id="interp3" emma:lang="en-IN" emma:confidence="0">
                  <emma:literal>I-a</emma:literal>
                </emma:interpretation>
                <emma:interpretation id="interp4" emma:lang="en-IN" emma:confidence="0">
                  <emma:literal>Ia</emma:literal>
                </emma:interpretation>
              </emma:one-of>
            </emma:emma>
          </inkml:annotationXML>
          <inkml:trace contextRef="#ctx0" brushRef="#br0">171 20 145,'3'-3'289,"2"3"22,-3 0 8,-2 0-59,3-1-36,-3 1-12,0 0 2,0 0 1,0 0-11,0 0-21,0 0-34,0 0-27,-3 0-9,3-3 16,0 3 39,-2 0 51,2 0 37,-3-2 19,1 2-2,2 0-24,0 0-39,0-3-53,0 2-45,0 1-28,0-3-14,0 0-12,0 3-7,0-2-5,0 2-2,0 0-7,0 0-3,0 0-11,0 0-8,0 0-6,0 0-5,0 0-2,0 0-9,0 0-1,0 0 1,0 0 2,0 0 1,0 2 1,0 1 0,0 0 2,0 1 1,0 1-1,0-1-2,0 3-1,0 2 3,-3-1 0,-2 2 1,-1 2 1,4 0 3,-6-1-2,4-1 0,-4 2-1,0 2 2,-1-3-2,1 1 1,-1 0 1,1-4 1,0 6-4,-5-6 0,3 3 4,-1 0-2,1-5-2,6 4 5,-3-6 0,7 3 1,-1-2-2,-4-1 1,2 1-2,-1-1-2,4-1 3,-6-2-1,3 3 0,-2-4-1,-1 2 3,9 0-1,0-2-2,-3 0 1,2 0-2,-2 0 2,0 0 1,0 3 1,0-3-3,3 0 2,-3 0 0,0 0-3,0 0-10,0-3-62,0 3-146,3-4-117,-3 0-186,0 3-223,-3-3-111,3-4 1,3 4 110,3-1 99,6-2 178</inkml:trace>
          <inkml:trace contextRef="#ctx0" brushRef="#br0" timeOffset="222.195">733 194 178,'5'-1'466,"-2"-2"45,-2 0 23,3 2 16,-4-3-224,0 4-148,-5 0-82,-2 0-42,6 0-24,-2-3-13,1 3-10,2 0-20,-3 0-59,0 3-119,1-3-130,-3 0-117,-3 0-55,0 0-21,5 0 43,1 4 107</inkml:trace>
          <inkml:trace contextRef="#ctx0" brushRef="#br0" timeOffset="1078.0747">1856 220 47,'8'-4'257,"-2"0"30,5-3 36,-6 2-43,3-1-44,0 2-14,2 0 1,-2 0-3,0-3-23,2 0-31,-2 3-31,-4 0-32,8-3-28,-11 2-15,6 1-12,-2-4-5,-5 4 5,0-3 10,0 2 8,0 1 25,-5-1 28,-2 2 21,6-1 15,-4 1 5,-3 1-1,3 0-16,-1 2-31,-4-1-26,-1 1-29,-2 0-22,-1 1-18,-7 3-10,0-1-2,-5 4-3,0-2 3,-2 2-2,-1 2 2,-2-2 0,2 2-4,0-1 0,2 3-2,3-3 2,2-1-4,1 4-1,2-3 1,4 3 1,2-5 2,0 4 0,5-4 5,2 1-5,1 0 8,4-2-5,-3 2 1,8-2-1,-3-1 0,4-1 2,3-2-1,5 2 0,0-3 3,6 0 4,-1 0-4,6 0 6,-2-4-5,2 1 3,3-1-5,2 0 1,0-1 0,0-1-3,-3 0 0,1 1 4,0-2 2,-4 0 11,1 0 10,-7 1 11,4-1 10,-6 0 5,4 2 3,-5-2-9,-1 0 0,0 2-5,2-2-2,-9 4-5,5-1-1,-1-1-3,-2 3-3,-3-3-4,3 2-3,-3 2-4,1-2-5,-1 1-2,-4-1-5,3 3-1,-1 0-4,-3-2-4,1 2 0,-1 0 0,0 0-1,0 0-4,0 0-1,0 0-1,0 0 1,-1 2-1,-2-2 2,-1 3 0,3-1 4,-7 1 1,3 1 0,0-1 0,-3 1 1,0 1 1,3-1-2,-3 0 0,-3 3-2,5 0 2,-1-2 0,-1 1 0,2 1 0,-2-1 2,3 1-1,-3 0-1,0 1 0,3-4 2,-1 3-4,4 0 4,2 0 0,-3 0-2,3-2 2,3 2 2,-3-2 1,5 1-1,3 2 3,0-4-2,1 0 1,4 3-4,0-2-2,6 1 3,2-2 0,-1-3-2,0 6-1,6-7 0,1 3-1,1-1-15,0 1-57,3-3-111,6 3-106,0-6-166,3 3-197,5-3-126,1 1-16,2-1 73,7-1 86,3 0 153</inkml:trace>
        </inkml:traceGroup>
        <inkml:traceGroup>
          <inkml:annotationXML>
            <emma:emma xmlns:emma="http://www.w3.org/2003/04/emma" version="1.0">
              <emma:interpretation id="{52383B4F-C912-41CE-A5AD-0F4EB2ED8394}" emma:medium="tactile" emma:mode="ink">
                <msink:context xmlns:msink="http://schemas.microsoft.com/ink/2010/main" type="inkWord" rotatedBoundingBox="5004,14137 7621,14271 7608,14521 4991,14387"/>
              </emma:interpretation>
              <emma:one-of disjunction-type="recognition" id="oneOf1">
                <emma:interpretation id="interp5" emma:lang="en-IN" emma:confidence="0">
                  <emma:literal>must</emma:literal>
                </emma:interpretation>
                <emma:interpretation id="interp6" emma:lang="en-IN" emma:confidence="0">
                  <emma:literal>muse</emma:literal>
                </emma:interpretation>
                <emma:interpretation id="interp7" emma:lang="en-IN" emma:confidence="0">
                  <emma:literal>most</emma:literal>
                </emma:interpretation>
                <emma:interpretation id="interp8" emma:lang="en-IN" emma:confidence="0">
                  <emma:literal>miss</emma:literal>
                </emma:interpretation>
                <emma:interpretation id="interp9" emma:lang="en-IN" emma:confidence="0">
                  <emma:literal>muss</emma:literal>
                </emma:interpretation>
              </emma:one-of>
            </emma:emma>
          </inkml:annotationXML>
          <inkml:trace contextRef="#ctx0" brushRef="#br0" timeOffset="2001.1893">3699 160 352,'3'-5'418,"1"3"29,-3-3 22,-1 2-115,3 2-129,1 1-75,-4 0-44,0-3-26,0 6-21,0-3-19,0 1-17,-7 5-9,2-2 0,1 5-8,-8-2 8,3 4 1,-4 0 6,0-3 0,-3 4-2,0 0 3,3-3-5,0 1-4,-1-1-7,1-1-1,2 0-4,1-1 1,2-3-2,0 4 2,3-5 2,1-2 11,0 5 38,1-6 66,2 0 63,-3 0 35,4 0 13,4-6-1,0 2-31,4-1-67,5-5-63,0 2-34,3-1-13,3-1-13,2 1-7,3-3-2,-1 3 2,-2-1 1,4 2-2,-4 0-1,3 0 6,-1 1-5,-3 0 1,1 3-8,3 0 2,-6 0 0,3 3-4,0-1 2,-4 2-3,1 2 3,1-2-1,-4 5 2,4-1 1,-6 3 5,-7 1-2,2-1 2,-8 1-1,0 3 1,0-3-4,-8 4-1,3-3 2,-3 1 5,2-1 3,-2-1 1,-3 3 1,1-3 2,-1 0 2,4-4-4,-1 3-3,-3-3-3,3 3 0,3-6-5,-3 5 7,4-6 1,-1 1-2,0-1 5,2 0 2,0-1 0,1-2-4,-1-1-3,3 0 5,3-3-7,5 3 0,0-3-3,-2-1 6,7 1-3,6 1-1,-4-4-4,4 3 4,-1 1-1,-1-4-3,8 4 5,-5-2-6,1 1 8,-2 0-5,2 1 1,0 0 2,3 2-6,-3 0 6,0 0-1,1-3 2,2 6-2,-3-2-1,-1 0 5,4 2-4,-3-2-2,-5 3-1,1 0 0,-2-3-1,-1 6-4,-1-3 3,0 0-1,-4 3 6,-1 1-2,-3-1 1,0 5 6,-2-4 3,0 0-1,-3 4 1,-6-1 1,4 0 5,-2-1-2,-3 4 1,1-4 3,-2 4 4,0-4 1,0 4-1,-2-3 1,-1 2 0,1-2-2,2 1-6,-3-1-1,1-2-9,-1 3-2,5-2-1,-1-2-3,1 0-12,-2 0-58,1-1-79,3-1-63,2 1-79,-1-3-136,0 0-126,1 0-67,-1-3 14,1-2 28,-1 5 61,6-7 128</inkml:trace>
          <inkml:trace contextRef="#ctx0" brushRef="#br0" timeOffset="2351.4354">4514 246 173,'8'-5'345,"0"3"29,-3 0 20,6-3-62,-6 5-86,0-3-59,0 2-30,-2 1-16,0 0-16,-3 0-27,2 1-31,-2 2-23,-2 2-6,2-3-13,-6 3 0,1 1-2,0 0-1,0-1-3,1 3-6,-4-4 3,4 3-4,-1 1-5,2-4-2,2 3-1,1-3-1,4 3 1,-2-3 2,5-1 4,1 1 8,-2-3 14,5 2 19,-1-3 22,3 0 33,-1-3 35,8 2 18,-6-2 4,5-1-8,-4 0-19,9-4-36,-6 1-36,2 0-26,1-4-17,0 6-7,-3-2-7,-1-1 3,-4 1-1,-2 3-3,-2-1-8,-5 1-26,1-1-66,-2 1-57,-3 1-86,-3-2-150,-2 1-175,1 0-74,-1 1 13,-2-1 29,7 4 69</inkml:trace>
          <inkml:trace contextRef="#ctx0" brushRef="#br0" timeOffset="3077.067">5154 201 391,'8'-1'470,"-3"-1"39,3 2 20,-3-4-107,-3 4-161,4 0-102,-4 0-58,1 0-38,-1 0-20,-2 0-16,-5 0-10,3 4-11,-6-1-5,-5 1 1,0 0-2,1 0 1,-1 3-1,-3-2 2,3 2 1,2-2-1,-2 2-1,5 2-1,1-2-1,1 0 1,4 2-1,2-2-2,2 2 2,4-2-1,1 4 2,7-3 0,1 3-1,4-3 2,0-1-1,0 2 3,2 0 0,-1-2 0,-4 1 0,0 0-3,0 0 0,-7-5 0,-1 5 0,0-4 0,-8 2 2,0-5 6,-6 4 0,-1-3 2,-12 2-3,-3-3 3,-4-1-4,-6 4 2,5-4-6,-5 0 2,3 0-1,3 0 0,5 0-3,2-4 0,3 4 0,3-1-4,5-5-4,5 5-12,6-4-6,7-1-14,9-1-27,7 0-26,4 1-22,7-1-14,5-2-7,-2 2 8,5-1 21,-2-1 30,4 2 27,-1-2 33,1 2 26,2-1 35,1 1 36,-3-1 24,-1 4 19,1-3 7,-4-1-6,0 2-14,-1 2-1,-3 0 37,-6 0 56,-1-1 55,-9 1 45,22-4 356,-32 8-368,-4-2-62,2 0-58,-4 2-49,-1-3-42,-4 3-29,4 0-22,-4-2-17,1 2-7,-3 2-5,-3-2-6,1 3 1,-4-3 0,1 2 5,-3 2-3,-2-1-1,-2 1 5,0 0 0,-1 2 0,1-1 0,2 0 9,-6 2-3,0 1 1,3-1 1,-1 0 2,1 1-7,0 0-5,2 2 2,1-2-4,-3 0 3,7 1-1,1 0 4,0 1 2,2-1-1,1 0 0,4 1 0,3 0-3,1-4 2,4 5-1,3-3 1,6 2-1,-1-2-20,4-3-91,7 2-141,0 1-100,5-4-168,-4-2-183,1 1-114,1-1 22,-4-2 101,-2 0 84,0-2 153</inkml:trace>
          <inkml:trace contextRef="#ctx0" brushRef="#br0" timeOffset="3374.405">5663 329 119,'-27'-4'455,"1"4"51,7-3 26,4 2 14,1 1-186,7-3-164,1 3-89,4-1-44,4 1-16,6 0-5,8 1-1,5 2-2,1-3-4,11 1-3,0 2-12,3 1-7,2-4-11,2 3-25,-1-1-82,-6 1-171,1-3-151,0 0-82,-9 0-39,4-3 1,-3 1 68</inkml:trace>
        </inkml:traceGroup>
        <inkml:traceGroup>
          <inkml:annotationXML>
            <emma:emma xmlns:emma="http://www.w3.org/2003/04/emma" version="1.0">
              <emma:interpretation id="{A1CD1A47-D37D-47CE-9E1F-BA2E3C86838E}" emma:medium="tactile" emma:mode="ink">
                <msink:context xmlns:msink="http://schemas.microsoft.com/ink/2010/main" type="inkWord" rotatedBoundingBox="8975,14258 13543,14413 13533,14698 8965,14543"/>
              </emma:interpretation>
              <emma:one-of disjunction-type="recognition" id="oneOf2">
                <emma:interpretation id="interp10" emma:lang="en-IN" emma:confidence="0">
                  <emma:literal>senate</emma:literal>
                </emma:interpretation>
                <emma:interpretation id="interp11" emma:lang="en-IN" emma:confidence="0">
                  <emma:literal>sensate</emma:literal>
                </emma:interpretation>
                <emma:interpretation id="interp12" emma:lang="en-IN" emma:confidence="0">
                  <emma:literal>relate</emma:literal>
                </emma:interpretation>
                <emma:interpretation id="interp13" emma:lang="en-IN" emma:confidence="0">
                  <emma:literal>reface</emma:literal>
                </emma:interpretation>
                <emma:interpretation id="interp14" emma:lang="en-IN" emma:confidence="0">
                  <emma:literal>sesame</emma:literal>
                </emma:interpretation>
              </emma:one-of>
            </emma:emma>
          </inkml:annotationXML>
          <inkml:trace contextRef="#ctx0" brushRef="#br0" timeOffset="4086.1274">7498 321 200,'-6'-4'374,"4"1"52,-1 0 48,2 2-70,1 1-95,0-4-76,0 1-57,4 3-46,4 0-43,2-1-33,6 1-23,5 0-6,1 0-6,10 1-1,-1-1-5,4 7 1,5-6-3,-1 5-4,-1-1 0,-1 2-3,-1 4-2,-3-3-2,-1 1 1,-4 3 2,-4 0-1,-3 1-2,-4 1 0,-4-2 0,-3 1-2,-4-1 2,-4 0-1,-4-4 2,-4 1-1,-1 0 2,-6-2 3,-3-3 4,-1 2 13,-4-2 41,2-3 67,-1-1 80,-1 0 59,2 0 32,5-1 6,1-3-20,5-2-56,3 0-73,5-1-56,13-5-35,1 3-21,12-2-18,6 0-11,3-1-8,4 0-7,1 2 1,-5 0-3,-1 1-12,0 1-55,-9 3-122,12-2-555,-24 2 107,-3 2-136,-4 2-26,-6-2 80,0 3 83,0 0 147</inkml:trace>
          <inkml:trace contextRef="#ctx0" brushRef="#br0" timeOffset="4792.7428">8320 483 131,'0'3'297,"0"-1"17,0 0 21,3 1-68,0-2-67,2 2-17,3-3 5,0 3 5,2-3-4,6 0-25,1 0-35,7 0-38,-4 0-35,7 0-22,-1-3-13,1 0-8,5 2 1,-5-4-2,2 0-3,5-1-1,-5 1 0,0-2 1,-2 0-2,2-1 1,-4-1 5,0 1 18,-8 1 25,1-4 48,-7 4 66,-1 0 45,-6 0 25,3 1 10,-5-1-2,-2 2-33,0 1-56,-2 1-43,-1-1-28,-1 1-24,0 1-24,4-1-17,-5 2-14,0 1-8,-6 1-3,-2 2-4,0-3 0,-5 5-2,1-1 1,-2-1-2,4 2 0,2 2-2,-3-2 1,3 2 5,2-2-1,5 2 3,-2 0 2,8 0 1,0 2-1,1-2 1,7 0 6,8-3-3,2 0-1,8 1-12,7-1-37,1 1-51,5-3-56,6-2-39,-2 3-24,2-6-1,1 3 29,-6-4 44,2-1 50,-3 2 45,2-5 22,1 0 16,1-2 6,-1-1 4,3-1 2,-11 0 0,1 4 19,-3-4 36,-6 1 47,-4 2 56,2-1 44,-9 1 34,-2 1 1,1 1-17,-4 3-29,-2 0-40,0 0-39,-3 0-30,-1 1-18,0 3-22,-3-1-27,-1 1-13,3 0-7,-3 1-7,-3 2-1,2 1 5,-4 3 7,-3-3 1,0 4-2,-4 0 5,0-1-3,-1 2 0,3 3 3,-3-3 1,0 1-3,-3 0 3,4 0-3,-4 1 1,3 0 0,3 1-2,-3-1 0,2-2 0,-2 2 4,4-2-4,1 1 2,3-1 1,-3-2 0,3 2-11,-2-1-52,6-5-103,-4 4-107,5-6-80,-3 3-154,0-4-160,3 0-80,0-1 36,6-3 69,-1-3 60,5 4 143</inkml:trace>
          <inkml:trace contextRef="#ctx0" brushRef="#br0" timeOffset="5571.3833">10080 396 18,'9'-3'397,"-2"-2"53,-2 1 40,-2-3 30,-2 4-130,3 1-135,-4-1-78,0 3-43,0-3-32,-4 2-28,3 1-19,-6 0-18,-1 1-14,-4 2-11,-3 2-5,-6-2-5,-3 4-1,2-2 5,-4 2-4,2 1 3,-5 0 0,3-1 0,4 1-2,-2-1 0,6 0 2,1 1-4,1 0-2,3-5 1,2 2 0,1 2 0,5-2 1,2-1 1,3-2 2,3 1 0,-1-1 2,9 0 0,5-2-4,-2 0 2,12-2 0,0 0-1,3-1 2,3-2-3,-5 1 1,5 2-2,-9-3-2,2 0-1,-4 3 2,-5-1 2,-3-1 2,-3 4-1,-2-3 0,-4 2 0,3 1-3,-6 1 0,-1 2-2,-1-3-2,-2 5 4,-2-3-6,0 0 0,-6 3 2,9 0 1,-4-3 2,4 2-1,2-1 5,2 2-3,4-3 0,-1 0 3,5 1 2,1-3-3,6 1 2,4-1-2,8 0-1,-1 0 1,5-1-2,1 1 2,3-3-1,-2-1 0,5 1 3,0-2-2,0-1 2,1-1-2,0 0 1,4-1 8,-2 3 9,-1-6 37,0 4 44,-7-1 60,-1 3 42,-2-5 27,-5 6 11,-1-3-11,-5 2-19,0 1-28,-9 1-24,1-1-15,0 3-13,-5-1-19,-3 0-21,1 2-31,-1-3-21,-3 3-13,1 0-16,0 0-7,-3 0-8,0 0-3,-3 3 3,0-1-1,-2 0 0,-3 3 6,2-2 0,-6 2 0,-1 0 1,1 1 0,-4 1 1,1 0 0,-4-1 0,4 1-1,-4 4 3,5-4-2,-2 1 0,-2 1 0,5 1-1,-3-1 2,0 3-3,3-3 2,4-1 0,-3 5-2,6-4 2,-2 1-1,5 2 3,0-4-4,3 3 3,3-3 0,0-1-2,5 2-1,-2-1 0,7-4-12,2 3-47,-1-2-126,2-1-130,2-3-131,6-1-183,-6 0-174,-1 0-47,3-1 72,-6-3 104,4-1 117</inkml:trace>
          <inkml:trace contextRef="#ctx0" brushRef="#br0" timeOffset="5783.5622">10810 505 252,'-19'-1'443,"6"-1"37,6 0 16,-1 2-54,2-3-177,4 3-125,4 0-65,4 0-37,4 0-13,3 0-22,11 0-63,-2 3-106,4-3-128,-2 0-105,-2 2-58,-1-2-19,0 0 41,0 0 95</inkml:trace>
          <inkml:trace contextRef="#ctx0" brushRef="#br0" timeOffset="6224.0497">11143 578 260,'0'3'323,"2"-3"32,5 2 30,2 1-83,7-1-54,-1 0-26,5 1-14,6-3-20,3 2-38,8 0-42,-2-2-38,7 0-21,0 0-16,-1 0-10,3 0-2,-6-2 0,1 0 6,1-1 16,-7 1 15,1-3 11,-7 0 13,7 0 4,-5-2 5,0-1 8,0 0 33,-7 0 38,2-2 18,-4 1 4,-4-1 13,1 1-7,-4 2-26,-2-2-37,-3 2-18,0 3-4,-8-4-22,0 4-23,0-1-18,-6 3-19,0 1-12,-6-3-17,-4 4-2,-1 0-4,-6 0-1,-4 5 0,1-3 1,-4 5 1,-1-2 2,-1 1 0,-2 2 0,7-1-3,-2 0 1,0 2-1,9-2-1,-1 1 1,6 4 1,4-1 2,3-3 2,6 3-1,4 0 0,6-2 0,5 0-14,8 1-58,4-1-93,9 2-116,11-3-208,3-1-222,7 0-107,4-2-3,0 2 57,1-6 98,1 5 201</inkml:trace>
        </inkml:traceGroup>
        <inkml:traceGroup>
          <inkml:annotationXML>
            <emma:emma xmlns:emma="http://www.w3.org/2003/04/emma" version="1.0">
              <emma:interpretation id="{8D06224F-EDFA-43AF-87C4-3A440A766FAA}" emma:medium="tactile" emma:mode="ink">
                <msink:context xmlns:msink="http://schemas.microsoft.com/ink/2010/main" type="inkWord" rotatedBoundingBox="15029,14445 18353,14565 18338,14981 15014,14862"/>
              </emma:interpretation>
              <emma:one-of disjunction-type="recognition" id="oneOf3">
                <emma:interpretation id="interp15" emma:lang="en-IN" emma:confidence="0">
                  <emma:literal>every</emma:literal>
                </emma:interpretation>
                <emma:interpretation id="interp16" emma:lang="en-IN" emma:confidence="0">
                  <emma:literal>evey</emma:literal>
                </emma:interpretation>
                <emma:interpretation id="interp17" emma:lang="en-IN" emma:confidence="0">
                  <emma:literal>evry</emma:literal>
                </emma:interpretation>
                <emma:interpretation id="interp18" emma:lang="en-IN" emma:confidence="0">
                  <emma:literal>eury</emma:literal>
                </emma:interpretation>
                <emma:interpretation id="interp19" emma:lang="en-IN" emma:confidence="0">
                  <emma:literal>ev,y</emma:literal>
                </emma:interpretation>
              </emma:one-of>
            </emma:emma>
          </inkml:annotationXML>
          <inkml:trace contextRef="#ctx0" brushRef="#br0" timeOffset="6983.7187">13534 648 70,'8'0'266,"-6"4"35,2-4 42,4 0-37,-3 0-27,7 0-15,-3-4-14,4 4-20,3 0-37,5 0-49,3 0-47,2-1-35,1-2-22,2 3-9,1-3-7,4 2-1,-2-2 1,-1-1 0,2 0 2,1 0-5,3 0-1,-4-1 1,1-1-4,0 2-5,-4-3-3,1 1 7,1-1 8,-10-2 20,4 1 19,-5 1 22,-5-1 42,-2 1 29,-2-4 14,-4 6-3,0-3-3,-7 2-3,2-1-27,-3 2-25,0 2-14,-3-2-12,3 2-13,-8 2-18,2 1-14,-5-3-13,-5 6-11,-2-3-10,-5 1-3,-1 2-1,-1 0 1,-4 1 3,3 1-1,-3 2 3,4 0-4,-3 2-1,4-2-1,0 4-1,2-3 0,1 0-1,3 0 4,-1 1-2,6 1-1,4-1 1,-1-1 0,7 3 1,3-3 0,3 3 3,7-3 1,7 3 0,7-3-3,5 3 3,6-3-3,10 1-4,2 1-62,4-4-119,4 1-96,1-2-176,2-2-208,-5 1-104,0-1 0,-5-3 88,-2 0 82,-4-3 166</inkml:trace>
          <inkml:trace contextRef="#ctx0" brushRef="#br0" timeOffset="7421.0999">14742 550 77,'2'-7'363,"4"0"51,-6 3 45,0 3 5,0-6-120,0 6-94,0-1-55,0-2-43,0 4-40,0-1-39,2 1-28,1 1-16,-1 3-14,1-2-7,0 6-6,-1-4 4,1 3 2,-3 1 7,0 3 0,-3-3 2,1 4 0,-1-3 0,0 3-6,-2-4-4,3 4-4,-1-1-1,0-3-2,1-1 0,-1 4 0,3-7 0,-2 3 1,2-3 0,0 0 1,0 0 17,0-3 52,0 2 99,0-3 66,2 0 41,3-3 19,3 2-5,0-3-44,5 0-92,4-3-65,2 0-36,4-1-21,9 0-12,-1 1-9,2-5-5,1 3-7,0 2 0,-1 0 0,-4-2 0,-3 2 0,-5-1-6,-2 4-21,0-3-94,-4 2-104,-3 4-84,0-5-144,-7 5-154,-1-3-123,0 1 15,-1-1 67,-3 4 58,0 0 133</inkml:trace>
          <inkml:trace contextRef="#ctx0" brushRef="#br0" timeOffset="8011.68">15219 633 69,'-4'0'225,"1"4"42,3-1 31,3-2-42,1 2-8,0 0 7,4-2 4,-1-1-23,6 4-36,1-4-44,1 0-42,4 0-36,0 0-19,2-4-18,3 4-10,-2-1-2,-1-2-3,0 0-2,3-1 0,-3 0 4,-6-3 9,1 3 7,0-2 10,-7-1 22,1 0 35,-2 0 31,-2 0 29,-4 0 22,-2 0 17,0 0-4,-2 1-23,-4 0-29,1 1-37,5 5-33,-5-3-31,0-1-24,-6 4-14,2 0-11,-4 7-5,0-7-2,0 5 0,-3 1-2,3-1 1,2 2 5,1-3-2,2 2 1,0-1 2,7 2 0,1 0-1,0-3-7,1 0 6,4 2 4,2-1-1,2-4 3,7 3 4,2-1 1,-1 1-2,4-4-3,5 4 0,1 0-5,-4-1-2,2 1-3,1 0 1,-2 3-2,-1-3 0,-4 3 0,-5-3 1,6 5 8,-11-2-6,-1 1 2,-3 1 2,0-2-1,-5 0-1,0 2-1,-5-5 2,2 4 2,-2-5-1,3 1 0,-1 0 3,0-1 0,1-2 4,-1-1 16,3 4 35,0-4 17,0-4 8,0 4 6,3-1-3,-1-5-15,6 1-33,5 2-18,3-5-12,5 0-10,8 0-39,4-1-95,7-2-119,2-1-79,5 0-62,-1 1-86,-1 0-55,-2-1 9,-4 1 40,-5 3-4,-1-4-8,-1 5 48,-6-2 74,-3-1 71</inkml:trace>
          <inkml:trace contextRef="#ctx0" brushRef="#br0" timeOffset="8532.2956">16829 652 137,'8'0'427,"-3"-5"52,3 2 38,-5 0-10,-1 2-145,3-2-109,-5-1-64,3 4-38,-3 0-29,0 0-19,0 0-21,0 0-27,0 0-9,-3 0 3,-2 4 12,-3 0 12,2 2 19,-7-1 36,-3 3 22,-2 2 6,-3-2-3,0 3-6,-3-2-7,2 2-35,-2 1-25,-2 0-28,4 0-13,-6 5-8,6-4-7,-2 2-4,1-3-2,-1 4-3,3-4-3,4 1 0,-4 2-2,7-3-3,-3-1 0,1-1-2,4-1-2,4 1-1,1-4 2,-1 0-1,2-2 1,1 0 0,3-2 3,-1 1-24,0-3-112,6 0-111,2-3-174,-2-1-237,5-1-123,0 1-44,2-5 75,3-1 90,4-2 165</inkml:trace>
          <inkml:trace contextRef="#ctx0" brushRef="#br0" timeOffset="8208.9434">16407 550 164,'8'-7'357,"0"0"68,0 6 53,-3-3-58,0 1-74,-5-1-69,5 4-56,-5-1-52,3-1-47,-3 2-36,0 0-23,0 2-21,-3-1-14,1 6-14,-1-6 0,-2 6 5,0-3 0,1 3-2,-3 4-1,2-5-2,4 4-3,-6-1-7,7-2 1,0 2-3,0-2-1,0 2 1,4-1-2,0-1-8,1 4-31,3-3-52,0-1-126,0 0-137,2-3-129,3-3-58,0 6-7,3-6 33,5 2 114</inkml:trace>
        </inkml:traceGroup>
        <inkml:traceGroup>
          <inkml:annotationXML>
            <emma:emma xmlns:emma="http://www.w3.org/2003/04/emma" version="1.0">
              <emma:interpretation id="{052E7018-884E-4FFC-810A-000363DBE351}" emma:medium="tactile" emma:mode="ink">
                <msink:context xmlns:msink="http://schemas.microsoft.com/ink/2010/main" type="inkWord" rotatedBoundingBox="19726,14648 24863,14832 24849,15214 19712,15030"/>
              </emma:interpretation>
              <emma:one-of disjunction-type="recognition" id="oneOf4">
                <emma:interpretation id="interp20" emma:lang="en-IN" emma:confidence="0">
                  <emma:literal>element</emma:literal>
                </emma:interpretation>
                <emma:interpretation id="interp21" emma:lang="en-IN" emma:confidence="0">
                  <emma:literal>serene</emma:literal>
                </emma:interpretation>
                <emma:interpretation id="interp22" emma:lang="en-IN" emma:confidence="0">
                  <emma:literal>memento</emma:literal>
                </emma:interpretation>
                <emma:interpretation id="interp23" emma:lang="en-IN" emma:confidence="0">
                  <emma:literal>esemere</emma:literal>
                </emma:interpretation>
                <emma:interpretation id="interp24" emma:lang="en-IN" emma:confidence="0">
                  <emma:literal>esemere-</emma:literal>
                </emma:interpretation>
              </emma:one-of>
            </emma:emma>
          </inkml:annotationXML>
          <inkml:trace contextRef="#ctx0" brushRef="#br0" timeOffset="9477.4271">18236 826 169,'-1'-3'357,"-2"3"47,3-2 45,0 2-65,0 0-78,3 0-70,-2-3-50,6 3-41,2 0-38,4-2-37,8 0-27,5 2-15,4-3-9,7 1-4,2 0-3,7 1-2,1-3 1,2 1-7,1-2 1,-3-1-1,1 1-2,3-2 1,-1 0-2,-4-1 4,1-3-3,-2 4 0,-10-3 7,-1 2 13,-5-1 12,-8 0 13,-7 0 20,-1 1 22,-7 1 19,2 2 13,-8-2-3,0 3-6,-6 3-18,-2-5-22,-2 5-24,-7 1-22,-3 0-15,-5 1-5,-1 5-3,-3-2-5,-1 0-1,4 4-3,-3-1 2,3-1-2,6 1-1,-1 2 0,3 1 3,2-1 0,3-1 1,5 3-2,8-3 2,0-1 2,7 4 1,1-4 1,6 1 0,5-3 6,4 2 0,7-3-4,10-1-3,-1 2-3,4-5-4,4 2-4,4-2-6,-1-2-4,1-1-7,-1-1-4,0-1 0,-2-2 1,3 0 2,-3-1 5,-4-3 6,-1 3 8,-3-4 2,-5 1 5,-4 3 9,-2-4 19,-8 5 34,-1-2 35,-4 5 39,-3-4 35,-3 4 19,1 0-1,-4 1-27,-1 2-32,-4-3-40,4 4-39,-4 0-27,-2 0-14,0 4-8,-2 0-6,-4 0 2,1 3 4,-3 2 3,0-2 2,-5 2-1,0 3 0,0-4-3,0 3 0,1 1 2,-5-2-2,3 2 7,-2-1-2,3 1-2,-3-4-3,-2-1-71,6 2-120,-4-2-101,3-2-177,0 2-204,3-5-102,-1 1 8,6-3 91,2 4 80,6-4 172</inkml:trace>
          <inkml:trace contextRef="#ctx0" brushRef="#br0" timeOffset="9869.7483">19797 839 32,'-6'-2'392,"4"2"48,2 0 22,2-2 12,6 2-147,3 0-127,4-3-78,4 3-34,3 0-16,7 0-10,5 0-10,3-2-14,3 2-8,0 0-7,0-3-6,2 2-1,0-2-1,-4 1 0,1-3 0,-1-2 1,-4 4-5,0-4 3,-2-2 7,-7 1 23,-4 1 32,-3 0 29,-2 0 41,-7-4 25,0 6 20,-5-3 1,-4 4-22,-4-3-23,-5 4-37,1-2-24,-6 3-33,-5 2-26,0-2-15,-9 4-7,-2 0-4,-4 1-7,-3 2 1,5 2 0,-5 2 0,4-2-1,4 1 1,1 3 0,1-3 0,5 4 2,1-1 3,5-1-1,3-1 2,5 3-5,3-3 8,5 3-4,5-4 0,3 3 0,8 0-3,2-1-13,7-2-93,4-3-68,5 2-102,3 1-152,1-5-178,1-2-76,-2-1 36,-2 0 43,-1 0 86</inkml:trace>
          <inkml:trace contextRef="#ctx0" brushRef="#br0" timeOffset="10474.3166">20749 769 390,'0'-5'451,"3"2"26,-1-2 17,-2 2-123,3 0-161,-3 2-91,3 1-52,-1 0-22,2 1-12,0 5-7,1-1-1,-1-2-2,-4 8 0,-1-4-2,-4 5-4,-2-4-4,1 4 1,-5-3-5,3 3-1,-5-4-2,0 3-3,0-3 3,0 3-4,4-6 1,-2 2-2,3-1 1,0-1-2,1-2-2,1 1 9,1-4 4,3 1 9,-1-1 13,3 0 7,0-1 1,0-2-6,5 2-2,3-7-7,2 2-14,4-1-5,0-1-5,6 0-1,-1 0-1,5 0-2,2-1 1,-1 2-1,4 0 1,-6 2 4,1 1-2,-3-1-1,-4 3 0,4 2-1,-5-1-2,-1 2-4,-4 1 3,-2 0-1,-1 3-4,-4 0 4,-4 1 4,-4 2 1,0-1 0,-4 2 1,-2-1 7,-1-1-1,-2 4-3,0-7 0,4 3-4,-3-3 1,4 3-4,3-3 3,-3 0 0,4-1 5,4-2 14,-4-1 19,3 0 21,1 0 10,1-1 5,3 1 3,4-6-14,0 5-16,4-6-22,3 2-10,6-2-8,3 0-6,5 0-1,1-1-2,1 0 1,2 3 1,-1-1-1,-4 2 1,-3 0-3,-1 1-2,-6 1-2,-2-1-1,-3 3-4,-3 0 3,-2 3 0,0-1 0,-4 1 3,-4 1 3,0 3 2,0-2 0,-4 2 2,-1 0 1,0-2 3,-1 3-1,-1-1-2,1 0-35,-1 1-39,1-1-88,1-3-141,0 1-172,1 1-88,-4-5-13,3 2 12,1-3 72</inkml:trace>
          <inkml:trace contextRef="#ctx0" brushRef="#br0" timeOffset="10841.5817">21354 930 171,'3'-2'375,"2"2"36,1-2 20,1-1-62,5 2-97,3-2-79,-1 3-49,4-4-30,-2 0-13,5 3-22,0-2-21,1-1-13,-1 1-11,3-1-5,-1-1-4,-3-2 3,0 1-2,-1 1 0,-3-3 2,-3 2 10,-2 1 15,-1 0 22,-6-2 24,3 2 18,-6 0 14,-1 3-1,0-2-8,0 1-24,-1 1-25,-6-1-24,3 3-22,-9 0-13,0 0-11,-5 3-1,-1-3-2,1 5-3,-4-1 3,-2-2-4,3 3 2,0 1-3,4 0 0,-4-1 0,5 3 1,1 0 3,2 0 2,2-1 1,3 0 3,2 4 0,2-4-2,4 2 3,4-2-4,2 2 1,5-2-1,-1-1-31,6 1-60,2-2-50,1 0-90,3 0-143,-1-1-147,2-4-71,-7 0 4,1 0 19,-1 0 76,2-3 133</inkml:trace>
          <inkml:trace contextRef="#ctx0" brushRef="#br0" timeOffset="11476.2896">21848 888 141,'0'-3'384,"3"2"37,2-2 23,-2 3-49,5-3-116,-3 3-102,0 0-59,0 0-31,3 3-16,-5 1-14,2 2-14,-1-1-12,-4-1-5,4 6-6,-1-4 1,-6 4 2,-1-1-2,4 0-1,-4 1-4,-1-1-3,0-2-6,-1 1-4,1 0-3,-3-4 0,3 3 1,0-3-1,2-1 0,3 1 7,-5-3 6,5 2 9,0-3 11,0 0 6,0 0 4,5-3-4,1 2-5,1-3-8,1 1-9,5-1-9,3 0-2,0 0-4,-2 1-2,-1 0 0,-2 2-4,-3-3 0,-1 4 3,-1-3-4,-1 3 2,0 0-1,-1 3-4,0-3-2,4 4-6,1-4 2,4 1-3,3 2 2,2-3-1,6 3 4,-2-3 3,4 1 0,6-1 3,-1 0 5,1 0 2,3 0-1,-1-1 0,-1 1 3,4-3-1,-1-1 4,2 0 1,4 0 15,3 0 18,-2-3 14,4 2 11,-1-2 20,4 0 46,-4 2 56,-4 1 35,-7-1 30,-4 1 23,-2 0-2,-5 1-29,-7 3-56,-1-3-43,-6 2-38,1 1-30,-4 0-27,-4-4-21,2 4-15,-5 4-8,-5-4-6,-3 4-1,-5 0 5,-3 1 0,-3 2-2,-5-3 1,0 3 1,1 2-1,-1 1-1,-2-1 2,1-1-2,-1 3-2,5-3 3,-1 6-3,3-6-3,1 4 3,2-3 3,6 1 0,2 1-2,3 0 2,5-1 3,5-2-1,3 4-1,5-1-4,5-3 3,6 3-10,1-4-39,9 1-127,5-3-125,2 2-167,3-3-203,2-1-142,-4-1-40,0-2 79,-4 0 107,1 0 155</inkml:trace>
          <inkml:trace contextRef="#ctx0" brushRef="#br0" timeOffset="11903.5919">22717 1027 229,'-30'-7'455,"6"3"43,5 0 22,-1 1-31,11-2-172,-3 2-116,6 3-42,-2-4-8,0 4 0,3-3-4,-1 2-10,4 1-15,2 0-37,2 0-31,6 0-23,3 0-12,3 0-10,11 4-4,3-4-3,6 4-1,5-1 4,2 2 1,3 1 15,5-1 24,3-2 37,-1 2 26,0-1 21,-1 2 16,-3-2 13,-6-2-3,-2 1-10,-5 1-12,-4-1-2,-6-3-7,-1 2-10,-7 0-9,-4-2-12,-3 0-10,0 0-11,-6 0-12,2 0-13,0 0-13,-2 0-10,-3 0-12,0 0-17,-5 0-49,-6-4-136,-3 1-147,-12-1-225,-11-4-226,-6 0-107,-15-3-18,-14-1 99,-12-6 126,-13-1 218</inkml:trace>
        </inkml:traceGroup>
      </inkml:traceGroup>
      <inkml:traceGroup>
        <inkml:annotationXML>
          <emma:emma xmlns:emma="http://www.w3.org/2003/04/emma" version="1.0">
            <emma:interpretation id="{21741695-0F26-4241-B656-05BA3E50B4CB}" emma:medium="tactile" emma:mode="ink">
              <msink:context xmlns:msink="http://schemas.microsoft.com/ink/2010/main" type="line" rotatedBoundingBox="3566,15080 22823,15837 22794,16559 3537,15802"/>
            </emma:interpretation>
          </emma:emma>
        </inkml:annotationXML>
        <inkml:traceGroup>
          <inkml:annotationXML>
            <emma:emma xmlns:emma="http://www.w3.org/2003/04/emma" version="1.0">
              <emma:interpretation id="{0B376B5A-AEEC-43DA-8674-C9BD60210AE1}" emma:medium="tactile" emma:mode="ink">
                <msink:context xmlns:msink="http://schemas.microsoft.com/ink/2010/main" type="inkWord" rotatedBoundingBox="3565,15093 5225,15159 5206,15639 3546,15573"/>
              </emma:interpretation>
              <emma:one-of disjunction-type="recognition" id="oneOf5">
                <emma:interpretation id="interp25" emma:lang="en-IN" emma:confidence="0">
                  <emma:literal>of</emma:literal>
                </emma:interpretation>
                <emma:interpretation id="interp26" emma:lang="en-IN" emma:confidence="0">
                  <emma:literal>ot</emma:literal>
                </emma:interpretation>
                <emma:interpretation id="interp27" emma:lang="en-IN" emma:confidence="0">
                  <emma:literal>ort</emma:literal>
                </emma:interpretation>
                <emma:interpretation id="interp28" emma:lang="en-IN" emma:confidence="0">
                  <emma:literal>oe_</emma:literal>
                </emma:interpretation>
                <emma:interpretation id="interp29" emma:lang="en-IN" emma:confidence="0">
                  <emma:literal>oe</emma:literal>
                </emma:interpretation>
              </emma:one-of>
            </emma:emma>
          </inkml:annotationXML>
          <inkml:trace contextRef="#ctx0" brushRef="#br0" timeOffset="13519.344">2236 1339 113,'-3'-4'364,"1"1"40,-1-2 31,0 2-27,1-1-97,-1 3-85,0-2-51,3 1-30,0 2-25,-2-2-24,2 2-26,-3-3-26,1 3-10,2 0-9,-3 0-8,0 3-8,-3-1-3,-2 3-4,-4 0 1,-1 3-2,-1 2-4,0-1 3,-1 4-1,-1-1 4,3 0 0,4 0-1,1 0 5,0 1-2,4-2-4,4 0 3,4 1-2,0-5-2,1 0-1,6 0 2,2-2 3,-3-1-1,3-1 1,6-2 5,-1-1 5,3-1 5,-1-2 1,1-1 1,0-3 4,-2 0-3,2-5 4,-2 1-4,-1-1-2,-2 1 2,-3-2 8,0-2 27,-5 6 22,-3-7 33,-4 5 30,-2 0 30,-4-1 6,-3 1-17,-3 3-18,1 1-29,-3-2-29,-3 3-33,3 0-20,-3 2-11,3 1-7,-1 0-11,1 1-3,0 2-4,-1 0-1,1 0-4,0 5-3,5-2-1,3-2-2,4 2 4,1 2 1,6-1 2,5 1 2,5-1 1,10 1 6,5-3 0,7 1 2,7-2 2,6 3 0,4-4 3,4 0-2,4-4 0,-2 3-5,-2-4 2,0 3-1,2-3 2,-8-2-3,0 0 0,-6 1 4,-4-4-3,-4 1-2,-2 0 2,-4-2-1,-4-3 2,-6 2 3,-6 1 3,3 0 2,-8-1 1,-4 3 4,-3-3 8,-3 3 15,-2 0 12,-2-1 6,2 7 2,0-4 1,-5 2-4,2-1-13,0 1-14,1 3-8,2 1-10,-3 1-5,2 0-6,-7 1-6,-1 1 6,-2 6-3,-3-4 1,1 7 0,-6 1-2,4-4 0,-4 3-8,5 1 4,-6 2 5,6 0 5,1 1 1,0-3 1,0 6 2,2-2-1,2 0 0,1-3-5,-1 4 2,0 0 0,2-2-2,-1 3 1,2-2 0,0 0 2,-1 3 0,-1-3-2,0 0 0,0-1 4,3 1-3,0-2-2,-1-1 1,0 1 3,-1-2-2,6-3-4,-6 0-21,2-1-101,-3-2-114,7 2-92,-4-4-168,-1-3-200,1-1-85,0-1 42,0-2 84,5-1 75,2-4 161</inkml:trace>
          <inkml:trace contextRef="#ctx0" brushRef="#br0" timeOffset="13861.5572">3019 1419 139,'-14'0'456,"-6"-3"44,-1 2 27,7 1 14,-4 0-201,4-3-151,1 3-82,7 0-44,-2 0-23,1 0-14,7 0-9,0 0-6,8 3-5,5-3 1,6 1 6,9 2 10,5-3 16,9 0 20,8 0 16,-2 0 14,6 0 16,4 0 14,-6 0 5,-1-3 10,-5 3 17,-1-1 13,-9 1 12,-8 0 13,-3 0 15,-6-3-1,-3 3-13,-5 0-15,-5 0-28,6 0-30,-11 0-31,6 0-30,-2 0-20,-2 0-16,-2 0-28,3 0-75,-4-3-150,1 3-116,6-2-183,-3 0-200,6-3-116,3 2-5,11 2 111,5-4 96,6 2 171</inkml:trace>
        </inkml:traceGroup>
        <inkml:traceGroup>
          <inkml:annotationXML>
            <emma:emma xmlns:emma="http://www.w3.org/2003/04/emma" version="1.0">
              <emma:interpretation id="{0D1C5B78-2C68-4A3B-97EA-351C4C169F63}" emma:medium="tactile" emma:mode="ink">
                <msink:context xmlns:msink="http://schemas.microsoft.com/ink/2010/main" type="inkWord" rotatedBoundingBox="6343,15189 9754,15324 9726,16045 6314,15911"/>
              </emma:interpretation>
              <emma:one-of disjunction-type="recognition" id="oneOf6">
                <emma:interpretation id="interp30" emma:lang="en-IN" emma:confidence="0">
                  <emma:literal>set,</emma:literal>
                </emma:interpretation>
                <emma:interpretation id="interp31" emma:lang="en-IN" emma:confidence="0">
                  <emma:literal>set.</emma:literal>
                </emma:interpretation>
                <emma:interpretation id="interp32" emma:lang="en-IN" emma:confidence="0">
                  <emma:literal>sets</emma:literal>
                </emma:interpretation>
                <emma:interpretation id="interp33" emma:lang="en-IN" emma:confidence="0">
                  <emma:literal>see,</emma:literal>
                </emma:interpretation>
                <emma:interpretation id="interp34" emma:lang="en-IN" emma:confidence="0">
                  <emma:literal>see.</emma:literal>
                </emma:interpretation>
              </emma:one-of>
            </emma:emma>
          </inkml:annotationXML>
          <inkml:trace contextRef="#ctx0" brushRef="#br0" timeOffset="14410.3164">5443 1275 374,'3'-7'458,"1"3"33,-4-4 19,0 4-93,0 0-160,-4 1-96,1-1-49,3 4-24,-5-4-15,-3 1-18,4 3-15,-6-1-11,-5 1-7,1 1-9,-4-1-5,-2 7-1,-6-7-1,2 7-2,0-2 1,1 1-3,2-1 0,1 2-2,4-3 1,1 5-1,4-5 2,4 4 1,-1-1 0,5 2-2,3-2-1,3-2 0,-1 3 3,9 2-1,-3-1-1,5-2-1,2 4 1,1 0 0,0-3-2,-2 1 0,5 1 1,-4-1-1,4 0 2,-5 1-1,-1-2 0,0 3 0,0-3 1,-5 1 0,3 0-2,-3-3 0,-3 1 2,-3 0-1,-2 1 0,3-2 0,-6-1 1,3 0 0,-2-1-2,-3 1 4,-3-1-1,3-1 3,-3 2 4,-3-3 11,2 0 18,-4 1 21,-3 1 30,-2-4 31,-1 1 27,1 2 17,-3-3 2,0 0-6,-1 0-14,-2 0-23,1 0-26,-1 0-23,-1 0-14,-1 0-18,4-3-15,-3 3-13,5-1-7,-1 1-5,3 0-5,2-3-13,-2 2-85,2 1-95,2-3-112,-5 1-188,6 0-169,0-3-78,5 0 36,3 1 72,4-1 101</inkml:trace>
          <inkml:trace contextRef="#ctx0" brushRef="#br0" timeOffset="16228.2289">5629 1533 58,'-1'-2'321,"-4"2"48,5 0 38,-3 0-42,3 0-66,0 0-61,0 0-55,0 0-36,3 0-31,-3 0-28,1 0-22,3 0-14,-3 0-7,7 0-4,5 0 0,3-3 3,7 3-1,1-2-3,5-3-1,-2 3 1,7-3-3,-1 0 2,1 1-2,0-1 1,31-6 44,-37 3-29,-1 1 10,-1 0 10,-4 0 12,-4 1 11,1-5 18,-5 3 13,-1-2 12,-5 4 3,4-4 2,-11 1 3,6 2 0,-7 2-13,-4-2-18,1 2-15,-3 1-12,-1 1-18,-1-1-29,3 3-17,-4-2-6,-4 3-10,-6 0-4,-1 3-7,-4-2 1,-1 3-4,-1-1-1,0 5 0,1 0 0,-3-3 2,8 2-2,0 2 3,1-2 2,6 2-4,5 1 4,2-4 1,6 5 0,5-4 0,4 1 1,7-1 4,7 0 2,6-2-3,4 1 1,4-1-1,10-5 0,-1 1-3,6-1 0,4 0 0,2-1-1,1-4-3,0-1 3,-1 1 1,-2-2 1,2-1 1,-7-3 2,4-1 4,-1 2-2,-2-4-3,-6 2-1,1-2 1,-4 1 4,-4 2 7,-3-4 9,-5 0 12,1 3 12,-6 4 10,-4-4 6,-3 2-3,-1 4 0,-2-1-10,-6-2-4,1 5-7,-5-2-4,2 5-5,-3-4-5,2 5-5,-6-3-10,4 0-7,-5 3-4,3-1-4,-3 1-4,0 0 0,0 1-1,0 2 2,-3-3 2,1 4 1,-2 1 4,-3 1 0,1 0 1,-2 1-1,-3 0 3,-2 2 0,-2 3-1,1-4-2,-1 3 2,-1 0 1,0 1-1,2-1-2,1 1 3,-3-1-1,3 1 1,4 0-3,-3 1 3,4-2-1,0 1-2,7 2 0,1-2 3,0 0-3,1 2 0,7-2 1,5 0 1,0-3 1,8 3-4,5-4 1,1 2 0,3-1-6,6-2-36,5-3-99,4 4-160,10-2-133,-2-5-208,9 2-186,1-3-67,-4 0 47,-3-3 129,-1 2 120,-9-5 197</inkml:trace>
          <inkml:trace contextRef="#ctx0" brushRef="#br0" timeOffset="16915.8642">6938 1440 148,'-22'-4'387,"-2"3"39,3-3 25,7 1-30,-2 3-122,0-3-93,6 2-53,0 1-25,2-3-20,0 3-21,3-2-26,-1 2-17,4 0-12,2 0-4,-3 0-2,2 0 5,1 0 12,-4 0 15,1 0 26,3 0 30,0 0 30,0 0 40,0 0 22,0 0 13,0-3-3,-1 3-12,1 0-23,-7 0-27,7 0-25,-1-1-22,-3 1-20,4 0-13,0 0-10,-1 0-14,1 0-5,-3 1-7,-1-1-4,4 0-6,-1 0-3,1 0-4,0 0 1,0 0-4,0 0-7,0 0-3,0 0-4,0 0 1,0 0-7,1 0 2,-1 0 0,7 0 0,-6 0 0,11 0-2,0-1 0,9 1-2,5 0-1,4-3 2,9 3 1,6 0-3,6-3 3,5 1 2,10 2-1,2-2 0,-1 2 2,0-2 3,-1 2 0,0 0-2,-10-3 6,3 3 0,-9 0 2,-7 0 3,-2 0 8,-11 0 7,-8 0 8,-1-3 8,-1 3 6,-8 0 4,-2 0 0,1 0-3,-6 0-5,0 0-9,-2 0-10,-1 0-4,4 0-6,-6-1-6,2 1-4,1 0-3,-3 0 0,2 0-4,-2 0-2,0 0-12,0 0-28,0 0-60,0 0-156,-2 0-160,-9-3-251,-4 1-189,-6-1-79,-12-1 4,-6 1 127,-6-1 144,-3-1 247</inkml:trace>
          <inkml:trace contextRef="#ctx0" brushRef="#br0" timeOffset="18035.9531">8222 1842 7,'-5'-1'265,"2"1"19,1-3 14,-1 0-46,2 3-51,1-1-28,0 1 7,1-4 18,2 4 15,-3 0 2,2 0-27,-2-3-35,0 3-37,3-4-32,0 4-19,-3 0-5,2 0 12,-2-1 19,0 1 28,0 0 31,-2 0 29,2 0 16,0 0-2,0 0-11,0 0-19,0 0-28,0 0-27,0 0-22,0 0-13,0 0-7,0 0-7,0 0-2,0 0-1,0 0-1,0 0-1,0 0-7,0 0 2,0 0-3,0 0-2,0 0 0,0 0-3,0 0-1,0 0-6,0 0-2,0 0-7,0 0-6,0 0-4,0 0-4,0 0-2,0 0-3,0 0-1,0 0-1,0 0-1,0 0-1,0 0-2,0 0 0,0 0 0,0 0-1,0 0-1,0 0 0,0 0 0,0 0 4,0 0-1,0 0-2,0 0 1,0 0 0,0 0 0,0 0-5,0 0 1,0 0 4,2 1-4,1-1 3,-1 0 0,-2 4 1,6-1 0,-4-3 0,1 0 1,-3 4-1,2-3 0,1 5 1,0-5-1,-3 3 0,0-1 0,0 2 0,-3-1 0,0 4 1,-2-4 2,-3 3-1,-5 1 0,0 1 1,0-1 0,-8 3-1,1-3 0,-6 3-2,-9-3-10,-15 3-71,-6 0-149,-12-4-147,-4-1-231,-7-2-181,2 2-85,-3-5 21,8 2 121,6-6 131</inkml:trace>
        </inkml:traceGroup>
        <inkml:traceGroup>
          <inkml:annotationXML>
            <emma:emma xmlns:emma="http://www.w3.org/2003/04/emma" version="1.0">
              <emma:interpretation id="{D0323CE2-54B2-40AF-AA85-9E1C06679A66}" emma:medium="tactile" emma:mode="ink">
                <msink:context xmlns:msink="http://schemas.microsoft.com/ink/2010/main" type="inkWord" rotatedBoundingBox="11052,15493 12268,15541 12259,15750 11044,15702"/>
              </emma:interpretation>
              <emma:one-of disjunction-type="recognition" id="oneOf7">
                <emma:interpretation id="interp35" emma:lang="en-IN" emma:confidence="0">
                  <emma:literal>a</emma:literal>
                </emma:interpretation>
                <emma:interpretation id="interp36" emma:lang="en-IN" emma:confidence="0">
                  <emma:literal>A</emma:literal>
                </emma:interpretation>
                <emma:interpretation id="interp37" emma:lang="en-IN" emma:confidence="0">
                  <emma:literal>E</emma:literal>
                </emma:interpretation>
                <emma:interpretation id="interp38" emma:lang="en-IN" emma:confidence="0">
                  <emma:literal>=</emma:literal>
                </emma:interpretation>
                <emma:interpretation id="interp39" emma:lang="en-IN" emma:confidence="0">
                  <emma:literal>r</emma:literal>
                </emma:interpretation>
              </emma:one-of>
            </emma:emma>
          </inkml:annotationXML>
          <inkml:trace contextRef="#ctx0" brushRef="#br0" timeOffset="19009.2234">9821 1552 275,'9'-3'330,"-3"1"34,0-3-18,1 3-62,1-3-46,-2 3-22,1-3-20,-1 3-16,0-3-22,-2 3-30,0 0-35,1-3-19,-1 2-8,-1-1 21,-2 3 37,3-5 45,-1 5 31,-3-3 31,0 3 7,0-2-12,0 0-29,-3 2-32,-1-3-26,4 4-32,-1-1-24,1 1-24,-3 0-13,3-2-20,-4 2-11,-1 2-9,-3-1-4,-6 3-3,-10 3-4,-2-1 0,-3 4-1,-4-1 2,5 0 0,-4 0 1,5 3-2,0-3 5,4 3 0,6-4 0,-3 3-2,11-1 4,1-5 0,3 2 1,5 1-2,5-1 3,3-3 1,5 1-5,4-2 1,4 1 3,3-4 2,2 0-1,0 0 2,2 0-2,0-3 1,1 2-2,3-5-1,-5 0 2,2 2-5,-3-3 1,-1-1 5,-1 1-2,-1 0 2,-2-1 7,-4 0 11,2 1 11,-4-1 8,-2 1 3,-2 1 0,-1 1-6,-2 0-4,0 3-7,-4-2-8,3 1-2,-2 3-1,-5-2-4,1 0-7,-1 2-7,3 0-4,-6 0-2,3 2-3,-1 3-1,-4-3 3,-2 5-1,3-2 4,-4 2-1,0 1 1,3 3 4,-3-3 1,6 3 4,2-3 0,2 3 1,6 0-2,8 2 1,5-4-3,6 3-2,7-2-2,6-1-24,3-1-125,8 3-141,4-4-189,4 0-235,7-3-125,0-1-46,4-2 96,6 3 119,1-4 178</inkml:trace>
        </inkml:traceGroup>
        <inkml:traceGroup>
          <inkml:annotationXML>
            <emma:emma xmlns:emma="http://www.w3.org/2003/04/emma" version="1.0">
              <emma:interpretation id="{9FF5F5FF-E17C-4B7D-9314-B674A4EFDCE5}" emma:medium="tactile" emma:mode="ink">
                <msink:context xmlns:msink="http://schemas.microsoft.com/ink/2010/main" type="inkWord" rotatedBoundingBox="13397,15584 16657,15712 16648,15948 13388,15820"/>
              </emma:interpretation>
              <emma:one-of disjunction-type="recognition" id="oneOf8">
                <emma:interpretation id="interp40" emma:lang="en-IN" emma:confidence="0">
                  <emma:literal>must</emma:literal>
                </emma:interpretation>
                <emma:interpretation id="interp41" emma:lang="en-IN" emma:confidence="0">
                  <emma:literal>muse</emma:literal>
                </emma:interpretation>
                <emma:interpretation id="interp42" emma:lang="en-IN" emma:confidence="0">
                  <emma:literal>muss</emma:literal>
                </emma:interpretation>
                <emma:interpretation id="interp43" emma:lang="en-IN" emma:confidence="0">
                  <emma:literal>muni</emma:literal>
                </emma:interpretation>
                <emma:interpretation id="interp44" emma:lang="en-IN" emma:confidence="0">
                  <emma:literal>muses</emma:literal>
                </emma:interpretation>
              </emma:one-of>
            </emma:emma>
          </inkml:annotationXML>
          <inkml:trace contextRef="#ctx0" brushRef="#br0" timeOffset="20013.7273">12053 1621 323,'0'-1'437,"3"-2"42,1-1 32,-3 0-105,-1 4-137,5 0-98,-5-4-56,3 4-44,0 0-30,-3 0-16,0 4-7,0 0-8,0 0-5,-6 3 0,0-1 1,-6 4-1,4-3-2,-4 2 1,2-1-1,-3 1-1,0-2 0,0 1 0,1-4 3,-3 4-1,2-2 0,7-5 3,-5 5 4,6-5 10,0 3 21,2-4 51,0 0 69,1 0 34,2 0 18,2-5 0,6 2-12,0-1-50,8-3-72,1 0-34,7-4-20,2 3-14,1 0-10,2-1-4,3 2 4,-4 0-2,-3 2-4,4 1 2,-5-1 1,-1 1-3,1 1-2,-7 2-1,1 1-2,1 0-1,-4 1-2,-2 2 0,-1-1 4,0 5 3,-4-3 3,-4 4 1,-2-1 2,-2 2-1,0-2-1,-2 1 0,-2 0-2,-3 0 1,2 0 2,-3-1 1,4 0 3,-4-2-4,-1 1 1,5-2 1,2 0-1,-4 0 4,4-4 4,-1 1 6,1-1-2,-4 0 2,6 0 2,-5-1-7,2-3-4,3 1-4,0-1 1,3-1 3,2-2-4,6 0 2,3 0-1,3-1 0,7-3-6,-2-1-2,4 4 3,3-1-1,-1-1 1,0 4-2,1-2 10,0 0-7,-1 2 0,0 1-2,-1 1-6,-1 1 0,-4 2-4,-1-3 3,-5 4 0,-2 0-1,1 1 4,-9 2-2,2-2 2,0 6 3,-4-2 0,-4 2 2,-4 2 4,0-2 4,-1 3 1,-7-1-1,4 0-2,-1 2 2,-2 0 0,-2-3-6,6 4 2,-4-1 2,1-4 2,2 1-6,4 1 1,-4 1 0,1-4-2,2 0-1,4 0-3,-6-1-3,6 0-53,-2-1-75,3-3-58,0 3-108,0-3-146,0-1-159,3-1-37,5-4 33,-3 3 33,4-3 94</inkml:trace>
          <inkml:trace contextRef="#ctx0" brushRef="#br0" timeOffset="20341.9645">13075 1668 110,'13'-3'449,"0"2"51,-5-2 27,0 3 17,-3-3-183,1 1-163,-4 2-92,-2 2-53,0 1-24,-2 1-15,-4 4-4,1-1-4,0 0 0,-6 1 5,4 4-5,-4-1-2,3-3 2,3 4-1,2-3 2,3 0 4,0 0 4,7-1 3,1-1 10,-4-2 16,4 3 29,5-5 40,-3 2 52,11-5 37,3 0 23,-2 0-5,4-4 1,3 0-28,-4 0-38,1-3-33,0 0-24,3-3-12,-5 1-27,1-2-18,-2 3-14,1-4-10,-3 1-11,-7 3-1,-1-3-5,-2 4 0,-3-1-20,-6 1-84,-2 2-121,0 1-102,-2-2-162,-9 2-163,9-1-109,-6 3 18,5-3 86,3 3 83,3-1 152</inkml:trace>
          <inkml:trace contextRef="#ctx0" brushRef="#br0" timeOffset="20975.8555">13826 1645 212,'16'-3'467,"-6"1"43,1 2 29,-1-3 0,-6 3-181,1-1-114,-5 1-59,3 0-30,1-3-25,-4 3-24,0 3-31,0-3-34,-7 4-18,1 1-15,-2-3-3,0 5 2,-4 0-6,6 0 2,0-2-2,-1 6 1,4-3-2,0 0 2,3 2 0,6-1-1,-1 1-1,3 1 0,-2-2 1,9 0-3,-2 1 2,0-1 2,-4-1 0,2 3 3,2-3-3,-6-1 5,1 2-3,-2-2-3,-6 0 1,0 0 4,0-2-3,-6-2 4,-2 1 0,-2 0 0,-3 0 2,0-4-2,-3 2 2,2 1-1,-2-3-2,0 0 2,6 0 1,-1 0 3,3 0-3,6-3 1,2 1-5,5-2-4,6-4-5,9 5-4,7-8-5,8 6 0,4-5 0,7-1 1,1 3 5,2-3 0,1 3 3,3-4 4,-3 3 10,8 0-2,-5-1-3,1 5 16,-1-6 31,-5 4 53,-1 1 38,-9 0 45,-1-1 32,-6 2 15,-6 2-13,-4 3-34,-5-4-33,-3 3-35,-2-2-27,-1 3-26,-5-3-21,0 3-15,-2 0-16,0 0-12,-1 0-4,-2 0-3,-2 3 0,-1 0-1,-5-2 3,0 3 2,1 3 2,-6-3-1,2 3 3,2-3-4,-4 3 3,-2 1 0,2 0-1,1 0 1,-1 1-3,0-2 2,5 2 4,-2 1-4,-1-1 0,6-2 0,-3 1 1,8 3-3,0-3 0,0 3 0,8-4 0,0 1 0,4 0 0,2 1 0,5-2-21,0 0-84,9-2-141,-1-1-117,7 1-196,-1-3-209,4-2-94,-1 0 22,1 0 112,-1 0 100,-5-2 185</inkml:trace>
          <inkml:trace contextRef="#ctx0" brushRef="#br0" timeOffset="21252.1004">14691 1796 276,'-28'0'476,"9"-3"42,0-1 25,5 4-38,-1-4-204,9 3-129,-1 1-66,2 0-35,4-2-17,6 2-11,4 0-8,12 0-7,8 2-10,5-2-7,9 1-11,10 3-20,6-3-81,6 2-161,-3-3-158,-6 0-84,-1 0-41,-4 0-6,-4 0 65</inkml:trace>
        </inkml:traceGroup>
        <inkml:traceGroup>
          <inkml:annotationXML>
            <emma:emma xmlns:emma="http://www.w3.org/2003/04/emma" version="1.0">
              <emma:interpretation id="{DD759521-214F-4ADA-922E-635CA0F35CF3}" emma:medium="tactile" emma:mode="ink">
                <msink:context xmlns:msink="http://schemas.microsoft.com/ink/2010/main" type="inkWord" rotatedBoundingBox="17520,15694 22820,15970 22799,16383 17499,16106"/>
              </emma:interpretation>
              <emma:one-of disjunction-type="recognition" id="oneOf9">
                <emma:interpretation id="interp45" emma:lang="en-IN" emma:confidence="0">
                  <emma:literal>present</emma:literal>
                </emma:interpretation>
                <emma:interpretation id="interp46" emma:lang="en-IN" emma:confidence="0">
                  <emma:literal>presents</emma:literal>
                </emma:interpretation>
                <emma:interpretation id="interp47" emma:lang="en-IN" emma:confidence="0">
                  <emma:literal>Breeze</emma:literal>
                </emma:interpretation>
                <emma:interpretation id="interp48" emma:lang="en-IN" emma:confidence="0">
                  <emma:literal>Breezes</emma:literal>
                </emma:interpretation>
                <emma:interpretation id="interp49" emma:lang="en-IN" emma:confidence="0">
                  <emma:literal>Briscoe</emma:literal>
                </emma:interpretation>
              </emma:one-of>
            </emma:emma>
          </inkml:annotationXML>
          <inkml:trace contextRef="#ctx0" brushRef="#br0" timeOffset="22202.4766">16403 1754 32,'0'-5'424,"0"1"58,0 1 32,3-1 23,-2 3-128,-1-3-133,0 1-40,0 2 0,0 1 7,0 0-3,0-3-10,0 3-32,0 0-61,0 3-54,-1-2-38,-6 6-15,3-4-11,-4 4-5,1 0 3,-4 3 0,-2 1 11,-3-1 5,-2 2 11,1 2 8,-3 5 0,3-7-2,-4 4-7,0 1-4,3-1-8,-2-1-4,5 3-5,-4-2 2,4-2-6,-4 2-4,6-1-4,-1-2-3,3-1 0,-2 0-3,3-1 0,-1-2-9,3-2 3,0 0 2,3-3 0,4 4-1,-6-6-1,6 2 8,-3 0-41,3-4-102,1 0-95,0-3-116,0 2-162,0-6-179,0 0-57,1-4 47,7 3 67,2-4 101</inkml:trace>
          <inkml:trace contextRef="#ctx0" brushRef="#br0" timeOffset="21757.5504">16314 1713 133,'12'-3'457,"-4"0"51,-4 3 27,1-1 13,0 1-195,-5 0-160,5 0-93,-5 0-48,-2 1-27,-1 2-12,-2 1-9,-3 3-3,-5 1-1,4 0 1,-7 0 1,0-1 1,1 2 2,-1 0 2,0 1-2,3-1-1,4-2 1,-3 1-4,8-1 3,-1-2-3,2 1-1,3 2 1,3-8 1,2 5 5,7 1 8,9-5 9,3 3 2,4-3 3,5 1 1,1 2-2,5 0-8,1-3-4,0 2-2,-3 2 0,0-3 2,-2 3 0,-5-1 0,-1 4-3,-3-4 1,-5 3 0,-2-1-1,-6-2-1,-7 7-1,1-7 0,-6 3-2,-1 1 5,-1-4 3,-11 3 1,3-3 4,-7 3 0,-7-3-2,-4-3-6,-3 2-5,-4 0-9,3-2-33,-2-1-31,-1 3-84,2-6-141,1 2-173,9 1-83,-2-6-16,8 5 3,6-3 70</inkml:trace>
          <inkml:trace contextRef="#ctx0" brushRef="#br0" timeOffset="22543.8096">16513 1764 131,'-13'-8'449,"4"1"45,-2 3 28,4-3 13,1 2-195,4-2-141,-1 2-68,6 2-25,-1-2-14,4-1-9,1 5-7,5-2-9,8 0-20,2 2-18,7-3-12,2 4-7,2 4 1,1-4-3,0 1 3,-2 5-2,-5-2-2,-1 0 1,-7 3 1,-5 1 0,-6 1 1,-4-2 3,-8 2 4,-4 1 7,-5 1 3,-4-2 9,-6 0 2,-5 1 1,-3-4-3,-6 1-6,-1 0-5,-4 0-8,-1-2-3,-2-2-5,-2 0-9,1-2-45,4 3-45,7-4-92,3 0-155,6 0-168,11 0-85,4-4-4,11 3 18,11-5 76</inkml:trace>
          <inkml:trace contextRef="#ctx0" brushRef="#br0" timeOffset="22849.044">16969 1822 322,'26'0'469,"-1"1"36,-1-1 19,-3 0-72,2 4-183,-2-1-124,-1-3-66,1 5-37,-3 1-18,-5 0-7,0 1-6,1 2-3,-8 1 1,6-1-2,-8 3-2,1-4 0,-2 3-3,-3-3 1,0 2-2,-3-1 2,2-5 0,-3 3 3,1 0 13,2-3 30,-3-3 63,0 2 94,0-3 76,4 0 46,0 0 14,-1 0-15,1-3-50,1-1-86,3-1-73,5 1-45,2-3-26,7 0-17,6-4-20,3 6-33,2-6-84,3 3-117,-1 1-84,-5-1-94,-1 2-167,-4 1-155,-3 0-18,-5 1 58,-5 1 62,-4 1 77</inkml:trace>
          <inkml:trace contextRef="#ctx0" brushRef="#br0" timeOffset="23455.6264">17514 1985 161,'4'4'303,"0"-2"24,4 1 24,10-1-76,3-2-68,8 0-38,0 2-14,1-4-10,7 2-15,-2 0-26,-1-2-20,3-1-12,-2 1-9,2-1 0,0-1-3,-3-1-6,-2 1-2,0-3-8,-2 0-6,3-1-4,-8 1-4,1-1 4,-4-3 32,-2 6 50,-6-2 39,-1-1 24,-5-1 13,-3 4 10,1-1-19,-6 1-48,0 0-38,-3 3-27,-5-1-21,0 1-23,-7 2-15,-1 0-8,-4 0-3,-1 2-7,-2 1 2,-1 1 5,3-1-2,0 2-2,1 1-2,5-1 4,-1 1-1,6-2-4,-1 3 8,6 1-1,2-1 2,3-3 1,8 4 0,5-1 1,3-3-2,7 3-1,5-3-1,5-3 2,0 2 1,3 0-1,0-3-6,0 0 6,1 0 3,-2-3-3,-1-1 1,-1-4-1,1 4 6,-5-6-2,0 2 0,-4 0 3,-2-3 4,-4 3 23,-4-1 9,-3 2 9,-4 0 6,0 2 6,-3-2-2,2 3-21,-6 1-16,3 1-11,-3 2-12,-1 0-12,0 0-4,0 5-2,0-3 6,0 5 2,0 0 1,0 0 7,0 5-2,3-4 1,2 4 0,-5-1 0,3 1 3,-3 2-1,-3-3 0,3 2 0,-5-1-2,2-1 2,-3 1-3,-2 0 5,-4-4 0,3-1-5,-7 4 3,0-6-13,-4 2-65,-7-4-106,2 1-81,-3-3-144,-4-1-165,2-1-136,1-3-12,3 2 61,10 1 57,3-6 137</inkml:trace>
          <inkml:trace contextRef="#ctx0" brushRef="#br0" timeOffset="23838.1452">18658 2033 70,'13'0'377,"0"0"36,3 0 19,8-3-5,-1 3-129,2-1-96,7 1-53,4 0-22,-3-4-9,4 4-12,-1-2-25,-3 1-19,1 1-16,0-5-6,-4 1 4,2 1 18,-3-4 15,-3 0 13,-1 0 18,-2-3 22,1 4 19,-3-1 6,-4-1 18,-1 0 15,-3-2 0,-3 2-9,-5 1-17,-2 3-20,-3-4-29,-3 4-28,-4 0-23,-4 0-18,-2 1-17,-3 1-13,-6 2-7,-2 2-5,-2 1-3,0-2-1,1 2 0,1 1 0,-2 4-1,5-4 0,2 3 1,0 4-1,4-6 1,2 5-1,2-1 3,3 1 0,8 2 0,0-3 2,3 2 0,5-2-1,2 0-2,3 1-35,4-2-109,4-1-104,0 0-112,5-2-167,1-5-175,-1 7-68,1-7 50,-3 1 78,-1-1 93,1-1 158</inkml:trace>
          <inkml:trace contextRef="#ctx0" brushRef="#br0" timeOffset="24431.6414">19528 1973 16,'10'-4'362,"-2"-2"40,3 5 24,-2-2-5,-1 2-127,5-3-116,-1 4-60,-6 4-21,0-3-5,1 3 1,-4 3-5,-3 0-5,0 1-17,0 3-20,-3-2-15,-4 0-13,1 0-7,0 4-3,-1-5-2,-1 3 0,2-6 0,-1 3 1,2-2-1,1-2-1,-1 0 1,2 0-3,1-3 0,2 1 6,0-2 9,0 0 6,5 0 7,3 0 2,1-2-2,4-3-3,0 2-11,8-1-9,0-1-6,1 3-7,7-6-2,-3 4-7,3 3-6,-4-5 0,1 1-1,0 2-2,-2-1 5,1 0 2,1 1 2,0 2 2,3-5 1,1 5 2,4-4 2,3 2 0,6 2 2,4-5-1,2 4 5,9-2-2,-2-1 1,0-2 1,2 3 1,-2-2 3,-1 2 6,-2-1 15,-10 1 28,0 0 56,-6 0 81,-3-3 76,-8 6 51,-5-5 31,1 5 1,-8-2-31,-1 2-66,-3 1-70,-2-3-53,-3 3-40,0 0-31,-2 0-25,0 0-17,-3 0-11,0 0-7,-6 3 1,-2-2-1,-2 3 3,-6 2 0,-2 2 3,1-3-1,-4 2 1,-3 2-3,-2 1 0,4 2 0,-4 0 4,2-3 0,1 2-2,2 0 2,2 1-1,5 0-2,-2 2-1,8-2 1,3 0-1,5-1 0,10 3-1,2-2 0,9-2-2,3 2-16,5 0-51,2-2-112,6-1-118,1 1-80,1-4-118,4 1-122,-1-2-82,-4-3-1,2 1 62,-8-3 48,2 0 102,-5-5 128</inkml:trace>
          <inkml:trace contextRef="#ctx0" brushRef="#br0" timeOffset="24763.0192">20361 2089 226,'-42'-3'505,"8"-1"47,9 4 25,7-3 11,5 2-246,13 1-154,10 0-92,6 0-45,14 1-21,7 2-13,14 1-4,9-1-3,7 4 2,5 0 2,2 0 12,-2 0 22,-3 0 31,-1 0 20,-2 0 19,-6-2 22,-5-2 16,0 3 9,-9-1 5,-7-1 7,-6-1 5,-4-2 2,-6 3-9,-4-4-19,-5 2-18,-2-2-23,-4 0-26,-4 0-23,0 0-20,-4 0-27,-7-6-66,-2 5-129,-9-6-134,-11 2-190,-13-4-237,-9 0-118,-15-6-16,-14 2 88,-15-6 109,-14-1 180</inkml:trace>
        </inkml:traceGroup>
      </inkml:traceGroup>
    </inkml:traceGroup>
    <inkml:traceGroup>
      <inkml:annotationXML>
        <emma:emma xmlns:emma="http://www.w3.org/2003/04/emma" version="1.0">
          <emma:interpretation id="{FA9E248A-8B4A-4C62-ACCC-5F7CE0DB3BF2}" emma:medium="tactile" emma:mode="ink">
            <msink:context xmlns:msink="http://schemas.microsoft.com/ink/2010/main" type="paragraph" rotatedBoundingBox="3478,16162 27068,17273 27031,18050 3442,16938" alignmentLevel="2"/>
          </emma:interpretation>
        </emma:emma>
      </inkml:annotationXML>
      <inkml:traceGroup>
        <inkml:annotationXML>
          <emma:emma xmlns:emma="http://www.w3.org/2003/04/emma" version="1.0">
            <emma:interpretation id="{44DD1866-1BD1-4230-81C8-AB1A9B72E486}" emma:medium="tactile" emma:mode="ink">
              <msink:context xmlns:msink="http://schemas.microsoft.com/ink/2010/main" type="line" rotatedBoundingBox="3478,16162 27068,17273 27031,18050 3442,16938"/>
            </emma:interpretation>
          </emma:emma>
        </inkml:annotationXML>
        <inkml:traceGroup>
          <inkml:annotationXML>
            <emma:emma xmlns:emma="http://www.w3.org/2003/04/emma" version="1.0">
              <emma:interpretation id="{AF076D2D-9290-4AE1-A610-0BAF15B259CF}" emma:medium="tactile" emma:mode="ink">
                <msink:context xmlns:msink="http://schemas.microsoft.com/ink/2010/main" type="inkWord" rotatedBoundingBox="3448,16488 7510,16473 7511,16843 3450,16858"/>
              </emma:interpretation>
              <emma:one-of disjunction-type="recognition" id="oneOf10">
                <emma:interpretation id="interp50" emma:lang="en-IN" emma:confidence="0">
                  <emma:literal>seem</emma:literal>
                </emma:interpretation>
                <emma:interpretation id="interp51" emma:lang="en-IN" emma:confidence="0">
                  <emma:literal>bear</emma:literal>
                </emma:interpretation>
                <emma:interpretation id="interp52" emma:lang="en-IN" emma:confidence="0">
                  <emma:literal>sear</emma:literal>
                </emma:interpretation>
                <emma:interpretation id="interp53" emma:lang="en-IN" emma:confidence="0">
                  <emma:literal>san</emma:literal>
                </emma:interpretation>
                <emma:interpretation id="interp54" emma:lang="en-IN" emma:confidence="0">
                  <emma:literal>saw</emma:literal>
                </emma:interpretation>
              </emma:one-of>
            </emma:emma>
          </inkml:annotationXML>
          <inkml:trace contextRef="#ctx0" brushRef="#br0" timeOffset="25849.8735">2085 2495 119,'11'-1'389,"-1"-5"44,1 2 25,-4 3-31,4-4-127,-3 0-99,0 3-57,-2-3-32,1 3-16,-1 0-12,-3 2-11,1 0-17,1-3-17,-5 3-9,1 3-9,-1-3-6,-1 4-3,-3 1 3,-4 4 17,3-1 26,-4 6 27,-2 2 17,-2-1 16,-2 3 20,1-3 4,1 4-11,-1-1-20,1-2-5,0 2-7,0-2-18,0-1-17,-1 0-12,4-3-6,1-2-14,2 1-14,-1-3 1,7 0-12,-4-5-3,2 2 9,-1-3 12,4 3 15,4-5 3,4-1 7,1-3 0,7 1-6,8-4-14,7 2-9,-2-2-10,4 2-6,-2 1-3,3-2-3,-4 5-1,2-2-6,-6 1-2,-1 2 2,-2 2 1,3 1 1,-6 1 3,4 1 5,-6 2-1,0 0 0,-4-2 2,-1 3-1,-7 2-1,2-2 5,-4 0 4,-4-1 2,-4 0 2,0-2 6,-4 2 3,-5-2 0,-3-1-4,-7 3-2,-2-4-5,-7 1-7,-4 1-26,-1-3-82,2 0-99,-3 1-74,5-1-126,5-2-151,2 0-140,5-2-5,8 2 57,7 0 47,3-3 115</inkml:trace>
          <inkml:trace contextRef="#ctx0" brushRef="#br0" timeOffset="26519.7539">2725 2813 7,'-6'0'387,"4"0"51,-4 0 26,4-2 17,-1 2-139,2 0-146,1 0-90,1 0-42,2 0-12,5 0 1,2 0 3,6 0 2,5 0 3,5-3-5,2 1-10,6-3-15,-2 1-13,8-1-4,-4 0-4,1 2-2,-4-4-4,-2-1 4,-1 0 1,-3 1 0,-1 0 6,-3-1 10,-3 1 7,-4-2 10,1-1 21,-8 1 21,-1 0 28,-3 1 28,-2 1 21,-6 0 30,0 2 14,1-3-1,-6 4-25,3-3-25,-6 3-25,3 1-40,-2-1-35,1 4-22,-6 0-14,3 0-8,-3 3-5,-6 1-3,-3 0-2,3 4 0,-1-1 0,1 2-2,3 1-1,-1-1-1,6 0 6,7 1-3,-2-1 0,1-1 3,11 3-1,0-4-1,9 0 0,3-1-1,8 0 1,4-2 0,9-1-3,4-3 3,6 0-2,4 0-2,4-3-2,1 0 0,3-2 1,-1-2-7,-2 0-9,3-1-6,-4 1-1,3-5-3,-4 3-4,-1-6 5,0 4 10,-5-1 9,-1-1 7,-2 2 12,-11-1 14,-1 1 33,-10 0 27,1 2 17,-10 2 13,1 0 4,-3 0 1,-5 2-26,4 1-28,-9 1-17,4 1-19,-1 2-13,-2 0-11,-1 0-8,1 5 4,-3-3-3,-5 5 3,2 2 1,-5 0 2,-2 0 2,-6 2 3,0 4-2,-5-4 1,0 8 1,2-7 1,-5 3-1,3-2-2,0 2 0,4-3-1,1 0-2,1 0-2,-1-2-2,7-1-2,-3-2-24,4 0-78,0-2-131,7-1-98,1-1-123,1-3-167,11 0-148,4-5-18,3 0 82,8-2 73,4 0 108</inkml:trace>
          <inkml:trace contextRef="#ctx0" brushRef="#br0" timeOffset="27291.6132">4635 2649 94,'22'0'458,"-6"-7"61,-3 3 34,-5 3 18,-3-2-169,0 3-171,-2-3-100,-3 6-57,-7 0-23,3-2-12,-6 6-3,-3 1 0,-3 0 4,0 2-2,2-4-1,1 6-8,1-2-2,3-4-5,1 4-6,5-1-4,3-1-4,6-1 3,-1-4 5,8 2 6,3-2 9,3-3 5,5 0 2,2 0-1,3-3 0,-7-2 2,10 2 17,-6-4 14,-4 2 16,2-2 5,-6 0 2,0-2-9,-6 0-23,0-1-15,-7 1-16,-2 1-5,-3 1-4,0 2-2,-5-2-3,5 0-4,-3 6-3,0-3-15,3 1-16,0 0-18,3 3-12,2-1-8,6-3-6,6 1 6,1 2 11,6 1 16,-1-3 9,2 3 13,1 0 5,-2 3 2,-2-2 9,3 2 0,-3 2 2,-1 1-3,-2-1 2,-1 2-1,-2 1 7,-3 3-1,-5-3-1,-2 1-1,0 1-3,-4-1-1,-2 0-6,0 1-1,0-1 2,-2-2 0,2-4 0,-3 5 7,0-4 0,3 0 7,-2-3 27,2 1 31,0 2 23,0-4 12,0-4 5,2 2 1,6-3-23,3 1-27,2-4-24,8 1-16,0-1-12,5 1-9,-1-2-6,2 3-1,1 0-1,-6 2-3,2-2 1,-3 4 2,-3 0-1,3 0 0,-7 2-2,2 4 2,0-2 1,-3 4 2,-5-2 1,0 2 4,-3 4-2,-4-1 1,3-1 0,-1 2 0,2-2-1,-4 1-4,6-2 2,-2-1 1,-1 0 2,1 0 0,2-5 0,-1 1 5,0-2 2,1 2 2,4-4-3,-1 2-1,6-3 2,0-1-2,-2-3 2,2 0-1,0 0 2,5-2 1,-3-2-3,3-1-2,0 0 1,-1 1-2,0-4 4,0 2 14,0 1 18,-6-3 13,2 4 8,-3-1 2,-2 1 1,-4 2-14,1-1-19,-5 3-12,2 1-10,-2-1-3,-1 2-6,1 0-33,0 0-121,-6 3-114,0 0-120,-5 0-176,1-2-181,-4 4-61,1-3 67,4 0 87,6 2 108</inkml:trace>
        </inkml:traceGroup>
        <inkml:traceGroup>
          <inkml:annotationXML>
            <emma:emma xmlns:emma="http://www.w3.org/2003/04/emma" version="1.0">
              <emma:interpretation id="{3FD09F2C-CAA1-4196-BAFF-D14B98F59347}" emma:medium="tactile" emma:mode="ink">
                <msink:context xmlns:msink="http://schemas.microsoft.com/ink/2010/main" type="inkWord" rotatedBoundingBox="9035,16568 10477,16490 10494,16794 9052,16872"/>
              </emma:interpretation>
              <emma:one-of disjunction-type="recognition" id="oneOf11">
                <emma:interpretation id="interp55" emma:lang="en-IN" emma:confidence="0">
                  <emma:literal>E</emma:literal>
                </emma:interpretation>
                <emma:interpretation id="interp56" emma:lang="en-IN" emma:confidence="0">
                  <emma:literal>e</emma:literal>
                </emma:interpretation>
                <emma:interpretation id="interp57" emma:lang="en-IN" emma:confidence="0">
                  <emma:literal>Q</emma:literal>
                </emma:interpretation>
                <emma:interpretation id="interp58" emma:lang="en-IN" emma:confidence="0">
                  <emma:literal>%</emma:literal>
                </emma:interpretation>
                <emma:interpretation id="interp59" emma:lang="en-IN" emma:confidence="0">
                  <emma:literal>a</emma:literal>
                </emma:interpretation>
              </emma:one-of>
            </emma:emma>
          </inkml:annotationXML>
          <inkml:trace contextRef="#ctx0" brushRef="#br0" timeOffset="28066.5244">7821 2611 343,'3'-3'483,"-1"1"38,1-1 22,-3 3-69,0-3-202,0 2-125,0 1-68,-3 0-31,1 0-25,-3 4-8,-6-1-5,-5 3-3,-2 1-2,1 0 5,-7 4 2,1-3-2,-1 4 2,-2-1 2,6-3-4,-1 3-4,1-3-1,4 1 2,5-2-4,2 2 1,5-5 4,4 0 6,4 0 5,5-1 4,12-3 3,5 0 2,7 0-4,9-3-7,3 3-4,-2-5-3,-1 1-3,0-3-2,-7 2 3,2-1-4,-3 0 4,-7-1 8,0-2 22,-6 2 22,-6-1 32,-4 1 30,-6 2 19,-5-2 10,-5-1-9,-6 1-15,-7 3-30,-3-3-25,-3 6-23,-2-5-18,1 5-15,-1 1-9,3-3 0,3 3-11,0 3-1,8-3 0,2 1 3,5 2-6,2 0 0,8-2 5,8 2 1,7 2 3,12-2 0,4 0 5,9-2 2,3-1-5,10 3 3,6-3-5,0 0 1,7 0-4,-2 0 1,4-3 6,-9 2-4,-1-2 7,-4 0-1,-2-2 1,-8 1-1,-1-2 2,-6 1 0,0-3 3,-5-1-2,-10 0 16,-1 0 8,-5-6 19,-9 6 15,0-4 17,-8 0 17,0 5 5,-11-4 3,6 1-11,-4 4-9,-2 2-12,3-3-16,-1 4-16,2-1-13,-2 3-14,0 2-8,0 0-9,-3 2-3,-3 0-2,-2 5 2,0-2 1,0 3 0,-1 3 1,-5 0-1,6-1-3,-2 2 3,1 1 2,0 1-2,1-2-2,0 2 2,0 0 0,-3-1 0,0 1-1,3 1 2,-3 1 2,2-2-1,1 0 2,0 0-2,-3-2 4,0 1-5,1-2-2,3 1-39,-8-1-110,6-3-134,1 3-124,0-8-188,-3 2-186,3-1-59,-3-1 54,3-1 104,1-2 110,2-2 180</inkml:trace>
          <inkml:trace contextRef="#ctx0" brushRef="#br0" timeOffset="28273.7079">8341 2765 24,'-7'-4'480,"1"2"85,4 2 45,-1-5 22,0 5-116,6-1-196,2 1-141,3-3-66,8 3-27,5 0-7,4 0 6,6 0 5,6 0-4,5 0-7,-2 0-16,5 3-13,-2-3-20,-5 1-12,2-1 0,-6 0-9,-7 0-9,-1 0-56,-2 0-63,-3 0-68,-7 0-149,3-1-157,-5-2-121,0 0-16,0-2 31,-2 2 46,1-4 135</inkml:trace>
        </inkml:traceGroup>
        <inkml:traceGroup>
          <inkml:annotationXML>
            <emma:emma xmlns:emma="http://www.w3.org/2003/04/emma" version="1.0">
              <emma:interpretation id="{1D037486-863C-4B42-BEA6-3BA2386020DE}" emma:medium="tactile" emma:mode="ink">
                <msink:context xmlns:msink="http://schemas.microsoft.com/ink/2010/main" type="inkWord" rotatedBoundingBox="11842,16651 15550,16769 15538,17147 11830,17029"/>
              </emma:interpretation>
              <emma:one-of disjunction-type="recognition" id="oneOf12">
                <emma:interpretation id="interp60" emma:lang="en-IN" emma:confidence="0">
                  <emma:literal>Grass,</emma:literal>
                </emma:interpretation>
                <emma:interpretation id="interp61" emma:lang="en-IN" emma:confidence="0">
                  <emma:literal>Graph</emma:literal>
                </emma:interpretation>
                <emma:interpretation id="interp62" emma:lang="en-IN" emma:confidence="0">
                  <emma:literal>truss</emma:literal>
                </emma:interpretation>
                <emma:interpretation id="interp63" emma:lang="en-IN" emma:confidence="0">
                  <emma:literal>Gras,</emma:literal>
                </emma:interpretation>
                <emma:interpretation id="interp64" emma:lang="en-IN" emma:confidence="0">
                  <emma:literal>"ruses</emma:literal>
                </emma:interpretation>
              </emma:one-of>
            </emma:emma>
          </inkml:annotationXML>
          <inkml:trace contextRef="#ctx0" brushRef="#br0" timeOffset="28988.3597">10518 2699 193,'1'-4'323,"4"-4"31,2 4 7,-7-2-44,1 5-41,2-4-31,-1 2-28,-2-4-18,-2 6-14,-1-3-1,3 4 13,-1-7 19,1 7 10,0 0 0,-4 0-9,1 0-40,-3 0-60,-5 7-49,-2-3-31,-5 4-16,-1 0-8,1 3-9,1-2-2,-1 3-1,3 0 2,3 0-2,-1-2-1,6 2-1,1 0 2,6-1-5,0-1 3,6-3 0,1 3 1,1-3 2,5-1-3,-1-1 2,1 0-1,3 0 1,0-5 9,-1 1-5,-2-1 3,1 0 2,-4-1-4,-1-2 7,6-2-11,-9 1 5,5-1 0,-1-2-5,1 3 10,-3-3 0,5 2 8,-3 0 3,3-2-2,-1 4 3,9-1-9,-3 0-4,3 1-6,0 2-7,3 1-1,-2 0-4,-1 0-1,-3 0 2,3 1-4,-5 5 5,0-1 4,-4 2 5,-3-2 7,-3 3 6,0 1 5,-4 0 3,1 0 0,-3 3-1,-3-4-3,3 3-7,-5 1-4,-3-4-3,0 3-4,0-3-8,-5 2-63,0-4-99,4 1-77,-2 1-149,-2-4-164,6-1-138,-1-1-15,2 0 62,4-2 55,2 0 135</inkml:trace>
          <inkml:trace contextRef="#ctx0" brushRef="#br0" timeOffset="29287.6043">11017 2867 324,'9'-5'489,"4"-1"40,3 2 19,0 0-55,4-1-207,4 1-124,6 1-65,4 3-32,3 0-12,1 0-8,-1 3-6,-2-1-8,2 1-7,-6 5-10,1-1-6,-13 4-3,0-6-2,-6 6 1,-3-3-3,-7 2 1,-3-4 2,-5 4 7,-6-3 11,1-2 25,-1-1 45,-3-2 60,1 4 49,-3-6 48,0 0 21,6-3-4,-1 0-34,6-1-49,2-1-46,3-2-48,6 1-31,4-2-20,3 0-12,11-3-13,-2 3-11,10-3-33,-4 0-85,1 4-116,-1-2-84,-5 2-119,1 3-159,-3-1-139,-7 0-7,5 3 66,-4 2 56,1-3 110</inkml:trace>
          <inkml:trace contextRef="#ctx0" brushRef="#br0" timeOffset="29932.1823">12127 2841 111,'14'0'458,"-1"-2"53,-2-1 30,-2 0 22,-5 2-164,1-2-160,-2 1-88,-1 2-51,-4 0-26,-4 2-22,-4 1-17,-6 1-18,3 3-4,-7-2-4,2 3 0,0-1-3,-6 0 1,3 4-3,7-3 1,-5-3-3,6 2 3,0 0-1,5-2 0,3 2 1,4-2-1,1-3 9,1 0 13,10 1 23,2-3 14,2 0 9,6-3 4,4 1 0,1 0-14,1-3-19,-4 1-10,2-2-3,1 2 8,-5-1 34,-2 1 40,-5 0 36,-1 0 17,-1 4 7,-4-3-6,-4 3-39,1-4-42,-5 4-35,-3 4-24,-3-1-16,-6-3-7,3 5-1,-7 1-3,0-2-3,3 0-1,0 4 1,0-4 1,8 1-2,0-1 3,5 1-2,5-1 4,5-1 0,9 1 0,2-1 0,6-2-4,7 3-8,0-4-11,4 0-13,7-4-8,-2 3-16,2-2-13,2 2-13,1-7-1,-1 4 5,5-6-1,-5 4 15,1-6 15,-3 2 20,-2-2 14,-4 4 11,-1-4 10,-6 2 14,-3-1 44,-3 2 30,-8 1 25,-2 1 29,-3 1 18,-4 1 5,-1 0-33,-3 1-25,0 1-30,-2 3-32,0-2-27,-3 4-13,-6 1-7,-1 1-4,-4 3 4,-2 0 3,-3 0 2,3 4 2,-1-1-1,-5 2 2,1 0-1,0 2-1,-2-2 0,-1 1-2,0 1 1,0-2-3,0 1 2,4-1-2,-1-1 1,5 1-3,-3-2 0,3-1-1,2-2-12,1 0-63,1-3-127,-3 1-107,4-2-149,0-3-180,2 0-149,-5-5-24,3 2 84,3-4 80,5 2 140</inkml:trace>
          <inkml:trace contextRef="#ctx0" brushRef="#br0" timeOffset="30199.4108">13083 2797 148,'11'-10'457,"2"7"45,-3-4 26,3 2 12,0-2-209,6 1-149,0 1-76,5 4-38,5-2-13,-2 0-9,5 3-5,-1 0-3,-1 3-9,2 1-6,-3 1-9,-6 1 0,-6 1-6,-4 1 1,-5 1-2,-3 1-2,-10 2 1,-8-3-1,-1 0 0,-7 1-1,-8-1 2,-1-1-2,-2 3-1,-4-4-2,-1 0 0,1-2-8,0 2-18,-1-3-35,7-1-93,4-2-121,2-1-152,3 0-75,8-1-26,7-2 10,6 0 78</inkml:trace>
          <inkml:trace contextRef="#ctx0" brushRef="#br0" timeOffset="30641.8001">13611 2759 199,'37'-6'454,"-3"0"45,-7-1 23,-3 6-21,-2-6-185,-6 7-133,2 0-80,-5 0-36,-5 0-16,0 3-4,-3 2-1,-5 5 5,-2-1 14,-6 4 4,-3-1 3,-2-2-2,-5 7-5,-2-4-8,-1 2-14,-5-2-8,4 2-6,-4-1-5,-1-1-1,7-1-2,0-2-3,-1-1 8,1 0 8,3-2 4,7-3 1,-1 0 2,3 2 14,3-4 33,0 1 33,2-3 21,6 0 9,2 0 8,8-5-17,6 3-41,7-3-45,0-2-30,7 2-13,3-2-13,-3 3 0,6-4-5,-6 4 3,1-1 5,-5 1-3,0 1 0,-7 2 0,2 1 7,-6 0-6,0 0 0,1 1 4,-5 2 3,-1 1 15,3 4 8,-3-2 5,0 4 5,-2-1 6,-1 3-5,-2-1-7,-3 4-11,-1-3-5,-4 3-3,0-1-7,-1-2-3,-4 1-4,-1-1 1,1 0-1,-3-4-4,1 3-9,-4-3-93,1-1-129,2-2-133,-3 1-196,2-5-177,1-1-85,-2 0 45,10 0 100,0 0 118</inkml:trace>
        </inkml:traceGroup>
        <inkml:traceGroup>
          <inkml:annotationXML>
            <emma:emma xmlns:emma="http://www.w3.org/2003/04/emma" version="1.0">
              <emma:interpretation id="{F903379F-DCD4-44E2-9777-E7F207A514D2}" emma:medium="tactile" emma:mode="ink">
                <msink:context xmlns:msink="http://schemas.microsoft.com/ink/2010/main" type="inkWord" rotatedBoundingBox="18355,16978 21835,17142 21817,17513 18338,17349"/>
              </emma:interpretation>
              <emma:one-of disjunction-type="recognition" id="oneOf13">
                <emma:interpretation id="interp65" emma:lang="en-IN" emma:confidence="0">
                  <emma:literal>Crease</emma:literal>
                </emma:interpretation>
                <emma:interpretation id="interp66" emma:lang="en-IN" emma:confidence="0">
                  <emma:literal>Clean.</emma:literal>
                </emma:interpretation>
                <emma:interpretation id="interp67" emma:lang="en-IN" emma:confidence="0">
                  <emma:literal>crease</emma:literal>
                </emma:interpretation>
                <emma:interpretation id="interp68" emma:lang="en-IN" emma:confidence="0">
                  <emma:literal>Cleat</emma:literal>
                </emma:interpretation>
                <emma:interpretation id="interp69" emma:lang="en-IN" emma:confidence="0">
                  <emma:literal>cleat</emma:literal>
                </emma:interpretation>
              </emma:one-of>
            </emma:emma>
          </inkml:annotationXML>
          <inkml:trace contextRef="#ctx0" brushRef="#br0" timeOffset="31843.9146">17048 3009 15,'12'-7'419,"-2"3"63,1-4 32,-4 4 30,1-2-103,-3 1-75,-2 1-13,2 1 9,-2 0 8,0 2 0,-1 1-28,-2 0-83,3-3-98,-3 6-67,-3-2-42,1 5-25,-4 2-11,1 0-3,-3 3-2,-2 0-2,-1 2 3,-2 1 0,0 0 0,4 0-4,-4 3 4,0-3-3,-6 1-2,6 1 3,-2-1-4,-4-1-2,5 0-4,1-1-1,-6-2-58,6 1-132,0 2-103,3-6-156,2 0-183,5-1-147,3-3-28,8 0 86,5-1 84,8 1 144</inkml:trace>
          <inkml:trace contextRef="#ctx0" brushRef="#br0" timeOffset="32276.3293">17307 3257 131,'12'0'453,"-4"-2"47,0 2 26,1-2 11,1 2-195,6-3-160,0 3-85,0-1-44,-1 1-24,5 0-11,-2 0-9,6-3-4,-1 3-2,1 0-3,1-3-1,1 3 3,0-1 3,3 1 2,-1-4 0,0 4 1,1-7 3,-4 6-2,1-5-1,1 2 6,-1-4 8,-4 1 14,2 3 19,-3-5 36,-3 2 47,0 0 50,-6 0 44,0 1 27,-4 1 10,-7 0-17,-1-2-35,-1 5-46,1-3-47,0 2-37,-4 2-31,1 1-20,-6 0-13,-4 0-13,-5 1 0,-6 2-10,2 2-1,-6-1-3,3 3-1,-1-2 4,0 2-5,4 0 5,-5 2 2,4-1 1,2 3 3,4-3 0,1 0-2,3 3-1,5 0-2,0-3 0,8 3-1,0-1-1,8 0-5,3 2 5,3-3 0,7-1-2,3 3-17,4-3-72,4-1-106,3 4-88,2-7-82,6 3-135,-1-6-129,0 6-68,-4-7 42,1 0 47,-1 0 61,-4 0 128</inkml:trace>
          <inkml:trace contextRef="#ctx0" brushRef="#br0" timeOffset="33252.3141">18671 3227 320,'5'-8'457,"1"-2"36,-4 2 24,-4 0-78,-1 3-159,0-1-111,-2 2-53,0 0-22,1 1-14,-1 1-13,-6 2-12,-6 0-10,0 0-8,-6 2-15,-2 3-8,-7 0-4,1 2 1,-1-2-4,0 3 0,0 0 2,3-1 1,2 0 0,1 0-1,5-2 1,2 2-3,1-3-3,9-1 0,1 1-1,3-2 1,-2 0 1,7 2 8,7-4 2,2 0 6,4 0 4,5-4 3,1 4 2,4-4-2,1 0-2,-2 1 0,4-1 14,-5 0 17,0 1 13,-5-1 9,-4 4 0,-2-1 0,-2 1-20,-3 0-23,-2 0-20,-6 0-13,1 1-3,-1 3 0,-5-1-1,3 2 2,-3-2 3,0 1-1,3 3 2,-3-3-3,4 0 3,2 0-1,2 3-4,2-2 3,9-3-5,3 2 1,10 2 1,5-5 0,6 2 0,4-2 0,3-1 0,1 4 0,5-8 0,-1 3 1,-1 1-1,-2-4 0,2-2 3,-3 2-2,-1-3 2,0 0 1,-4 0 4,1-2-2,-7-1 11,-5 5 45,-3-6 33,-3 4 31,-5-1 17,-6 1 11,-2 3-2,-3-4-41,-5 5-35,-4 1-27,0-1-23,-4 0-11,-5 3-12,0 3-3,-5-3-3,2 3-1,-1 1 3,0 2-2,3 1 6,1 0 0,2 4 1,6-3-4,2 3 1,6 0 0,2-2-1,0 3 0,6-1-1,-1 1 1,1 0 0,-2 0-1,0-1 2,-1 0-1,-4 0 0,1 1 1,-5-4-2,-1-1 1,-6 2 0,2-2-1,-4 0 2,-3-2 0,0-1 4,-1-3-3,0 3-1,3-1-9,-1-1-9,3 0-17,3-2-28,4 0-27,2-2-21,4 0-7,6 2 2,5-3 10,4-2 9,8 1 0,9-3-3,5 2-9,1-5-2,9 4 2,2-4 17,1 1 26,1 1 24,-1-3 20,-2 0 16,-2 0 5,-3 3 6,-1-1 6,-1-1 25,-4 1 46,-4 0 44,-4 2 45,-2-1 33,-6 0 26,-4 1-2,-1 3-22,-5 0-31,-3-3-30,0 3-29,-5 1-21,0 2-19,-3-2-25,-1 2-17,0 1-16,-3 0-13,-1 0-8,0 1-4,-1-1-2,-4 4 3,-2 2 1,-2-5 3,-1 6 1,-1-2 1,-2 5 0,-3-2-1,3 0 0,-4-1 4,0 2-5,0 3-1,1-3 2,3-1 4,-1 6-2,2-2-1,-1-4 2,5 2 0,0 1-2,4-2-1,2 3 0,4-3-1,1 1 2,6-1-4,4-1-38,3 3-104,5-4-140,5 0-120,4-1-194,2 0-191,2-5-66,0 3 48,-4-2 110,4-2 107,-4-2 181</inkml:trace>
          <inkml:trace contextRef="#ctx0" brushRef="#br0" timeOffset="33435.4794">19972 3348 135,'-13'-1'482,"1"-6"56,7 7 28,5-4 12,9 3-198,11-2-170,5 3-107,6-3-69,6 3-46,1 3-92,1-3-141,-1 0-160,2 0-86,1 0-32,-1 0-3,-2 3 66</inkml:trace>
          <inkml:trace contextRef="#ctx0" brushRef="#br0" timeOffset="31241.2354">15973 2863 11,'20'-8'433,"0"1"57,-6-2 33,2 2 17,0 2-114,-6-2-182,3 2-72,-2 1 7,-5 1 31,1 1 25,-2 0 17,-1 2 7,-4-3-24,4 3-52,-3-2-57,-1 2-39,0 0-25,-1 0-16,-3 2-13,-4 1-7,0 1 3,-4-1 0,-6 3 3,-3 1 2,-1 1 5,-4 1-1,-6-2-7,1 4-1,-1 0-2,-1 0-8,2 1-6,-3-1 3,4 2 5,-4 2 5,4-2 5,-4 3 1,2-2-1,1 2 0,3 2-11,-1-2-7,1-3-8,3 3 2,-3-1-5,8 0 2,2 3-1,5-5 1,-3 5-1,6-3-1,1-1 3,1 0-3,1 2-3,6-3 1,1 2 1,5-4 0,6 4 0,-2 0 0,4-5 1,5 4 0,1-2-3,4 0 2,1 0-2,3 3 0,0-3 3,1-1-3,4 4-1,-5-3-1,2-1 2,1 1-2,-1-3 2,0 3 2,-3-4 4,3 3 1,-4-3-5,-2-1 3,1 0-4,-7 0 2,3-2-3,-3 2 0,-2-3 0,-1-1 0,-4 2 3,-1-5-3,-2 2 3,1 0-6,-8-2-60,0 0-139,-7-2-115,-1-3-200,-4 1-216,-6-4-109,-4-1-5,-6 1 113,-2-5 97,1 1 186</inkml:trace>
        </inkml:traceGroup>
        <inkml:traceGroup>
          <inkml:annotationXML>
            <emma:emma xmlns:emma="http://www.w3.org/2003/04/emma" version="1.0">
              <emma:interpretation id="{434F6FAD-6AC1-4852-A352-2F7BCED58843}" emma:medium="tactile" emma:mode="ink">
                <msink:context xmlns:msink="http://schemas.microsoft.com/ink/2010/main" type="inkWord" rotatedBoundingBox="22700,17204 27061,17409 27031,18050 22669,17844"/>
              </emma:interpretation>
              <emma:one-of disjunction-type="recognition" id="oneOf14">
                <emma:interpretation id="interp70" emma:lang="en-IN" emma:confidence="0">
                  <emma:literal>enemies</emma:literal>
                </emma:interpretation>
                <emma:interpretation id="interp71" emma:lang="en-IN" emma:confidence="0">
                  <emma:literal>inanes</emma:literal>
                </emma:interpretation>
                <emma:interpretation id="interp72" emma:lang="en-IN" emma:confidence="0">
                  <emma:literal>"sees</emma:literal>
                </emma:interpretation>
                <emma:interpretation id="interp73" emma:lang="en-IN" emma:confidence="0">
                  <emma:literal>esemene_s</emma:literal>
                </emma:interpretation>
                <emma:interpretation id="interp74" emma:lang="en-IN" emma:confidence="0">
                  <emma:literal>irenic's</emma:literal>
                </emma:interpretation>
              </emma:one-of>
            </emma:emma>
          </inkml:annotationXML>
          <inkml:trace contextRef="#ctx0" brushRef="#br0" timeOffset="34094.2357">21200 3452 312,'9'0'436,"4"0"33,0 0 15,0 0-94,0 0-147,3-1-94,1 1-49,-4-2-22,6 2-14,-4-4-5,6 3-13,-5-2-12,5 0-8,-1-2-9,-2 3 5,0-3 1,-2 0 7,1-2 7,0 2 8,-8-2 13,6 0 5,-6-1 9,-1-1 16,-3 0 11,0-1 13,-2 5 10,-3-6 25,-3 4 15,-2 0 6,0-1-6,-3 4-17,0 0-20,-1 0-38,-4 4-35,-3-3-26,0 3-15,-5 0-10,0 3-4,-5 1-4,1 0 7,-1 0 0,0 4 0,2 3 4,2-4 0,1 1 1,5 3-4,3-6-1,0 5 2,8-1-4,2-2-1,6 2 2,7-1 0,6 1-6,5-2-7,5 0-19,2 0-42,6-2-52,1-2-46,7 2-28,-3-3-19,2 2 7,1-4 34,0 0 48,-4-4 45,6 1 32,-4-2 27,-2-2 14,1 0 10,-1-4 3,1 3 15,-2-1 25,-1-1 49,-5 1 54,-1 0 70,-4 2 54,-2-1 23,-3 1 0,-7 3-29,3 0-50,-6 1-66,-5 2-52,2-3-38,-3 4-31,-2 0-18,-3 4-10,0-3-5,-3 5 1,-2-1 0,-3 3 4,2-1 6,-5 2 0,1 1 1,-6-1 0,3 2 1,-3 1 0,-2-4-1,1 4 0,-3 0 0,3 1 0,-4-5-33,0 1-100,3 1-125,2-1-100,4-4-173,-3 2-189,4-2-84,3-3 37,0 3 91,11-4 84,2 2 163</inkml:trace>
          <inkml:trace contextRef="#ctx0" brushRef="#br0" timeOffset="34469.4999">22185 3539 155,'8'-2'350,"1"2"25,4-3 12,2 3-74,4-3-104,5 2-67,2-2-32,-1 1-5,4 2 3,5-2 2,-4-1-5,4 1-16,0-1-9,3-1-11,-4-1-11,-2 1-5,3-1-9,-4-2-1,4 0-3,-5 0 4,1-1 9,-3-3 13,-4 5 50,-2-4 73,-4 0 45,-4 4 25,-5-1 10,-3 0-5,-5 0-43,-5 0-75,0 3-47,-6-2-38,-2 2-18,0 2-19,-4-1-10,-1 2-7,-3 1-3,-3 1 0,2 2-4,-4 2 1,2-4-1,2 5-1,1 0-2,0-1-3,3 2 0,-1 0 2,6 0 2,0 1 1,5 0-3,3 2 4,4-2-3,1 3-4,5 1-1,3-4-6,6 1-26,2 1-87,5-1-101,5 0-81,3-2-150,-2 1-156,7-4-105,-1 0 18,-1 0 65,-1 0 61,-2-1 143</inkml:trace>
          <inkml:trace contextRef="#ctx0" brushRef="#br0" timeOffset="35030.0086">23139 3441 236,'4'-4'469,"0"-2"39,1 5 23,-2-4-16,2 3-217,0 0-140,-5 2-72,5-3-39,-5 6-26,0-3-9,-2 4-7,-1 1-2,-2 2-2,-3 0-1,0 1 1,-1 3-1,-3-4 0,3 1 4,-4 0-1,0 1 1,2-2-1,-2 0 1,3-1-2,2-1 0,0 0 0,0-3-2,3 1 4,1-2 5,0 2 11,4-3 20,0 0 19,0 0 13,4-4 2,0 1 2,4-1-10,2-1-19,6 1-16,0-4-11,2 4-9,6-3-5,-2-1-5,2 4-3,-3-1 0,-3 2-5,-2-1 0,-3 3-3,-4 1-1,-1-2 1,-3 4-1,0-1 4,-5 3 0,0-1 4,0 5 3,-2-4 0,-4 1 0,1 2 0,4-3 2,-6 4-1,2-4-2,5-2 1,-4 3 1,0 0 4,4-5 1,-1 1 1,1 2 2,0-3 6,1 0 4,3 0-1,4-3 4,1 2 15,2-2 21,2-1 18,2 1 10,1-2 8,1 1 8,4 2-6,0-3-10,-3 3-21,-2-1-13,0 1-12,-6 2-16,1-2-14,-3 4-11,-2-2-6,-3 2-6,1 3 7,-3-3-1,-1 6 1,-1-4 5,-3 3-5,1-2 6,-2 2 0,1-2 0,0 0-42,0 2-79,4 0-67,-2-3-157,-1 0-169,3-1-125,0-2-27,3 2 43,2 0 54,0-2 144</inkml:trace>
          <inkml:trace contextRef="#ctx0" brushRef="#br0" timeOffset="35357.3461">23502 3614 95,'3'2'431,"-1"-2"48,6 0 23,0 0 12,5 0-172,-1-2-147,9 2-79,0-3-41,2 3-21,2-1-7,1-2-6,3 0-6,0 2 3,0-3 0,-2 0 19,2 0 15,-5 0 11,2-3 7,-4 0-3,4 2-2,-2-5-21,-2 2-12,-1 0 14,0-3 22,-5 5 35,-3-4 23,-4 4 18,-1-1 9,0 0-15,-4 2-28,-3 2-41,-1-1-27,-5 3-22,1 1-20,-4 0-13,-5 0-11,-3 1-1,1 3 0,-6-1-2,1 4 2,-1-2 3,0 2 5,3-1-5,2-1-2,-1 5 2,0-3 0,8-2-2,-2 3-6,6 0 0,2-1-28,3-3-97,3 3-87,5-3-85,1 3-149,7-3-152,2-3-92,-2 2 33,2 0 52,1-3 69,0 1 141</inkml:trace>
          <inkml:trace contextRef="#ctx0" brushRef="#br0" timeOffset="36181.4325">24301 3553 133,'5'-3'329,"-2"0"22,2 3 13,3-1-86,-3 1-96,1-4-68,-1 4-36,0 0-17,-1 0-7,4 0 4,-3 4-7,0-3-9,2 2-5,-3 1-1,-4 3-3,0-3-5,-3 3-3,-2 0-2,0 1-4,-3-3-6,0 6-3,0-4-3,-4-3-1,4 2 0,-2-1-2,0 0-1,4-1 0,-2-2 1,3 1 3,0 0 3,0-3 11,1 0 7,0 0 3,1 0 6,2-3 4,-3 0-1,8 1-4,-3-2-6,6 1 0,2-1-4,1-1-8,1 3-5,2-3-4,3 4-1,-3-2-7,-4-1-2,3 4 0,-3-4-4,-4 4 0,2 0 1,-3 4 0,1-4 1,-2 0 0,-1 1 3,1 2 2,-1 0-2,1-2 1,2 2-2,1-3-2,1 2 3,1 0-2,3 0-1,2-2 1,1 0 2,2 3 4,0-3-4,2-3 8,0 3 13,1 0 5,-2-2 10,1 0 13,6 0 32,-3-1 28,-2 2 56,5-2 61,-3-1 48,0 0 30,-3 3 6,-2-2-11,-7 3-46,3-3-58,-8 3-53,4-1-42,-6 1-37,1 0-30,2 0-21,-5 0-13,-2 1-8,-1-1 1,-2 6-3,-3-1 7,-3-1 3,-3 0 2,-6 3 2,3 0 3,-1 0 0,-3 0-2,4 1-1,-4 0 1,0 0 0,5 3 0,-2-4-2,2 1 0,3 3 0,1-3-2,4 3-1,3-3 0,2 1-1,6 1-5,0-3-43,7 3-109,1-3-116,6-2-94,6 2-159,1-2-168,6 1-85,-4-5 41,3 3 79,-3-3 75,-1-1 150</inkml:trace>
          <inkml:trace contextRef="#ctx0" brushRef="#br0" timeOffset="36380.5795">24578 3719 142,'-16'-3'475,"7"2"56,-2-3 606,11 1-761,8 3-155,4 0-99,4 0-51,7 0-27,1 0-16,6 0-9,4 0-7,3 3-6,2 1-26,-1-4-37,5 1-125,-2-1-147,-3 0-131,-3-1-64,-3 1-19,-1-4 19,3 1 112</inkml:trace>
          <inkml:trace contextRef="#ctx0" brushRef="#br0" timeOffset="37107.267">25187 3444 48,'-13'-7'308,"1"0"43,0-2 40,4 2-29,3 2-45,-3-2-54,3 2-32,2 1-29,-2-2-22,3 5-19,-1-4-12,3 1-5,-3 1 11,3 0 20,0 1 14,0 0-2,0 1-17,0 1-17,3-4-30,-3 4-31,3-3-30,-3 3-23,0 0-22,2 0-11,-2 0-6,8 3-6,0 1-5,2-3 5,2 1-1,4 3 4,2 2 0,3-2 0,0 2 3,0 2 0,4 0 0,1 1 0,-2 0-2,2 4 2,-1 0-3,0 3 1,-3 1 0,2-3-4,-5 6 9,2-4-9,-2 5 10,-4 0-5,1-2 4,-6 3 2,-4-2-5,-1 1 7,-5-2-4,0 2 3,-5-5 1,-1 5-1,-7-5 2,-2 2-1,-4-1 4,-3-2 0,1-1 0,-5 0-3,-3-1 5,0 0 5,-1-4 2,-4 1 20,4 0 15,-4 0 16,2-4 14,1 1 5,1 0 4,1-4-6,3 3-2,1-3-10,1-2 2,1 4-2,2-5-5,2 2-8,5-1-6,1 1-8,1-3-15,4 1-12,2-1-6,0 0-8,1 0 0,0 3-4,5-3 0,-3 0 1,3 0-3,-2 0 2,-1 0-1,3 0-2,0 0 2,0 0-3,0 0 3,0 0-3,0 0 0,0 0-3,0 0 1,0 3 1,0-3 1,0 0 0,0 0 0,-2 0 0,2 0 0,-3 0 0,3 0 0,0 0 0,0 0-1,0 0-2,0 0 3,0 0 0,0 0-1,0 0 1,0 0 0,0 0 1,0 0-1,0 0 0,0 0-6,0 0-23,0 0-47,0-3-120,-3 0-125,3 2-147,-5-4-194,-3-2-147,-2-2-44,-10-1 70,-1-2 102,-8 0 134</inkml:trace>
        </inkml:traceGroup>
      </inkml:traceGroup>
    </inkml:traceGroup>
  </inkml:traceGroup>
</inkml:ink>
</file>

<file path=ppt/ink/ink16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47:59.39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C60FFBA-AC3D-4725-9D6D-88DC890D5C10}" emma:medium="tactile" emma:mode="ink">
          <msink:context xmlns:msink="http://schemas.microsoft.com/ink/2010/main" type="writingRegion" rotatedBoundingBox="3524,7679 3547,7679 3547,7691 3524,7691"/>
        </emma:interpretation>
      </emma:emma>
    </inkml:annotationXML>
    <inkml:traceGroup>
      <inkml:annotationXML>
        <emma:emma xmlns:emma="http://www.w3.org/2003/04/emma" version="1.0">
          <emma:interpretation id="{70FD134B-1C5C-4309-83E5-945F03CEDA25}" emma:medium="tactile" emma:mode="ink">
            <msink:context xmlns:msink="http://schemas.microsoft.com/ink/2010/main" type="paragraph" rotatedBoundingBox="3524,7679 3547,7679 3547,7691 3524,7691" alignmentLevel="1"/>
          </emma:interpretation>
        </emma:emma>
      </inkml:annotationXML>
      <inkml:traceGroup>
        <inkml:annotationXML>
          <emma:emma xmlns:emma="http://www.w3.org/2003/04/emma" version="1.0">
            <emma:interpretation id="{7B435FCF-2C08-4DDC-8A7D-F01D56DE4F10}" emma:medium="tactile" emma:mode="ink">
              <msink:context xmlns:msink="http://schemas.microsoft.com/ink/2010/main" type="line" rotatedBoundingBox="3524,7679 3547,7679 3547,7691 3524,7691"/>
            </emma:interpretation>
          </emma:emma>
        </inkml:annotationXML>
        <inkml:traceGroup>
          <inkml:annotationXML>
            <emma:emma xmlns:emma="http://www.w3.org/2003/04/emma" version="1.0">
              <emma:interpretation id="{0D7C3857-082B-45D2-90AD-39D0E908B4F5}" emma:medium="tactile" emma:mode="ink">
                <msink:context xmlns:msink="http://schemas.microsoft.com/ink/2010/main" type="inkWord" rotatedBoundingBox="3524,7679 3547,7679 3547,7691 3524,7691"/>
              </emma:interpretation>
              <emma:one-of disjunction-type="recognition" id="oneOf0">
                <emma:interpretation id="interp0" emma:lang="en-IN" emma:confidence="0">
                  <emma:literal>.</emma:literal>
                </emma:interpretation>
                <emma:interpretation id="interp1" emma:lang="en-IN" emma:confidence="0">
                  <emma:literal>`</emma:literal>
                </emma:interpretation>
                <emma:interpretation id="interp2" emma:lang="en-IN" emma:confidence="0">
                  <emma:literal>a</emma:literal>
                </emma:interpretation>
                <emma:interpretation id="interp3" emma:lang="en-IN" emma:confidence="0">
                  <emma:literal>I</emma:literal>
                </emma:interpretation>
                <emma:interpretation id="interp4" emma:lang="en-IN" emma:confidence="0">
                  <emma:literal>i</emma:literal>
                </emma:interpretation>
              </emma:one-of>
            </emma:emma>
          </inkml:annotationXML>
          <inkml:trace contextRef="#ctx0" brushRef="#br0">23 12 100,'-4'0'126,"3"-1"-35,1 1-25,0 0-20,-3 0-9,1 0-7,2-3-6,-3 3-7,0 0-8,3 0-5,0 0-9,0 0-22,-2-3-40,2 3-46,-5-1-24,5-3-13</inkml:trace>
        </inkml:traceGroup>
      </inkml:traceGroup>
    </inkml:traceGroup>
  </inkml:traceGroup>
</inkml:ink>
</file>

<file path=ppt/ink/ink16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54:06.12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F6DB452-552C-4E96-B797-E19A7025C88A}" emma:medium="tactile" emma:mode="ink">
          <msink:context xmlns:msink="http://schemas.microsoft.com/ink/2010/main" type="writingRegion" rotatedBoundingBox="13494,3933 25239,4169 25105,10828 13360,10592"/>
        </emma:interpretation>
      </emma:emma>
    </inkml:annotationXML>
    <inkml:traceGroup>
      <inkml:annotationXML>
        <emma:emma xmlns:emma="http://www.w3.org/2003/04/emma" version="1.0">
          <emma:interpretation id="{BB0F7868-7DC2-48E2-A752-13717BFDFFD0}" emma:medium="tactile" emma:mode="ink">
            <msink:context xmlns:msink="http://schemas.microsoft.com/ink/2010/main" type="paragraph" rotatedBoundingBox="13480,4018 24295,3921 24310,5542 13494,5639" alignmentLevel="1"/>
          </emma:interpretation>
        </emma:emma>
      </inkml:annotationXML>
      <inkml:traceGroup>
        <inkml:annotationXML>
          <emma:emma xmlns:emma="http://www.w3.org/2003/04/emma" version="1.0">
            <emma:interpretation id="{A29A3F21-78C6-4E0A-AB48-5560E2BA1625}" emma:medium="tactile" emma:mode="ink">
              <msink:context xmlns:msink="http://schemas.microsoft.com/ink/2010/main" type="line" rotatedBoundingBox="13480,4018 23086,3932 23093,4720 13487,4806"/>
            </emma:interpretation>
          </emma:emma>
        </inkml:annotationXML>
        <inkml:traceGroup>
          <inkml:annotationXML>
            <emma:emma xmlns:emma="http://www.w3.org/2003/04/emma" version="1.0">
              <emma:interpretation id="{6425443F-237A-4275-90F4-DB4D328FF558}" emma:medium="tactile" emma:mode="ink">
                <msink:context xmlns:msink="http://schemas.microsoft.com/ink/2010/main" type="inkWord" rotatedBoundingBox="13482,4219 14387,4210 14392,4798 13487,4806"/>
              </emma:interpretation>
              <emma:one-of disjunction-type="recognition" id="oneOf0">
                <emma:interpretation id="interp0" emma:lang="en-IN" emma:confidence="0">
                  <emma:literal>#</emma:literal>
                </emma:interpretation>
                <emma:interpretation id="interp1" emma:lang="en-IN" emma:confidence="0">
                  <emma:literal>=</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emma:literal>
                </emma:interpretation>
              </emma:one-of>
            </emma:emma>
          </inkml:annotationXML>
          <inkml:trace contextRef="#ctx0" brushRef="#br0">11932 216 126,'-11'-2'356,"2"2"53,3-2 49,0 2-44,1 0-86,2-3-74,3 3-56,-2 0-45,2 0-44,0 0-33,0 0-27,0 0-16,2 0-13,1 0-6,0 0-7,5 0-1,5 0-2,5 0-2,10-2 0,6 0-1,5 2 1,7-1-1,9 1 3,-1-4 1,6 1-1,-1 3 2,2 0-3,0 0 1,-2 0-2,-6-4-2,-5 4 1,-8 0 1,-1 0 8,-10-1 12,-5 1 28,-3 0 48,-8 0 56,-4 0 54,2 0 41,-9-4 14,3 4-11,1 0-32,-4 0-53,-2-2-58,0 2-49,0 0-54,-2-1-101,-9 1-112,3-4-86,-2 4-141,-6-3-154,2-2-120,-10-1 6,-2-1 59,-3 1 58,-1-4 128</inkml:trace>
          <inkml:trace contextRef="#ctx0" brushRef="#br0" timeOffset="232.2734">11924-7 48,'-5'0'332,"-2"0"34,3-2 17,2 2-45,-1 0-106,0 0-105,3 0-65,-2 0-35,2 2-17,0 0-10,2 1-19,1 2-41,0-1-62,2 1-82,3-1-90,-6 3-43,6 1-13,-4 0 32</inkml:trace>
          <inkml:trace contextRef="#ctx0" brushRef="#br0" timeOffset="759.3038">12046 573 159,'-7'2'267,"2"-2"17,4 0-29,-2 0-51,-1 0-43,4 0-19,0 0 4,0 0 8,0 0 6,0 2 3,0-2-13,0 0-16,4 0-22,-1 0-14,-3-2-19,1 2-16,-1 0-13,0 0-10,4 0-10,-4 0-5,0 0-6,1 0-3,-1-2-2,0 2-1,0 0-2,0 0-1,0 0-4,0 0-2,0 0 2,0 0 1,0 0-1,0 0 3,0 0 4,0 0 8,0-3 7,0 6 12,0-3 14,3 0 8,-3 0 5,0 0 3,0 0-3,0 0-14,0 0-14,0 0-23,0-3-49,0 3-50,4-2-143,-4-3-168,0 3-130,0-5-54,0 2 2,1-2 24,4-1 124</inkml:trace>
        </inkml:traceGroup>
        <inkml:traceGroup>
          <inkml:annotationXML>
            <emma:emma xmlns:emma="http://www.w3.org/2003/04/emma" version="1.0">
              <emma:interpretation id="{E7FD7F41-B96B-4F6E-B1F1-2046D6F4346A}" emma:medium="tactile" emma:mode="ink">
                <msink:context xmlns:msink="http://schemas.microsoft.com/ink/2010/main" type="inkWord" rotatedBoundingBox="15484,4000 17051,3986 17058,4724 15491,4738"/>
              </emma:interpretation>
              <emma:one-of disjunction-type="recognition" id="oneOf1">
                <emma:interpretation id="interp5" emma:lang="en-IN" emma:confidence="0">
                  <emma:literal>to</emma:literal>
                </emma:interpretation>
                <emma:interpretation id="interp6" emma:lang="en-IN" emma:confidence="0">
                  <emma:literal>co</emma:literal>
                </emma:interpretation>
                <emma:interpretation id="interp7" emma:lang="en-IN" emma:confidence="0">
                  <emma:literal>so</emma:literal>
                </emma:interpretation>
                <emma:interpretation id="interp8" emma:lang="en-IN" emma:confidence="0">
                  <emma:literal>no</emma:literal>
                </emma:interpretation>
                <emma:interpretation id="interp9" emma:lang="en-IN" emma:confidence="0">
                  <emma:literal>do</emma:literal>
                </emma:interpretation>
              </emma:one-of>
            </emma:emma>
          </inkml:annotationXML>
          <inkml:trace contextRef="#ctx0" brushRef="#br0" timeOffset="2762.2959">15142-140 131,'0'-4'243,"0"-1"25,-3 2-36,1-2-37,-1-1-20,0 1-8,-2 2-5,3-2-10,-4-1-16,0 1-16,-2 2-22,0-2-21,-4-1-21,6 1-13,-5 3-2,3-3-6,-5 4-5,0-3-6,-3 1-7,1 0-2,-5 1-6,-4 0-3,-2-3-2,0 5-1,-3-2 1,2 2-1,-7 0 0,-3 0-1,2 0 0,-5 2 0,2 3-1,-6-3 4,-1 3 1,5-1-3,-5 4 0,7-5 2,1 8-5,2-5 0,-2 4 0,6-2 2,-1 0 3,2 3 0,1 1 4,3 0 0,-1 0 1,3-1-3,1 1 1,2 2 0,-3-1 1,7 2-1,-1 0 2,-3-3 0,5 5-2,0-3-1,2 2-1,1-1-2,2 1-4,1-2 0,-1 2 4,3-3-2,1 4-2,-1-3 2,2 2 0,1-1 3,3-1-5,2 1 3,0 1 1,0-4-1,0 0 0,0 2-3,2-3 5,3 0-5,-2 0 0,2-3 0,1 4 0,-1-2 3,3-1-4,-3 1 2,3-1 1,-2-2 2,6 2-3,-3-2-1,3 0 1,0-1 3,1 5-2,3-4 1,-3-2 1,5 3-3,-2-1 3,1 0-3,1 1 0,-2-1-1,2-3 0,-1 3 2,3-2 0,-3 2 2,1-1-2,1 0 2,-1-2-2,-1 1 1,4-1-1,-3 1-2,3-2 0,0 1 0,0-3 1,-1 2-2,1 1 1,2 0 1,-2-2 2,-1-2-1,1 1 0,3-1 1,-3 0-1,2 0 1,1 0-3,-5 0 2,8 0-1,-4-1 1,1 1-2,-2-2 1,2-2 3,-3 0-3,-2 1-1,2 2 0,0-3 3,3 1-1,-3-2 0,0 1 3,1-1 4,-1-2 1,0 2 5,2-2 1,-3 3-3,1-4-2,0 1-1,3 2 1,-5-2-6,2-1 4,0-2 3,-2 2-1,1 0-1,-4 1 2,1-1-2,-1 0-3,0 1 0,-1-2-1,-1 1-4,1-1 3,-2 2-2,-1-1-1,1 0 0,0-2 4,-5 4-4,3-4 5,-1 2-2,1-2 2,-4 2-1,1-3-4,0 2 6,3 0-1,-1-3 1,-2 4-2,0-4 5,1 1 0,-4 0-4,3 0-4,0-1 0,-3 1 8,1 0 12,-1 2 19,0 2 16,-2-2 21,-1 0 27,-2-1 16,0 5 12,0-3 5,0-2-4,0 2-10,0 1-16,0-1-19,0 1-12,0-1-19,0 0-11,0 3-1,0-2 0,-2 0-5,2 0-8,-3 2 4,0-1 8,3 2-6,-5-2-5,5 1-3,-5-2-4,-3 3-10,5 0-7,-4-1-11,-4-1 2,3 2-1,2 1-2,-5-2-11,-2 4-57,-3-1-91,1-2-89,-4 3-146,1 1-177,-4-3-129,-2-1-20,1 0 57,4 4 63,5-5 135</inkml:trace>
          <inkml:trace contextRef="#ctx0" brushRef="#br0" timeOffset="1573.837">14590-41 226,'0'-6'331,"0"5"50,0-5 23,0 5-52,-1-3-52,-3 3-44,4-1-35,0-2-44,0 4-48,0-1-46,0 1-32,0 0-20,0 0-13,0 0-12,0 0-2,0 0-1,0 1-3,0 3 0,4-1-2,-3 5 2,-1-1 0,0 2 0,-1 1 2,-3 1 0,4 3 1,-1-2-1,-2 4 0,-1-1 1,0 3 0,4-3-2,-4-3 3,4 3-1,0-2 1,-6-1 0,3 0 2,-1-1-2,0-2 1,7 1 0,-2-2-1,-1-1-2,4 0-2,-4-2 0,0-5 0,0 3-1,0 2 1,0-5 2,0 2 8,-4-2 5,4 2 4,-1-2 0,-2 0-13,3 0-26,-2-2-101,2-1-149,-6-4-155,-1 2-81,1-6-33,-2 3 4,6-3 85</inkml:trace>
        </inkml:traceGroup>
        <inkml:traceGroup>
          <inkml:annotationXML>
            <emma:emma xmlns:emma="http://www.w3.org/2003/04/emma" version="1.0">
              <emma:interpretation id="{C05EEB79-D945-4509-A801-F4E21082B459}" emma:medium="tactile" emma:mode="ink">
                <msink:context xmlns:msink="http://schemas.microsoft.com/ink/2010/main" type="inkWord" rotatedBoundingBox="17683,4128 23087,4079 23092,4602 17688,4651"/>
              </emma:interpretation>
              <emma:one-of disjunction-type="recognition" id="oneOf2">
                <emma:interpretation id="interp10" emma:lang="en-IN" emma:confidence="0">
                  <emma:literal>minimal</emma:literal>
                </emma:interpretation>
                <emma:interpretation id="interp11" emma:lang="en-IN" emma:confidence="0">
                  <emma:literal>minim as</emma:literal>
                </emma:interpretation>
                <emma:interpretation id="interp12" emma:lang="en-IN" emma:confidence="0">
                  <emma:literal>minims as</emma:literal>
                </emma:interpretation>
                <emma:interpretation id="interp13" emma:lang="en-IN" emma:confidence="0">
                  <emma:literal>minima as</emma:literal>
                </emma:interpretation>
                <emma:interpretation id="interp14" emma:lang="en-IN" emma:confidence="0">
                  <emma:literal>minium as</emma:literal>
                </emma:interpretation>
              </emma:one-of>
            </emma:emma>
          </inkml:annotationXML>
          <inkml:trace contextRef="#ctx0" brushRef="#br0" timeOffset="4752.5128">17682-21 333,'6'0'379,"-1"0"16,-3 0 4,4 0-137,-1 0-122,3 5-67,0-3-30,-3 3-16,4-1-7,-1 5 0,0-1-2,2 0-1,-4 4-4,1-1-1,-4 0 0,2 0-1,-5 1-4,0-1 1,0 1-4,0-3 1,-5 1-3,2-4 2,3 2-1,-5-1 2,3-3 0,-1 0 18,0-1 32,-2 0 29,0-2 33,2-1 44,-2 0 29,1 0 3,0-1-26,3-2-27,-2-1-29,3-3-48,4 0-31,1-2-20,6-1-10,2 1-4,3-3 0,-1 3 0,6-3 0,-2 2 0,-2 2 0,1 0 2,3 1-2,3 0 0,-5-1 2,1 4 0,-3 0 2,-1 0-3,-3 1 0,-3 1-5,-2-1 0,0 3-6,-3 0 1,-1 3 8,3-1-3,-6 3 1,4 1 3,-5 2 2,0-1 0,0 0-7,-1 1 7,-3 3-2,3-4 2,1 2 0,0-2 3,0 0 0,0-1-3,1 2 0,4-4 0,2 1 1,2 0 1,1 0-5,4-4-9,4-1-14,3 0-16,4 0-9,4 0-5,2-1-4,-1-4 11,4 0 11,0 0 16,-2 1 6,-2-4 6,1 2 5,-6-1 2,-1 0 11,-1-1 24,-7 1 36,-3 2 48,0-2 53,-5 3 40,3 1 13,-6-1-9,0 3-33,-1-2-50,0 0-60,-3 3-45,-1 0-27,0 0-13,0 6-3,0-5 4,0 6 7,-5 1 5,4-1 3,-6 1 2,1 3 2,-1-3-5,-1 4 0,4-3 4,-4 1-1,3-1-3,3-1 0,-4 0 2,1 2-2,3-4-71,-4 1-88,4 0-78,-1-2-138,3-3-160,-3 2-133,3-4-3,-5-4 47,0 1 60,2-2 128</inkml:trace>
          <inkml:trace contextRef="#ctx0" brushRef="#br0" timeOffset="4914.7226">18513-55 125,'-3'-11'454,"-7"-1"48,2 4 27,3 1 17,2 0-184,-2 0-160,2 2-87,3 3-46,0 0-33,0 0-38,3 2-80,0-3-118,-1 3-127,4 3-115,-4-1-56,3-2-10,1 4 51,-4-1 101</inkml:trace>
          <inkml:trace contextRef="#ctx0" brushRef="#br0" timeOffset="5671.318">18896-2 196,'8'-3'270,"-1"3"10,-1 0-38,1 0-82,1 0-69,-4 3-38,4-1-21,0 2-8,-3 1-7,3 0-2,-5 1-3,-1 5 0,1-3-1,-3 3 1,0 0-1,-3 0 3,1 1 23,-1 0 13,2-3 10,-3 0 3,1 1 2,-2-3 3,5-2-13,-1-1 8,-2 0 29,-1 0 30,4-4 30,0 3 21,4 0 22,-1-3-3,-2-3-24,-1 0-32,5 2-30,3-6-29,0 2-36,5-5-20,3 1-14,2-2-7,3 2-1,4-3-2,1 0 0,-2 2 0,-1 2 0,-3 0 1,-2 1-2,-2 0 0,2 6-2,-2-2 0,0-1 0,-2 4-1,-1 4-1,-2 0-2,-1 2 3,-2-1 3,-3 2 1,1 4 1,-4 0 2,-2-2 1,-2 3 3,-1 0-4,0-3 0,-2 1 0,0-1 1,2-2 1,-2 0-2,0-3 0,2 0 1,2 1 3,-3-3 3,4 2 1,-3-4 16,3 1 32,0-1 20,-1 0 11,-3 0 6,4-1-2,4-5-15,-3 1-33,6 4-22,1-9-14,1 2-9,7 3 1,2-5-2,3 1 3,0 0 0,1-1 3,-1 1-2,5 2-1,-2-2 0,-2 2 0,-1 0-2,0 3-1,0-3 0,-4 3-1,3 3-2,-6 1-2,-1-3-2,3 3 2,-3 3-2,0-3 1,-2 1 0,-2 3 1,1 3 4,1 0 3,-3-2 0,-3 2-1,0 1 2,0 2 4,-2-1-1,0 0-2,-3-2 1,-3 5-1,0-3-1,1-2 0,-1 1-3,-2-1 3,0 4 2,2-4-1,-5-1-1,3 0-43,0 1-55,1-2-100,-3-5-162,2 3-164,-3-3-88,2 0-4,0-3 32,4 3 84</inkml:trace>
          <inkml:trace contextRef="#ctx0" brushRef="#br0" timeOffset="3873.5658">16148-60 338,'0'-2'390,"0"2"28,0 0 22,0-4-127,0 4-128,0-1-74,0 2-37,0 3-24,0-2-23,0 3-15,0 2-6,-2 0 2,-1 1-2,0 4-3,1 2 1,-1-3 1,-2 4-2,1-2-1,0 1 1,0 1-1,0-4 0,0 1 1,0-3-2,-1 3-1,5-5 2,-1-3 1,-2 4 3,-1-7 25,4 2 24,0 0 18,0-3 5,0-3 5,-1 0-2,1-1-23,0-3-25,0 0-17,1-4-8,3 2-3,0-6-2,5 4-2,-5 0-1,8-4 2,-3 3-2,2 1 1,-4 3-2,6-1 1,-2 2 1,-1-2 1,2 5-4,1 1-1,2-2 2,-1 3-2,-1 2-2,6 0 3,-4 2 0,4 3 2,-5-1-4,-1 6 4,-2-3 1,-3 4-2,-1 1 1,-1-4-2,-4 6 2,1-2 0,-3-4-1,0 2 3,-3-1-1,1 1-1,-1-4 4,0-2-2,1 4 0,-1-6 2,1 0-3,-4 1 3,6-3 1,-5 0 2,2 0 2,1 0 1,-1-3 3,2 1-1,1-5 0,0 3-3,1-4 0,4 1-4,3-2-2,5 2-1,0-4-2,3 0 1,5 3-2,-1-3-2,3 3 1,4-1 1,-4 2-1,2-2-1,4 2 1,-6 2 2,4 1-1,-8 0 1,0-2 0,-4 5 0,-2-3 0,-2 4 0,-2 0-2,0 0-1,-1 0 0,3 4 2,-10-3-1,4 5-1,2-2 2,-7 2 2,0 1 1,-7 0 0,2 2 0,4 1 1,-7-1 0,1 3-4,3-4-1,-1 3 2,0-3-3,0 2 3,5-2 0,0 0 0,0-3 3,5 2 0,3-2-1,2-1-2,6 1 1,1-3-1,9 3-3,0-5-5,6 3-4,3-3-8,-1-3-6,3 1-6,-2-1-6,-1-1-3,-1-1 1,-1-2 6,-1 0 6,-2-2 6,-4 1 10,-2-3 18,-4 3 15,-5 1 14,-1-4 13,-5 4 12,0-2 15,0 5 9,-3-3 17,0 4 17,-2-2 5,0 1-6,-1 4-17,-2-5-22,3 5-34,-1 0-30,-2 0-14,3 5-6,-3-1-2,0 1 6,0 2 2,0 1 5,0 3-3,-3-3-1,1 3 0,-1-3 1,1 2 1,-1-1-5,0-2 2,-2 2 2,2 1 0,1-3-3,-1 0-45,-2-3-45,5 2-71,0-2-120,0-3-146,-3-1-118,3 0-27,-1-1 9,-3-3 53,3-2 109</inkml:trace>
          <inkml:trace contextRef="#ctx0" brushRef="#br0" timeOffset="4012.7005">17308-81 7,'2'-8'373,"-2"4"38,3 0 7,-2 1-11,3-2-181,-1 5-197,-2-2-131,3 2-98,-4 0-106,4 0-41,1 2 4,3 3 35</inkml:trace>
          <inkml:trace contextRef="#ctx0" brushRef="#br0" timeOffset="6638.5424">20629 88 48,'0'-4'392,"0"1"45,0-1 30,0-4 18,0 7-131,-3-5-118,3 5-70,0-2-36,-5 2-26,3 1-26,-4 0-28,1 0-19,-8 0-13,-3 1-10,-6 2-3,-2 1-4,-7 3-1,-2 1-1,-1-1-3,-5 2 3,2-2 1,-1 2 0,4 0-2,4-2 0,1 1-3,6 0 2,3-1 3,4-3 1,3 1 1,3 2 1,2-4 3,5 0-1,0 2-4,6-5 1,5 1 2,2-1-1,6-1 2,9 1-3,1-4 1,3 3-1,1-5-2,4 1 2,-2-2 0,2 3-1,-4-3 2,1-1 9,-6 5 26,-4-5 30,0 4 32,-8-1 40,0 1 46,-2 1 26,-1-1 5,-4 2-17,-4-1-27,2 0-31,0 2-51,-4 1-47,0 0-30,-4 0-14,0 1-10,-4 2-6,-2 0-1,-6-1 3,3 2 2,-3 1 3,2 0-2,-2 1 2,3 0 3,-3-1 4,3 0-2,0 2 3,3 0 1,2 0-1,0 1-2,5 1 2,3-2 0,3 0-6,5 4-23,2-6-47,6 2-60,5 1-55,1-4-38,10 1-23,2-1-8,1-1 5,7-1 13,3-2 6,-2 0 2,4 0-8,-4-2 6,2-1 19,-2-1 34,2-1 32,-1-2 24,5-2 24,0 1 26,-3-3 34,1-1 42,-2-2 54,-10 2 62,-1 1 61,-7 0 51,-2-3 29,-4 2 5,-1 1-24,-4-1-36,-4 0-41,5 2-42,-5 2-34,-2-3-10,1 3-3,-3 1 3,-1-1 7,4 2 11,-6 1 22,3 0 15,-3 1 9,-1 2 3,0-1-6,-4 1-13,3 0-27,-2-1-31,-1 3-28,0 0-19,0 0-14,0 0-11,0 0-10,-1 0-2,-2 0-2,3 3 3,-5 1 5,-3 1 8,3-1 5,-3 4-2,-3 0 6,1 4-1,-3-2 0,-3 2 1,3 2 2,-1-1 2,-1 2-5,-2 1-1,2 0 3,1 0-3,-1 0 0,3 3 4,-1-1 4,2-1 2,1 0 0,2-1 0,0 0-5,3-3 0,0 1-5,2 1 2,3-3 0,0-3-2,3 2 4,-1-3-2,1-1 2,-1-1-2,1-1 0,0 0 2,-1-4 4,-2 2 0,3 2 7,-3-5 10,3 0 34,-3 0 21,2 0 15,-2 0 5,3 0-3,-1-4-9,-2 4-37,0-1-81,0-2-123,0 3-95,3-4-160,-3 2-177,0-3-140,-3 1-21,-7-1 66,-3 1 67,-11-4 142</inkml:trace>
        </inkml:traceGroup>
      </inkml:traceGroup>
      <inkml:traceGroup>
        <inkml:annotationXML>
          <emma:emma xmlns:emma="http://www.w3.org/2003/04/emma" version="1.0">
            <emma:interpretation id="{7E43727A-EBAF-40A3-AB19-A7871413C414}" emma:medium="tactile" emma:mode="ink">
              <msink:context xmlns:msink="http://schemas.microsoft.com/ink/2010/main" type="line" rotatedBoundingBox="18308,5109 24312,5230 24305,5574 18301,5453"/>
            </emma:interpretation>
          </emma:emma>
        </inkml:annotationXML>
        <inkml:traceGroup>
          <inkml:annotationXML>
            <emma:emma xmlns:emma="http://www.w3.org/2003/04/emma" version="1.0">
              <emma:interpretation id="{F1B76CA9-FE02-4AE1-A236-4C8C53D54A8A}" emma:medium="tactile" emma:mode="ink">
                <msink:context xmlns:msink="http://schemas.microsoft.com/ink/2010/main" type="inkWord" rotatedBoundingBox="18308,5109 24312,5230 24305,5574 18301,5453"/>
              </emma:interpretation>
              <emma:one-of disjunction-type="recognition" id="oneOf3">
                <emma:interpretation id="interp15" emma:lang="en-IN" emma:confidence="0">
                  <emma:literal>element</emma:literal>
                </emma:interpretation>
                <emma:interpretation id="interp16" emma:lang="en-IN" emma:confidence="0">
                  <emma:literal>esemem-</emma:literal>
                </emma:interpretation>
                <emma:interpretation id="interp17" emma:lang="en-IN" emma:confidence="0">
                  <emma:literal>element.</emma:literal>
                </emma:interpretation>
                <emma:interpretation id="interp18" emma:lang="en-IN" emma:confidence="0">
                  <emma:literal>eremem-</emma:literal>
                </emma:interpretation>
                <emma:interpretation id="interp19" emma:lang="en-IN" emma:confidence="0">
                  <emma:literal>element,</emma:literal>
                </emma:interpretation>
              </emma:one-of>
            </emma:emma>
          </inkml:annotationXML>
          <inkml:trace contextRef="#ctx0" brushRef="#br0" timeOffset="8257.7298">18247 1164 171,'-8'0'387,"-1"0"32,5 0 18,-1-2-58,2 2-122,1 0-88,-1 0-43,3 0-22,3 0-6,7-3 59,3 0-106,3 2-20,6-4-12,7 2-10,1-1-4,7-3-3,0 2 0,-2 1 2,2-3 0,-6-1 4,-1 1 1,-4 0 4,-2-1 1,0 0 3,-6-1 1,-4-1-3,-3 1 5,-6 0 5,0-1 5,-2 3 6,-6-2 13,1 2 18,-2 2 6,-4-3-2,0 2-2,-4 2-10,-2 3-11,-2-6-22,0 6-13,-2 1-9,-4 0-6,-2 1-4,1 6-4,-4-3 4,1 0-2,5 4 3,-4 0-1,4 2 3,3-1 1,1 3-2,-1-3 0,4 2 3,1-1 1,6 0 0,-1 4-4,2-2 3,6-4 1,0 3 0,6 1-2,2-2 2,2-1 2,3 0 1,4 3 0,4-5 3,5 1 2,3-1-3,4 4-30,6-6-30,3-2-52,4 2-120,1-3-125,4 2-140,-1-4-47,-4 0-10,1-4 29,-5 1 106</inkml:trace>
          <inkml:trace contextRef="#ctx0" brushRef="#br0" timeOffset="8936.7636">19113 1026 261,'-8'-2'452,"3"-3"37,2 4 21,1-2-71,-1 0-162,-2 3-127,2 0-77,3 0-41,-5 3-15,4 1-13,-6 1-4,6 2 2,-6 0-2,2 0-2,1 2-1,-1 0 2,-3 1 1,3-1 0,0 2 0,-1 0 4,1-3 0,-3 0-3,3-1 1,0 1-2,0-5 0,-1 2 3,4-1 6,-1-1 12,0-1 10,3 1 19,0-3 42,0 0 29,0 0 11,0-3-3,3-2-6,0 1-18,-1-3-47,6-1-32,3 0-25,2 0-14,1-3-5,7 0-4,-1 3 3,-1-1 4,2 2 4,0 0 4,-2 0-4,-2 2 2,-1 3 1,-1 0-6,-2-1-2,3 6 2,-3-3 2,-1 4 1,1 1 1,-1-1 3,-3 3 1,1 1 2,-7 0 3,2 3-3,-5 0 0,0 0 0,0 0-1,0-3-1,-2 1 0,-1-2 2,0 1 2,3-4 2,-2 1 1,-1-1 3,3-1 3,-2-3 4,-1 2 2,3-2 0,-3-2-1,1 2-1,-1-3-4,2-1-2,1-1-3,0-2-3,0 1-10,1-2-10,4-2-7,1 2-15,4-3-1,3 0-2,3-1 6,-2 1 9,6 2 10,-3-1 9,-1 1 5,2 0 4,-5 2 1,3 2 2,-2-2-1,-1 3-1,-2 1-1,-1 2-1,3-3-1,-5 4 1,3 0-2,-1 4 3,2-4 2,0 4-1,-3 0 0,4 1-1,-5 2 3,3 0-1,-6 2 0,0-2-1,-2 2 2,-1 3-1,-2-5 1,0 4-3,0 0 3,-2-3-1,-4 3 0,4-3 0,-1-1-5,-2 2-15,0-4-48,2 2-113,-5-2-134,3-1-126,2-1-62,-2-1-23,5 0 33,0-2 100</inkml:trace>
          <inkml:trace contextRef="#ctx0" brushRef="#br0" timeOffset="9319.3259">19764 1171 18,'0'0'343,"3"-3"40,2 3 21,3-2-26,4 0-108,2 0-113,2-4-72,5 5-38,1-2-19,-1-2-10,5 1-3,-2 1 5,-2-1 10,2-1 11,-1 1 5,-4-3 9,-1 3 2,-2-3-4,-2-1-10,-2 0-3,-3 1 3,-2-1 4,-1 1 6,-3-1 6,-3-1 5,-3 5 1,1-3 4,-2 2 4,-3-2 2,2 4-1,-3-1-7,4 2-6,-5-1-17,5 2-19,-4 1-15,0 0-9,-5 1-4,0 2-3,0 1-1,0 1 1,-3-1-2,3 4 2,1-1 2,-1 2 1,0-2 0,5 2 2,-2-1-1,2 2 1,3 1 1,2 1 0,3-4 2,3 3 0,-1-3 4,9 1-3,-1 1 1,3-1-1,3 0-6,0-2-17,5 0-26,-2-1-25,5 0-80,5-2-107,-2 0-105,0 0-106,-4-2-42,3-1-6,-1-1 59,-4 0 99</inkml:trace>
          <inkml:trace contextRef="#ctx0" brushRef="#br0" timeOffset="10065.5096">20392 1109 14,'1'-5'370,"-1"-1"51,3 5 24,2-3-14,0 1-117,3 3-129,3 0-91,-1 0-48,1 0-24,-1 3-10,3 1 0,-1 0 0,1 0 3,-2 3 0,-3 1 0,-1-1 3,-1 2-4,-4 1 2,-2-1-4,-2 0-4,-4-2 4,1 2 1,-3-2 2,0 0 5,-2-1 6,2 0 8,0-2 3,0 0 3,4 2 1,-4-5-3,6 3 2,-1-4-5,-2 0-6,5 0-2,0-4-6,0 3-6,5-5-2,3-1-8,1 2-2,6-2-3,2-1-4,1 1-2,0 0 1,3 0-1,-2 3 1,-5-2 0,2 2 3,-6 2-3,3-1-1,-2 3-2,-1 0 2,1 0-2,-1 3 0,-2-1-4,0 1-1,1-2-7,-1 2-5,3 0-1,-1-1 2,6 0 1,-1 0 8,5-2 6,1 3 6,3-3 1,5-3 0,-3 3 2,4-2-1,1 0 4,3-3 2,-2 2 7,3-1 13,-1-2 8,-1 0 6,1 1 2,4-3 6,-4-2 7,5 2 8,1-3 19,-5-1 34,4 1 64,-6-1 59,1 3 43,-5-2 18,-3 2-2,-2-1-25,-4 1-57,-2 1-59,-2 1-43,-6 3-32,3 0-21,-5 1-14,-4 2-11,4-2-12,-4-1-14,-3 4-9,2-1-7,-1 1-6,-2 0-3,0 1-2,-2-1 5,-1 7 0,2-3 5,-6 0 5,2 4 3,-3-1 2,0 0 1,-1-1-1,1 4-1,0-4 2,1 6-3,-4-5 0,-2 1 3,5 3-2,-1-3 2,-3 4-4,4-1 1,-1 0 0,-1-3-2,-1 4-1,3-2 2,0-1 0,-2 0 1,5 3 0,1-2 1,-4-1 3,1-1 0,6 3-3,-3-3-1,0 3 2,4-3-2,0 2 0,0-2 1,3 0 0,2-1 1,-1-1-2,4 2-1,0-4 0,2 3 0,1-2 1,4-2-12,4 1-35,3 0-103,4-1-124,8-2-102,4-1-158,4 0-152,4 0-98,6 0 34,1-4 83,-2 1 83,4-2 148</inkml:trace>
          <inkml:trace contextRef="#ctx0" brushRef="#br0" timeOffset="10511.9452">21685 1152 237,'-21'-2'442,"3"2"37,2 0 21,3-3-57,0 3-156,1 0-119,4 0-63,0 0-30,3 0-19,2 0-6,-2 0-10,5 0-13,-2 0-10,2 0-3,0 0-5,2 0-3,1 0 0,2 0-2,8 0 1,4 3 3,11-1-3,4-2 3,9 0 0,12 3 1,7-3-3,4 1 2,8-1 3,5 0 2,-3 3 6,0-3 15,1 0 10,-4 0 9,-7 0 6,-5 0 17,-8 0 25,-4 0 46,-13 0 48,-2 0 42,-10 0 30,-1-3 9,-8 3-13,0 0-43,-5 0-46,3 0-45,-6 0-34,0 0-28,-2 0-22,-2 0-23,3 0-35,-8-1-93,3 1-148,-6-3-126,1 1-208,-10-1-189,-5-1-81,-3 1 27,-6-1 112,1 3 113,-5-6 197</inkml:trace>
          <inkml:trace contextRef="#ctx0" brushRef="#br0" timeOffset="7810.3481">16743 1116 105,'-8'0'355,"0"0"48,3 0 32,4-4-48,-6 4-86,6 0-83,-2 0-63,3 0-38,0 0-31,0 0-24,0 0-19,0 0-11,0 0-4,3 0-4,-2 0-1,7 0 0,4 0-1,0-3-2,11 3-5,1-4-2,6 3-3,7-5-3,-1 1 0,2 2-4,4-4 0,-4 2-1,4-2-2,0-1 1,-4 1-1,-1-2 0,-2 0 0,-2-1-2,-6 0-1,0-1 3,-8 0 3,-3 0 4,-3 0-1,-2 3 9,-6-1 6,-3 2 2,-2 0 4,-5-1 3,3 4-1,-4-1-6,0 3-2,-6-3-6,4 3-5,-1 0-7,-2 2-3,-2 2 0,-2 0-3,-1 1 1,-5 1 0,1 1-1,-1 2 0,-2 2 1,-1 1 1,3 0 1,-1 0-2,1 2 0,0-2 2,5 2 0,2-1-2,1-2 0,2 3-2,3-3 3,0 2-2,6-3 1,2 0 2,5 3-5,0-4 3,6 0 2,2-2 2,1 2 1,7-3 1,3-1 0,6-2 4,9 2-3,3-3-3,4 0-1,7-3-1,-5 2-1,2-2-4,-2-1 1,-1-3-3,-2 2 0,-2-2 0,-1 0 0,-1-4 1,-2-1-1,-5 1 6,-1 0 1,-4 0 4,-6-4 15,-3 3 29,-2 4 58,-5-3 65,-2 0 32,-1 4 25,-2-1 13,-3 3-9,3-1-48,-2 2-57,-6 2-34,2 0-29,2-1-28,-4 3-24,4-2-21,-4 2-13,3 2-4,-3 1 4,0 1 0,0 0 5,0 4 9,0 0 8,-3 2 3,-1 2 2,0-1 1,2 1-2,-6 0 1,2 2-2,1 0 2,-3-3-3,1 4 2,1-3 0,-2 2 1,3-2-4,-3-1-1,3 0 0,4-2 0,-6 0 2,6 1 2,-3-3 0,3 0-2,-2-4 1,3 4 0,-4-3-3,4 1-14,-1-4-76,-2 1-90,3-2-71,0 4-142,-4-8-164,4 4-133,0-3-1,4-1 51,4 1 47,1-2 130</inkml:trace>
        </inkml:traceGroup>
      </inkml:traceGroup>
    </inkml:traceGroup>
    <inkml:traceGroup>
      <inkml:annotationXML>
        <emma:emma xmlns:emma="http://www.w3.org/2003/04/emma" version="1.0">
          <emma:interpretation id="{2599018A-9BB6-4248-9AD5-4E5FBF23E260}" emma:medium="tactile" emma:mode="ink">
            <msink:context xmlns:msink="http://schemas.microsoft.com/ink/2010/main" type="paragraph" rotatedBoundingBox="14707,6804 23488,6884 23483,7436 14702,7356" alignmentLevel="2"/>
          </emma:interpretation>
        </emma:emma>
      </inkml:annotationXML>
      <inkml:traceGroup>
        <inkml:annotationXML>
          <emma:emma xmlns:emma="http://www.w3.org/2003/04/emma" version="1.0">
            <emma:interpretation id="{AEA7C02E-5588-4C37-B689-B325420B6E26}" emma:medium="tactile" emma:mode="ink">
              <msink:context xmlns:msink="http://schemas.microsoft.com/ink/2010/main" type="line" rotatedBoundingBox="14707,6804 23488,6884 23483,7436 14702,7356"/>
            </emma:interpretation>
          </emma:emma>
        </inkml:annotationXML>
        <inkml:traceGroup>
          <inkml:annotationXML>
            <emma:emma xmlns:emma="http://www.w3.org/2003/04/emma" version="1.0">
              <emma:interpretation id="{7010F412-3F80-4AD0-9A0A-E229C5800455}" emma:medium="tactile" emma:mode="ink">
                <msink:context xmlns:msink="http://schemas.microsoft.com/ink/2010/main" type="inkWord" rotatedBoundingBox="14707,6804 16967,6824 16962,7377 14702,7356"/>
              </emma:interpretation>
              <emma:one-of disjunction-type="recognition" id="oneOf4">
                <emma:interpretation id="interp20" emma:lang="en-IN" emma:confidence="0">
                  <emma:literal>Ciis</emma:literal>
                </emma:interpretation>
                <emma:interpretation id="interp21" emma:lang="en-IN" emma:confidence="0">
                  <emma:literal>(in</emma:literal>
                </emma:interpretation>
                <emma:interpretation id="interp22" emma:lang="en-IN" emma:confidence="0">
                  <emma:literal>ciis</emma:literal>
                </emma:interpretation>
                <emma:interpretation id="interp23" emma:lang="en-IN" emma:confidence="0">
                  <emma:literal>Cig</emma:literal>
                </emma:interpretation>
                <emma:interpretation id="interp24" emma:lang="en-IN" emma:confidence="0">
                  <emma:literal>City</emma:literal>
                </emma:interpretation>
              </emma:one-of>
            </emma:emma>
          </inkml:annotationXML>
          <inkml:trace contextRef="#ctx0" brushRef="#br0" timeOffset="12799.3702">13636 2586 69,'-26'0'346,"3"0"30,3 0 15,-4 2-25,3-2-130,-5 3-95,4 1-50,-3 0-19,0 0-9,2 2-6,-4 0-4,5 5 2,-2 0 3,1 0 4,-1 1 3,5 2 3,-2 0-2,2 0-3,1 3-14,2 2-8,-2-4-6,5 4-10,-3 2-4,7-2-9,-2 4-2,4-3-3,4 5-3,3-3-2,3 1-1,4-3 1,7 5-1,0-6-1,7 1 1,5-1 0,3-3 0,1 0-1,10 0 2,1-4-17,8-1-80,3 3-123,2-9-161,4 2-85,-2-2-45,3-2-4,4-2 63</inkml:trace>
          <inkml:trace contextRef="#ctx0" brushRef="#br0" timeOffset="11665.3053">14061 2734 31,'-3'-3'297,"3"3"49,0-1 41,0-2-25,0 2-48,0-2-43,0 0-38,0 2-30,0-3-26,0 0-23,0 1-8,3 2 13,-2-2 36,-1 3 43,4-2 28,-1 2 8,-3-2-9,0 2-40,0 0-52,0 0-57,0 0-48,0 0-36,0 0-26,0 0-14,0 2-8,0 0-7,0 1 1,0-2 5,-3 6 5,-1 1 5,4 0 2,-4 6 5,4-2 2,-5-1 4,-3 5 0,6-3-1,-9 2-1,6 1 3,0-1 0,-3 3-3,3-5 0,-1 5 1,1-6 3,4 3-1,-6-4 0,6 0 0,-6 0-4,6 0-2,-3-3-4,4-2 2,-1 0 1,1 0 0,0-2 7,-4-1 3,1-2 8,3 3 3,0-4-1,-1 0-1,1 0-5,0 0-14,-4 0-81,4-4-110,0 3-81,0-5-115,5 2-109,2-4-122,2 1-56,4-1 35,0-4 42,8 1 90,5-1 103</inkml:trace>
          <inkml:trace contextRef="#ctx0" brushRef="#br0" timeOffset="12285.9489">14171 2595 93,'-1'-4'409,"-6"4"46,7 0 25,-1-3-7,1 3-144,0 0-137,0-2-84,0 2-44,1 0-26,6 0-18,-1 0-16,2 0-44,5 0-82,-2 2-101,2-2-136,2 0-74,-1 0-37,4 0 19,3 3 69</inkml:trace>
          <inkml:trace contextRef="#ctx0" brushRef="#br0" timeOffset="12007.6948">14438 2791 146,'3'-7'463,"-1"2"46,-2 1 31,0-2 26,0 5-162,0-3-94,0 0-24,0 1-10,0 3-8,3 0-22,-3-4-50,0 4-67,0 0-73,0 0-41,3 4-21,-3-4 1,0 7 1,0-3 4,-3 4 6,0 0 3,3 3 2,-5-2-1,-3 3 4,3 0 4,0-1 6,-3 4 3,0 0 7,0 1 0,2-4 0,-6 4-2,4 1-8,0-3-4,2 1-2,0 1-5,-1-2-2,1-2 0,-1 1 0,1-3-2,1-1-3,2 0 2,1-2-1,-1 0-1,1-3 7,-4 1 5,6-2 1,0-2-3,-2 2 5,-1-3-30,2-3-98,-6 3-97,7-4-72,-5-1-121,5-2-142,-3-2-114,2 0-10,-3-2 40,4-4 40,0 2 108,4-1 129</inkml:trace>
          <inkml:trace contextRef="#ctx0" brushRef="#br0" timeOffset="12470.1164">14890 2644 21,'0'0'430,"-1"0"54,-3 0 29,4 0 15,-1-3-125,-6 3-186,6 0-102,1 0-63,-3-1-49,3 1-66,-2 0-89,-1 0-98,-2 0-115,-6-3-77,1 3-24,-3-1 25,-6-2 71</inkml:trace>
          <inkml:trace contextRef="#ctx0" brushRef="#br0" timeOffset="13243.7313">14958 2653 28,'6'-6'412,"-4"-1"58,1 0 37,-2 0 22,6 2-137,-2-1-140,-1 1-89,1 2-49,3-2-33,-3 2-21,3 0-19,5 3-15,0 0-16,6 0-6,2 3-4,1 1 2,4 2-1,0 0 1,-1 5 3,-1-1 0,-1-2 1,-2 7 4,-2-2 5,2 3 4,-7 0 0,2 0 1,0 2-1,-6 4-5,0-3-5,-2-1-3,-2 4-2,-4-2-2,2-1 0,-4 3 1,-1-5-1,-2 2 1,-5 0-1,-5-2-4,0 1-21,-5-5-43,-3 1-119,-4-2-139,-4-3-139,3-2-68,-3 1-16,9-4 19,-1-1 107</inkml:trace>
        </inkml:traceGroup>
        <inkml:traceGroup>
          <inkml:annotationXML>
            <emma:emma xmlns:emma="http://www.w3.org/2003/04/emma" version="1.0">
              <emma:interpretation id="{D8ADB244-68C3-4D16-A29A-4B749CD08783}" emma:medium="tactile" emma:mode="ink">
                <msink:context xmlns:msink="http://schemas.microsoft.com/ink/2010/main" type="inkWord" rotatedBoundingBox="17756,6921 19224,6934 19221,7283 17752,7269"/>
              </emma:interpretation>
              <emma:one-of disjunction-type="recognition" id="oneOf5">
                <emma:interpretation id="interp25" emma:lang="en-IN" emma:confidence="0">
                  <emma:literal>5 t</emma:literal>
                </emma:interpretation>
                <emma:interpretation id="interp26" emma:lang="en-IN" emma:confidence="0">
                  <emma:literal>5 z</emma:literal>
                </emma:interpretation>
                <emma:interpretation id="interp27" emma:lang="en-IN" emma:confidence="0">
                  <emma:literal>J z</emma:literal>
                </emma:interpretation>
                <emma:interpretation id="interp28" emma:lang="en-IN" emma:confidence="0">
                  <emma:literal>1 t</emma:literal>
                </emma:interpretation>
                <emma:interpretation id="interp29" emma:lang="en-IN" emma:confidence="0">
                  <emma:literal>s z</emma:literal>
                </emma:interpretation>
              </emma:one-of>
            </emma:emma>
          </inkml:annotationXML>
          <inkml:trace contextRef="#ctx0" brushRef="#br0" timeOffset="13793.2537">16849 2819 298,'5'0'400,"1"-3"27,-4 3 25,-2 0-98,0 0-108,-5 0-73,-3-3-38,-2 3-17,-2-1-22,-8 1-27,3-3-20,-6 1-19,-9-1-11,2 3-8,-9-4-2,-1 1 3,-6-1 1,2 2 17,1-5 31,1 4 52,4-3 51,-2 0 53,9 2 30,2-1 28,4-2-10,4 3-34,3-3-43,5 3-50,4-4-29,2 4-39,2-2-21,2 1-18,6 1-10,2 1-9,2-1-8,5 2-4,1 0-4,2-1-4,6 1 0,-2 2-2,0 2 0,2 1-7,3-1 2,-2 3 1,3 0 2,-3 3 4,4 2 2,-5-2 0,-1 6-1,1-1 5,-3-2-3,-2 6 1,-3-3-2,0 0 6,-7 1-1,-1 3-1,-5-5 2,-3 5 0,-2-6 0,-6 4 0,1-1 3,-3-2 1,-3-2-1,-2 1 0,-2 1 4,-1-1-2,-5-4-5,-3 3-12,-5-3-48,1 0-84,-1-4-80,4 1-58,1-1-42,3 1-93,4-5-90,1 0-78,5 0-5,3-2 13,5-3 20,6 0 92</inkml:trace>
          <inkml:trace contextRef="#ctx0" brushRef="#br0" timeOffset="14158.6942">17149 2772 376,'26'-8'505,"-1"-3"40,-5 4 20,-3-1-59,-1 0-181,-1 1-55,-4 4 15,-1-2 22,-2 1 11,0 1-1,-5 2-34,-1-2-78,2 3-92,-4 0-61,4 0-32,-4 3-21,-4-2-8,4 6 0,-4-2 0,-1 2 1,-3 4 3,0-3 3,-2 3 0,-3 0-2,0 2 3,-3-1 1,4-1 1,-1 4 2,0-3 0,0 4-1,0-2 1,2-2-4,1 0-3,-1 3 0,6-2 1,0-1 1,2 0 2,3-1 3,0 0-1,3 0-1,2-3 2,3 3-2,2-4-2,3-1-1,3 0-13,1 0-64,4-4-110,5 3-72,6-5-100,3 3-141,5-3-140,-4 0-47,9-3 48,-10 0 40,7 1 84,-4 0 133</inkml:trace>
          <inkml:trace contextRef="#ctx0" brushRef="#br0" timeOffset="14420.934">17302 2888 42,'-31'0'440,"-3"0"59,12-3 29,1 3 16,2 0-134,6 0-179,5 0-95,2-4-47,2 4-26,4 0-14,5 0-8,6-1-11,7 1-10,8-4-14,4 4 0,10 0-8,0 0-16,2-2-36,3 2-108,-2-1-147,-4-3-134,-2 2-68,-2 1-24,2-4 16,0-2 96</inkml:trace>
        </inkml:traceGroup>
        <inkml:traceGroup>
          <inkml:annotationXML>
            <emma:emma xmlns:emma="http://www.w3.org/2003/04/emma" version="1.0">
              <emma:interpretation id="{7BFE908E-5C27-42AF-8EB6-B6F33D31436C}" emma:medium="tactile" emma:mode="ink">
                <msink:context xmlns:msink="http://schemas.microsoft.com/ink/2010/main" type="inkWord" rotatedBoundingBox="20367,6921 23487,6950 23484,7287 20364,7259"/>
              </emma:interpretation>
              <emma:one-of disjunction-type="recognition" id="oneOf6">
                <emma:interpretation id="interp30" emma:lang="en-IN" emma:confidence="0">
                  <emma:literal>must</emma:literal>
                </emma:interpretation>
                <emma:interpretation id="interp31" emma:lang="en-IN" emma:confidence="0">
                  <emma:literal>mu St</emma:literal>
                </emma:interpretation>
                <emma:interpretation id="interp32" emma:lang="en-IN" emma:confidence="0">
                  <emma:literal>mu SE</emma:literal>
                </emma:interpretation>
                <emma:interpretation id="interp33" emma:lang="en-IN" emma:confidence="0">
                  <emma:literal>most</emma:literal>
                </emma:interpretation>
                <emma:interpretation id="interp34" emma:lang="en-IN" emma:confidence="0">
                  <emma:literal>mu st</emma:literal>
                </emma:interpretation>
              </emma:one-of>
            </emma:emma>
          </inkml:annotationXML>
          <inkml:trace contextRef="#ctx0" brushRef="#br0" timeOffset="15305.9034">18919 2746 70,'8'-4'448,"-3"0"55,-1 0 28,0 1 14,-1-1-151,-3 4-185,1-1-98,-1 1-54,0 1-26,-1 2-12,-2 5-12,-1-1-3,0 1-2,-4 3 0,1 1-2,-4 3 2,-2-2 0,3 4-1,-1-3-1,-2 1 0,1 1 2,-1-2-4,3-1 2,-1-2-1,1-2 1,4 1 0,-1-3 0,1-2 5,1 0 22,5-4 37,-3 2 27,1-6 16,-1 3 22,3-4 19,0-3 4,0 0-29,5-3-18,1 1-13,4-2-24,6-1-18,2-2-25,3 1-14,3 1-10,1-2-3,-2 5-3,2-1-7,1 1 3,1 2-1,-7-1 1,0 4-3,1-1-2,-1 5-1,-3-1-6,1 2 6,-2 2 1,-3-1 0,-4 5 7,3 0 1,-8 1 5,4 1-2,-6 0 1,1 1 2,-3 2 0,-3 0 4,3 0-3,-5-3 0,-3 3 0,3-3 2,-3-2-2,4 1 0,0-4 4,0 1 6,2-1 2,-1-1 1,0-3 1,-2 0 0,-3 0 1,3-3-8,-3-1 1,0 2-3,3-5-1,0-1-5,2 1-3,3-2-13,3 1-23,5-5-21,2 1-23,9-1-10,0-1-7,9 2 7,-1-1 21,2 1 20,1 2 21,-2 1 14,-6 1 8,2 1 5,-5 2 2,2-2 1,-5 4-1,0-1-1,-1 4-1,-2-4-1,1 4-1,-4 4-5,2-4 4,1 4 3,-1 0 0,-3 3 2,-1 0 2,-3 1 4,3 0-2,-3 0-1,-2 3-1,-1-2 1,1 3-1,-3 0 0,0-4 0,-3 4 0,3 1 2,-5-1 0,5 0 0,-2-4-2,-1 3 1,0-2 1,-2 1-2,5-3 1,-3 0-1,3 0 2,-2-3-27,-1 0-26,3 3-38,0-7-101,0 5-133,-2-5-149,2 0-53,0-1-15,-3-3 18,3 4 86</inkml:trace>
          <inkml:trace contextRef="#ctx0" brushRef="#br0" timeOffset="15647.5153">19785 2824 216,'3'-1'440,"1"-1"39,-3 0 16,2 2-54,-1-3-154,1 6-133,0-1-77,-1 0-38,-2-1-16,0 6-9,0-2-11,0 2-3,-2 4 2,-1-3 1,3 3-1,0-3 2,0 3 3,5-6 1,-2 5-1,2-4 1,3 2 6,2-4 12,-2 1 6,4 0 13,1-3 20,0-2 31,2 0 35,-1-2 37,4-1 46,1-1 35,-1-1 17,2-2-9,1 3-29,0-6-38,0 1-52,0-3-44,1 4-34,-1-4-26,-3-1-14,1 1-5,-4 0-2,-3 4-3,-4-1-9,4-1-26,-11 4-70,-2-1-104,-6-1-77,2 4-83,-4 0-135,-4 0-122,0 0-60,-3 1 33,0-1 38,6 3 65,6-2 128</inkml:trace>
          <inkml:trace contextRef="#ctx0" brushRef="#br0" timeOffset="16029.8378">20621 2730 28,'13'-3'446,"-5"-1"60,0 1 33,-5 2 15,-1-3-126,1 1-191,-2 2-107,-1 1-64,0 0-30,0 0-15,-4 0-10,-1 0-5,0 4-6,-6 1 0,1-2 1,-3 4-1,2 1 1,-2-1 1,4 1 0,-3 3 0,6-3 0,-2 1-1,2 1-1,6-1 0,0 3 0,3-3-3,2 1 2,1 1 0,0 1 1,7-4 0,-1 4 0,4-1 2,-2-1 1,-1-1-1,3 0-1,-3 1-1,0-1 0,-1 0-3,0-2 0,-6 1 5,2 0-2,-2-2 1,-6 1 2,0-2 3,0-1-2,-6 0-3,-2 2 1,-2-5 1,-2 3-3,-4 0 0,1-4 0,2 3 2,-3-2-1,0-1-3,3-1-6,5 1-11,3-3-27,2-1-55,6 0-76,6-3-75,3 3-65,4-5-66,5-1-55,7 2 9,0-6 53,9 6 64</inkml:trace>
          <inkml:trace contextRef="#ctx0" brushRef="#br0" timeOffset="16375.2165">21115 2843 245,'39'-7'430,"-2"-1"51,-4 1 38,1-2-73,-4 1-108,-1 1-54,-3 3 15,-2-4 36,-3 4 21,-2-1 13,-3 1-8,2 0-42,-5 1-82,-2-2-76,-1 2-50,-2 3-34,0 0-23,-4-4-18,3 4-18,-6 0-12,3 0-10,-3 0-6,-1 0-1,0 0-2,0 4 2,0-4 5,0 7 4,-5-3 4,5 0 4,-4 3 3,-4-2 0,3 4-1,-3-2-1,0 2 0,0 3 1,-2-4-2,-1 2-2,1 1 4,1 0-2,-6 1 1,6 0-1,0-2 0,0-1-1,-2 3-2,3 0-1,-2-3-2,5 2-1,0 0-5,-1 0 0,4-3 1,-1 3 1,3-4 3,5 2-1,1-2 3,-1-1 0,3 1-1,2-2-1,6 2-5,2-2-11,2-3-57,6 3-115,0-1-107,7-4-97,6 3-151,-1-2-133,-1-2-83,5-2 38,-3 3 72,-1-4 77,4-1 142</inkml:trace>
          <inkml:trace contextRef="#ctx0" brushRef="#br0" timeOffset="16773.7037">21219 2925 389,'-19'-2'486,"6"2"35,4-2 20,4 0-94,2 2-195,7-3-117,8 0-63,1 3-31,7-1-20,6 1-6,5 0-7,5 0-2,6 0-2,2 0 2,5 1-2,-1-1 3,5 3 1,-6-3 2,-1 3 8,-6-1 9,1-2 14,-8 2 25,-5-2 42,-3 2 57,-4-2 67,-8 0 47,0 0 24,-5 0 3,0 0-21,-3 0-52,1 0-63,-4 0-56,2 0-42,-4 0-30,0 0-23,4 0-35,-4 0-92,-4 0-136,3 0-118,-10-2-195,-2 0-196,-8 0-84,-5-1 29,-9-1 101,-5 1 101,-7-2 188</inkml:trace>
        </inkml:traceGroup>
      </inkml:traceGroup>
    </inkml:traceGroup>
    <inkml:traceGroup>
      <inkml:annotationXML>
        <emma:emma xmlns:emma="http://www.w3.org/2003/04/emma" version="1.0">
          <emma:interpretation id="{AA4DC366-F255-4E7D-926C-2DE5A9420275}" emma:medium="tactile" emma:mode="ink">
            <msink:context xmlns:msink="http://schemas.microsoft.com/ink/2010/main" type="paragraph" rotatedBoundingBox="17654,8035 23999,8164 23994,8445 17649,8316" alignmentLevel="3"/>
          </emma:interpretation>
        </emma:emma>
      </inkml:annotationXML>
      <inkml:traceGroup>
        <inkml:annotationXML>
          <emma:emma xmlns:emma="http://www.w3.org/2003/04/emma" version="1.0">
            <emma:interpretation id="{A1331CCF-5132-4C62-88B7-5C9EF1C3F0A7}" emma:medium="tactile" emma:mode="ink">
              <msink:context xmlns:msink="http://schemas.microsoft.com/ink/2010/main" type="line" rotatedBoundingBox="17654,8035 23999,8164 23994,8445 17649,8316"/>
            </emma:interpretation>
          </emma:emma>
        </inkml:annotationXML>
        <inkml:traceGroup>
          <inkml:annotationXML>
            <emma:emma xmlns:emma="http://www.w3.org/2003/04/emma" version="1.0">
              <emma:interpretation id="{B2C1B1CF-3F8B-464F-8EA5-7B66CD332376}" emma:medium="tactile" emma:mode="ink">
                <msink:context xmlns:msink="http://schemas.microsoft.com/ink/2010/main" type="inkWord" rotatedBoundingBox="17654,8040 21710,8122 21705,8399 17649,8316"/>
              </emma:interpretation>
              <emma:one-of disjunction-type="recognition" id="oneOf7">
                <emma:interpretation id="interp35" emma:lang="en-IN" emma:confidence="0">
                  <emma:literal>senate</emma:literal>
                </emma:interpretation>
                <emma:interpretation id="interp36" emma:lang="en-IN" emma:confidence="0">
                  <emma:literal>relate</emma:literal>
                </emma:interpretation>
                <emma:interpretation id="interp37" emma:lang="en-IN" emma:confidence="0">
                  <emma:literal>belate</emma:literal>
                </emma:interpretation>
                <emma:interpretation id="interp38" emma:lang="en-IN" emma:confidence="0">
                  <emma:literal>aerate</emma:literal>
                </emma:interpretation>
                <emma:interpretation id="interp39" emma:lang="en-IN" emma:confidence="0">
                  <emma:literal>berate</emma:literal>
                </emma:interpretation>
              </emma:one-of>
            </emma:emma>
          </inkml:annotationXML>
          <inkml:trace contextRef="#ctx0" brushRef="#br0" timeOffset="18903.499">18255 3961 85,'9'-7'448,"-6"2"50,-1-1 27,1 3 16,-3-2-165,0 2-174,0 3-94,0 0-49,-3 0-28,-2 1-18,-8 5-4,4-1-4,-7 3-2,-5 1-1,3 2 1,-3 1 0,-3 0-3,5-1 4,-2 0-3,0 0-1,2 1 1,5-4 0,1 2 0,2-4-1,2 2 0,3-6 2,6 3-2,-3-1 2,6-1 3,3-3-2,7 0 0,7 0 1,2-3-1,4-1 0,3-1 0,-1-2 2,3 3 1,1-4 2,-5 1 1,2 2 5,-3-3 13,-5 1 19,-4 0 20,-1 3 9,-3-3 4,-2 6-1,-4-2-15,-1 0-26,-1 3-20,-3 0-14,-2 3-4,-2 1-5,-3-1 5,-3 5 1,0-1 1,-3 0-1,1 2 0,2-2 0,0 0 3,4-1-4,2 2-3,2-4-3,0 1 1,5-3 5,4 3-5,7-3 6,10-2 2,8 0 4,4 0 0,1-2-7,6-3 4,-2 1 2,2-1 1,-2-2-1,1 0-2,1-2 7,-2 1-6,-1-3 3,1 3-1,-1-6 1,-6 2 12,0 0 43,-3 0 72,1 0 64,19-8 303,-30 9-232,-6 4-36,2-4-69,-4 5-59,-4-1-42,-1 1-27,-5 5-17,3-3-10,-5 2-9,0 1-9,-1 1-7,1 0 0,-3 1 3,-3 1-1,1 3 3,-1 1 6,-5 1 3,0 1-1,0 3 3,-5-3 0,0 1 0,0 3 0,0 0-1,-3 0 2,4-1-2,-1 1 1,-2-1 1,2 0 4,2 0-3,2-2 1,-3 2 0,4-2-3,2 1 0,-1-1 0,6-2 0,1 1 0,1-3 0,7 3-8,-3-4-54,7 0-120,0 3-99,4-6-124,2 2-162,0 0-172,3-3-40,-1 0 70,-2 0 70,1-3 110</inkml:trace>
          <inkml:trace contextRef="#ctx0" brushRef="#br0" timeOffset="19070.6324">19209 4071 209,'-5'-3'480,"5"0"43,0 2 22,5-2-1,0 1-220,8-1-152,0-1-89,4 1-65,4 2-100,0 1-123,0-3-151,5 2-100,-2-2-49,-2 3-5,2-4 65</inkml:trace>
          <inkml:trace contextRef="#ctx0" brushRef="#br0" timeOffset="19441.9661">19578 4084 236,'-1'3'359,"-3"-1"22,8-2 14,0 0-95,1 2-97,8-2-57,3 0-23,2 0-7,6 0-6,1 0-15,4-2-24,-1 2-21,5-2-16,-4-1-15,2-1-6,-4 1-3,0 1 11,-1-2 5,-2-2 3,-6 0 5,-1 2 2,2-3-1,-4 0-6,-1-4-1,-4 6 6,0-6 26,-4 1 44,-4 2 56,-4 0 52,-1 2 33,-5-1 10,3 3-18,-3-1-44,-2 0-58,-3 3-56,-3 2-38,0 2-28,-1 0-10,-4 1-8,0 2-5,3-1 3,-2 3-1,2-1 1,-1 5 0,4-3 0,-1 3 4,7-3-2,1 2 3,3 2 3,-2-4 1,10 1 7,2 1 0,0-1 1,6 0 1,2-1-57,0-1-103,5 0-85,3-3-163,4 0-178,9 0-130,4 0-14,7-4 63,7 3 63,5-2 151</inkml:trace>
          <inkml:trace contextRef="#ctx0" brushRef="#br0" timeOffset="17575.3138">16127 3878 340,'-14'-3'455,"1"-2"36,-2 3 23,9 0-84,-5-1-157,9 3-105,-1-2-53,0 0-29,3-1-25,6 3-18,-4-2-15,9 2-13,-1 0-8,7 0-4,3 0 0,2 2-2,8 3-1,-1 0 0,5 0 2,3 6-1,-2-3-2,5 4-2,-4 2 2,-3 2-1,-2-1-2,-4-1 1,-4 2 2,-6 1-1,-4-4 2,-7 5 2,-4-7 1,-7 2-3,-4-1 1,-4-2 3,-6-4 5,-2 1 13,0-2 40,-2-3 63,3 0 86,-1-2 61,5-2 40,3 0 9,0-3-22,5-2-50,3 1-78,8-4-59,5-2-48,7-1-23,6 2-17,11-7-27,1 5-53,8-1-85,0 0-103,4 0-75,-2 2-79,-1 4-126,-3-3-116,-2 4-42,-10 1 39,2-1 37,-4 4 64,-4 0 130</inkml:trace>
          <inkml:trace contextRef="#ctx0" brushRef="#br0" timeOffset="18181.7537">16928 4033 330,'-7'3'448,"7"2"33,0-5 17,-1 3-96,1-2-163,1-1-109,3 0-57,4 0-28,1 0-14,7-1-9,5-2-7,2 3-6,2-5-1,4-1-2,2 5-5,1-3 0,-2-3 1,-1 0-2,1 0 0,-4 2 0,1-3 3,-4-3 2,1 2 1,-5-3 4,-3-3 4,0 3 7,-6 0 4,-2 0 3,-8-1 5,0 5 3,-3-1 0,-2 1-7,-3 1-6,-5 3-5,0-1-8,0 3-6,-1 2-4,-5 0 0,1 4 1,0 1-2,-1 2 0,0 0 0,-2 1 0,2 4-2,1 1-2,2 0 3,3-1-1,5-1 1,3 1 2,5 0 1,4 0 0,0-5 5,9 2 0,3-2-3,2-3-2,8 0-1,6-1-1,1 1-7,1-4-3,1 0 1,4-4 0,-1 0-3,-1-2 7,-3 1 4,-3-3 3,1-1 0,-2-1 2,-4-1 3,-1-1-1,-4 2 8,0-4 15,-3 2 38,-5 0 56,1 1 63,-8 3 57,6-3 36,-7 6 5,3 0-24,-7 0-50,2 1-68,2 2-65,-5-1-49,7 3-25,-7 3-11,0-1-7,0 2 1,-7 6 7,6-1 7,-7 3 0,-4 2 1,-1-1 2,1 5 4,-6-1 1,2 0 0,-5 1-4,3-3 1,1 4 0,1-4 1,0 0-4,3-2-1,6-1 0,-4-1-38,6-2-112,1-1-90,4-1-101,0-3-148,0 0-158,1-1-76,7-3 50,0 0 54,5-3 88,3 2 139</inkml:trace>
        </inkml:traceGroup>
        <inkml:traceGroup>
          <inkml:annotationXML>
            <emma:emma xmlns:emma="http://www.w3.org/2003/04/emma" version="1.0">
              <emma:interpretation id="{B0866AB7-90B8-4145-A69C-29BEDDCCB2AF}" emma:medium="tactile" emma:mode="ink">
                <msink:context xmlns:msink="http://schemas.microsoft.com/ink/2010/main" type="inkWord" rotatedBoundingBox="22812,8140 23999,8164 23994,8425 22807,8401"/>
              </emma:interpretation>
              <emma:one-of disjunction-type="recognition" id="oneOf8">
                <emma:interpretation id="interp40" emma:lang="en-IN" emma:confidence="0">
                  <emma:literal>co</emma:literal>
                </emma:interpretation>
                <emma:interpretation id="interp41" emma:lang="en-IN" emma:confidence="0">
                  <emma:literal>lo</emma:literal>
                </emma:interpretation>
                <emma:interpretation id="interp42" emma:lang="en-IN" emma:confidence="0">
                  <emma:literal>so</emma:literal>
                </emma:interpretation>
                <emma:interpretation id="interp43" emma:lang="en-IN" emma:confidence="0">
                  <emma:literal>to</emma:literal>
                </emma:interpretation>
                <emma:interpretation id="interp44" emma:lang="en-IN" emma:confidence="0">
                  <emma:literal>eo</emma:literal>
                </emma:interpretation>
              </emma:one-of>
            </emma:emma>
          </inkml:annotationXML>
          <inkml:trace contextRef="#ctx0" brushRef="#br0" timeOffset="19827.3871">21393 3947 376,'1'-4'490,"-1"0"36,4-2 21,-4 1-80,0 4-179,0-1-100,0-2-29,0 3-7,0 1 0,0 0-4,0-4-18,0 4-29,0 0-43,-4 0-31,4 4-19,-5-3-4,1 3-3,-1-1 6,-3 4 2,-3-2 9,1 2 1,2 0 3,-5 2 5,3-1 8,-1 1 16,-2-1 12,1 3 10,2-3 0,-1 3-6,1 0-6,2 1-18,-3-4-20,6 2-5,-3-1-8,6 3 0,-1-3-5,2 1 2,2-1 4,4-1-4,1 3 4,4-3-2,3-1-32,5 0-101,6-2-75,1 1-140,9-1-153,0-5-158,4 0-50,-4 0 52,3 0 53,-4 0 125</inkml:trace>
          <inkml:trace contextRef="#ctx0" brushRef="#br0" timeOffset="20315.8549">21373 4075 174,'-6'-2'418,"3"-3"38,3 2 18,8 2-46,0-4-148,5 2-132,4 2-74,4-2-36,5 0-21,8 2-7,-1 1-6,6-3-11,6 3-31,-2 0-51,4-1-51,-4 1-34,-1 0-19,2-3-4,-5 3 24,-1 0 50,-4-4 51,-3 4 50,-4-1 50,-5 1 62,-1-3 66,-3 3 51,-5 0 33,-2 0 8,-3 0-15,-2 0-40,1 0-54,-2 0-48,-4 0-33,2 0-22,-3 3-13,0-3-12,0 5-6,-3-1 0,-2 0-2,1 3 0,-6 1-5,-1-1 6,1 2-3,-3 0-1,-3 1 0,0-1 0,2-1 0,3 3-5,6-3 3,2 3-3,1-4 2,4 1 0,4-4 0,0 4 3,7-4 0,0 2 3,8-2 0,5-2 3,-2-2-2,1 3 14,6-6 27,-4 3 39,0-2 61,-1-2 62,-2-2 42,-1 2 15,1-4 0,-7 0-22,4-2-46,-8 1-49,3-1-21,-6 1-21,-2-2-21,0 2-16,-5-1-13,-2 1-24,-5 0-52,-4-1-125,-5 1-126,-3 1-145,-10-3-199,-4 3-162,-9-3-57,-11 1 69,-1 2 91,-7-1 131</inkml:trace>
        </inkml:traceGroup>
      </inkml:traceGroup>
    </inkml:traceGroup>
    <inkml:traceGroup>
      <inkml:annotationXML>
        <emma:emma xmlns:emma="http://www.w3.org/2003/04/emma" version="1.0">
          <emma:interpretation id="{7D706884-65F7-4DBF-9DC6-46B74A32AED1}" emma:medium="tactile" emma:mode="ink">
            <msink:context xmlns:msink="http://schemas.microsoft.com/ink/2010/main" type="paragraph" rotatedBoundingBox="17649,9231 25135,9482 25090,10830 17604,10579" alignmentLevel="3"/>
          </emma:interpretation>
        </emma:emma>
      </inkml:annotationXML>
      <inkml:traceGroup>
        <inkml:annotationXML>
          <emma:emma xmlns:emma="http://www.w3.org/2003/04/emma" version="1.0">
            <emma:interpretation id="{C015B242-1A5B-4AA5-84C3-3266BE6DCFF7}" emma:medium="tactile" emma:mode="ink">
              <msink:context xmlns:msink="http://schemas.microsoft.com/ink/2010/main" type="line" rotatedBoundingBox="17649,9231 25135,9482 25123,9828 17637,9577"/>
            </emma:interpretation>
          </emma:emma>
        </inkml:annotationXML>
        <inkml:traceGroup>
          <inkml:annotationXML>
            <emma:emma xmlns:emma="http://www.w3.org/2003/04/emma" version="1.0">
              <emma:interpretation id="{CC704922-E51D-4692-BAA5-FCCAFFFD2514}" emma:medium="tactile" emma:mode="ink">
                <msink:context xmlns:msink="http://schemas.microsoft.com/ink/2010/main" type="inkWord" rotatedBoundingBox="17649,9231 20839,9338 20829,9663 17638,9556"/>
              </emma:interpretation>
              <emma:one-of disjunction-type="recognition" id="oneOf9">
                <emma:interpretation id="interp45" emma:lang="en-IN" emma:confidence="0">
                  <emma:literal>other</emma:literal>
                </emma:interpretation>
                <emma:interpretation id="interp46" emma:lang="en-IN" emma:confidence="0">
                  <emma:literal>owner</emma:literal>
                </emma:interpretation>
                <emma:interpretation id="interp47" emma:lang="en-IN" emma:confidence="0">
                  <emma:literal>offer</emma:literal>
                </emma:interpretation>
                <emma:interpretation id="interp48" emma:lang="en-IN" emma:confidence="0">
                  <emma:literal>ormer</emma:literal>
                </emma:interpretation>
                <emma:interpretation id="interp49" emma:lang="en-IN" emma:confidence="0">
                  <emma:literal>otter</emma:literal>
                </emma:interpretation>
              </emma:one-of>
            </emma:emma>
          </inkml:annotationXML>
          <inkml:trace contextRef="#ctx0" brushRef="#br0" timeOffset="21183.5903">16337 5122 68,'2'-2'382,"1"0"60,-3-1 42,0-1-7,-3 1-110,1 2-102,-1-2-64,3 2-30,0-3-9,0 4-10,0-3-8,0 2-17,0 1-24,-5 0-29,-3 1-34,0 2-26,-6 2-12,-5 2-5,-2 0-2,-2 2 1,-1 3 4,-1-1 5,-1 2-4,3-1 2,-1 2 0,3 2 0,7-6-2,1 2-2,2-3-2,6 3 0,2-5 2,8 2 2,1-4 5,7 2 3,5-4 6,6-3 5,1 0 4,6 0 17,3-3 37,-4 1 48,4-3 47,-2-2 22,-5 0 12,2-2-2,-5-1-33,-3 1-39,-3-3-44,-2 2-25,-2-6-14,-6 5-8,2 0-9,-7-1-5,-3 3-6,0-1-3,0 1-9,-3 2-16,-2 1-57,0-1-134,2 4-106,-2-2-125,0 1-164,2 1-173,1 2-39,2-2 79,2 0 78,11 2 110</inkml:trace>
          <inkml:trace contextRef="#ctx0" brushRef="#br0" timeOffset="22013.306">16777 5243 375,'-31'-2'485,"7"0"33,8 2 16,2-3-80,3 3-201,9-2-117,7 2-65,11-2-31,5 2-18,4 0-12,11-1-4,5-3-5,6 4-1,4-3-3,4 3-8,-4 0-33,4-4-72,-6 3-74,-5-5-68,-2 1-62,-1 4-38,-4-6-1,-5 1 49,-3 1 67,-3-2 75,-1 0 86,-4-1 86,-1 0 88,-6-1 76,-1 2 70,-2 0 56,-3 3 23,0-1-5,-6 0-24,3 1-46,1 4-57,-4-3-57,-2 3-53,3 0-31,-3 3-24,0-1-9,-3 2-6,1 4-2,-4-1-3,1 4 0,-3-2 2,0 2-4,1 0 4,-4 1-4,3 0 4,0-5-1,2 1 0,-1-1-1,2 0-2,4-2 2,-6-1 0,7 1 5,-1-2 7,2-3 19,3 1 20,0-2 17,9 1 10,3-5 1,2 0-4,6 0-9,-2 1-17,4-1-13,0 2-8,-2-1-8,0-1-6,-5 3-4,-3 1-10,0 1-4,-3 0-2,-3 1 2,2 1 1,0 3 0,-3-1 2,-4 4 2,3-1-3,-8 2-32,3 1-31,1-1-89,-4 0-129,0-1-138,1-1-106,2 0-26,2-2 0,5 2 75,3-3 117</inkml:trace>
          <inkml:trace contextRef="#ctx0" brushRef="#br0" timeOffset="21479.8011">17069 5070 154,'16'-4'463,"-6"0"47,-2 0 26,-5 0 35,-2 1-152,-1 2-80,-1-3-22,-2 1-19,3 3-17,0-2-33,0 0-67,0 4-80,-2-2-63,-4 5-31,-2-1-10,1 4-1,-4-1 4,1 1-4,-1 3 4,-2 0 2,0 2 6,1-1-4,-1 2 1,3 0 1,-3 0-3,2 2-3,-2-1-4,5-1 2,-1 3 1,4-5-1,-2 3 2,7-2 1,0-1 5,7 2 0,-1-2 0,7 0 1,6-2-1,2 1-44,5-3-96,4 0-73,4-4-124,4 3-156,1-5-158,-2 1-42,0-3 49,-2-3 48,-3 1 112</inkml:trace>
          <inkml:trace contextRef="#ctx0" brushRef="#br0" timeOffset="22535.7654">18043 5314 245,'6'-5'402,"2"2"29,0-1 15,5-1-80,0-1-139,5-1-89,1 2-39,-2-3-15,4 1-5,-3-2-3,3 2-5,0 0-12,-4-2-9,3 1-8,-6-1-9,-1-1 5,0-1 2,-5 4 12,-5-2 6,-1 1 10,-4 0 13,-1 1 1,-2 2-2,-3 1-11,0-1-16,0 3-13,-5 2-15,0 0-13,-1 0-12,-2 4-3,-2-1 0,2 1 2,-2 1-1,2 2-1,3-2 3,1 2-4,2-3 7,2 4-3,5-1 0,0-6 0,6 5 1,0-1 5,7-3-5,1-1 7,8 3-1,5-3 0,7 1 0,6-2-4,1 4 0,1-3-4,5 3-3,0-4 1,2 8 1,-1-4-1,-1 3-1,-1 2 3,-3-1-1,-5 3-2,-1 1-3,-5 0 2,-7-1 0,-6 4 0,0-4-1,-8 0 1,-1 1 2,-4 0 3,-3-3 2,-3-2 1,1 0 3,-1-2 7,1-1 23,-1-3 63,0 2 67,-2-3 44,5 0 34,0-4 18,0 0-9,0-1-56,5-2-63,3 0-44,8-5-34,2 1-21,7-1-17,7-1-11,4-5-14,2 5-25,2-1-70,-1-2-117,-4 4-92,2-2-153,-6 0-213,-3 2-104,-4 2-4,-4-2 80,1 0 74,-9 1 144</inkml:trace>
        </inkml:traceGroup>
        <inkml:traceGroup>
          <inkml:annotationXML>
            <emma:emma xmlns:emma="http://www.w3.org/2003/04/emma" version="1.0">
              <emma:interpretation id="{6437BB3C-2083-4420-850A-4C05C71B720B}" emma:medium="tactile" emma:mode="ink">
                <msink:context xmlns:msink="http://schemas.microsoft.com/ink/2010/main" type="inkWord" rotatedBoundingBox="21351,9369 25134,9496 25123,9828 21339,9701"/>
              </emma:interpretation>
              <emma:one-of disjunction-type="recognition" id="oneOf10">
                <emma:interpretation id="interp50" emma:lang="en-IN" emma:confidence="0">
                  <emma:literal>element</emma:literal>
                </emma:interpretation>
                <emma:interpretation id="interp51" emma:lang="en-IN" emma:confidence="0">
                  <emma:literal>cement</emma:literal>
                </emma:interpretation>
                <emma:interpretation id="interp52" emma:lang="en-IN" emma:confidence="0">
                  <emma:literal>siemens</emma:literal>
                </emma:interpretation>
                <emma:interpretation id="interp53" emma:lang="en-IN" emma:confidence="0">
                  <emma:literal>"cement</emma:literal>
                </emma:interpretation>
                <emma:interpretation id="interp54" emma:lang="en-IN" emma:confidence="0">
                  <emma:literal>"nemeses</emma:literal>
                </emma:interpretation>
              </emma:one-of>
            </emma:emma>
          </inkml:annotationXML>
          <inkml:trace contextRef="#ctx0" brushRef="#br0" timeOffset="23223.309">19759 5351 21,'-4'0'419,"0"0"53,3 0 30,2-3 15,3 2-133,0-3-165,4 1-93,4-1-49,-3-3-26,7 3-12,-1 0-5,-2-3-9,-1 2-6,5-6-2,0 4-5,4 0-2,0 2-2,0-5 2,-4 1 1,3 0 12,-6 1 11,-1-1 18,1 2 21,-7 0 31,-1 2 25,1-2 7,-4 4-7,0-1-14,-1 3-22,-4-2-41,-1 3-29,-2 0-21,-6 3-9,-2 2-3,-2-2 5,-1 4 0,-4 2 2,4-2 1,-5 1-1,3 1 0,4 1-2,-1-1 4,2 0-2,9-1-2,-1-1 0,1 4 1,8-4-2,1-2 0,7 2 2,4-3-5,7-1 3,4 1-15,5-1-31,5-3-37,6 0-22,2-3-15,2 0-4,-1 2 6,1-3 30,-4-4 31,2 2 24,-2-2 17,-4-3 8,-2 3 4,1-4 3,-4 1 7,0-1 0,-4-2 11,-2 4 25,-6-1 49,-1 3 73,-8 0 66,0 0 43,-1 5 12,-4-2-19,0 2-46,-3 0-76,0 2-68,-2 2-44,0-1-18,-3 6-7,-3-1-1,0 2 4,-5 0-3,3 1 2,-3 4-1,-1 0-2,-3 2 0,-1 0 5,4-3-2,-1 2 1,-1 1-4,3-2 0,0 3-12,-2-4-92,6 1-96,-1-3-101,2 1-169,-2-3-184,1-1-86,1-3 38,3 2 69,3-5 88</inkml:trace>
          <inkml:trace contextRef="#ctx0" brushRef="#br0" timeOffset="23599.6756">20870 5348 409,'4'-5'466,"1"3"30,3 1 15,5-4-126,3-1-167,5 5-107,2-3-53,5-3-29,-2 4-13,6-2-7,-1-1-2,-1 1-1,2 2 0,-5-2 1,1-2-2,-3 3 0,-2-4-1,-4 1 2,-1 3 5,-5-4 9,-4 2 6,-1-1 7,-3 0 13,-5 2 23,0-2 20,-5 2 17,-3 2 7,-1-2 2,-3 3-12,-5-3-24,1 5-30,-2-3-22,-3 3-14,0 3-8,-1-3-4,-2 5 1,3-2-2,-2 2-4,3 2-1,-1 0 0,0 0 2,0 2-1,7-1 2,-2 3-2,3-2 4,2-1 0,4 4-2,4-1 2,0 1 2,6-1 4,5-1 0,2 2 0,6-4 0,0 1-24,6 1-46,2-4-41,3 2-91,6-4-135,-3 0-155,-1-1-71,1-3-6,-4 0 15,3 0 75</inkml:trace>
          <inkml:trace contextRef="#ctx0" brushRef="#br0" timeOffset="24181.6058">21516 5246 306,'0'-3'391,"0"3"23,0 0 11,-1 3-120,-3-1-138,-4 2-82,0 2-39,-1 0-20,-2 4-11,-2-1-6,3-1-5,-3 3 2,0-3-4,2 6 1,-2-6-1,5 1 2,-1-2-2,1 0 1,3 0 2,-3-2 16,5-1 27,-2-1 29,3-1 21,-1 1 14,0-3 9,3-3-11,0 1-25,0-3-25,3 0-23,2-2-15,3 1-11,5-4-7,3 1 0,-2 1-4,7-2-2,0 2 2,0-1 0,0 3 0,-4-1 0,2 6-2,2-3 0,-6 4 0,-2 0 2,-1 0 0,1 4-3,-5 0 3,-3 0 0,-2 3-4,-6 4 3,-2-4-1,0 5 2,-3-4 1,0-1-1,0 3 1,-1-3-1,1 0 0,0 0 0,3-1 0,-3-3 2,3 2 1,2-3 2,1-2 0,-1 0 1,3 0-2,3-2-1,-1-3-2,1 2-1,5-3 0,0-1-2,2 0-1,3 0 0,3-3 1,1 2 2,4-2-1,3 1 1,-1-1 0,1 2 0,-2 1 0,-1 3-1,-3 0-1,1 0-1,-5 4 2,-1 0 0,0 0-1,1 0 2,-7 5 0,4 1 2,-1-1 0,-5 2 3,3 0-3,-5 1 0,2 3 1,-1-3-3,-4-1-2,0 3-2,0-1 3,0 0 0,-1-1-7,-2 1-26,3-5-116,-5 3-147,2-6-131,-5 2-69,3 1-33,0-3 9,2 2 106</inkml:trace>
          <inkml:trace contextRef="#ctx0" brushRef="#br0" timeOffset="24568.9322">22023 5426 300,'-5'-4'454,"2"1"34,3 3 19,3-1-72,5-2-163,0-1-119,2 1-62,3-2-32,0 2-15,3-1-12,-3 0-8,4 0-4,-1-1-1,-3 1-4,3-4 5,-1 4 2,-3-3 9,4 2 11,-3-2 15,0-1 24,-5 0 49,3 1 60,-4-1 54,-1 1 33,-4 3 20,1 0-1,-1-1-38,-2-1-63,-2 5-61,-1-2-52,3 0-37,-2 3-23,-4 0-18,-4 0-6,-6 3-4,2 0 0,-6 2 3,0-2-2,-1 2-1,-2 1 3,6 1 1,-3 1-1,0-3 0,5 2 1,-1 4 2,3-5-1,5 3-5,0-2 0,2 3 3,3-4-1,6 1 3,2 1-1,-1 0 4,9-1 3,0-3-3,5 3-13,3 0-78,-1-3-116,6-1-91,3 2-81,1-5-137,-1 3-124,3-3-65,-4 0 40,-3 0 47,-4 0 64,0-3 126</inkml:trace>
          <inkml:trace contextRef="#ctx0" brushRef="#br0" timeOffset="25253.6334">22484 5348 42,'0'-1'431,"3"-5"54,0 5 27,-1-3 15,2 3-145,-4-2-171,4 3-101,1 0-55,-2 0-28,-2 3-14,6 2-7,-6-2 1,4 2-1,-5 2-1,0 2 1,0 1-3,-5-1 2,5-2-3,-4 2-2,-1 0 1,-3-2-1,4 0 0,-2 1 0,0-4 2,4 2-1,-1-5 0,0 3 7,1-1 9,2-3 6,2 0 5,1 0 3,2-3 0,1 3-7,0-5-7,7-1-8,0-2-4,6 4-6,-1-3 0,3 0 0,1 2-2,-1 1 1,-2 0-1,-4-1 2,-2 3-4,0-1 2,-2 3-2,-3 0-1,-3 0-1,3 0-2,-4 0 0,1 3 0,0-3-3,-2 2 4,5 0-2,-3-2 3,3 0 1,2 0 4,3 0 2,3 0-3,1 0 3,3-2 0,-3 0 1,4-3-1,0 2-1,0-1 4,1-1 9,-1-2 12,3 3 16,-1-3 29,-2 1 26,-1-1 39,3-4 52,-2 6 49,0-5 24,-5 2 8,1 0-3,2 5-27,-4-5-50,-2 4-50,-2 0-35,-1 1-30,-2 1-17,0-1-13,-4 1-9,1 2-10,-5-2-8,4 2-9,-1 0-8,-2 0-4,-1 2-5,0 0-2,-1 1 3,-2 2 3,-1-1 5,-1 0 2,1 4 1,-4-1 3,0 1 0,-2 3-3,-1-3 1,1 3-2,-1 0 7,-2-2-2,3 2 0,-2 1 0,-1 0-1,2 0 2,-2 0-6,-2 2 3,1-2-1,-1 0 0,-1 0 2,4 0 0,-1-1-4,0-2 0,2 1 0,1 2 0,0-5 0,4 1 0,1-3-2,4 6 2,1-8-1,1 2-11,7 2-47,5-3-106,0-1-111,8 1-86,0-3-137,4 1-141,4 0-108,2-2 28,-3-2 69,3 2 63,1-2 128</inkml:trace>
          <inkml:trace contextRef="#ctx0" brushRef="#br0" timeOffset="25738.1467">22963 5437 202,'-11'-3'369,"-2"2"40,5-2 34,0-1-68,3 4-100,1 0-71,0 0-45,3 0-33,-2 0-33,3 0-29,3 0-26,-2 0-13,6 0-12,2 0-5,9 4 0,3-4 0,8 3 1,5-2 2,4 2 3,1 0-1,7-3 3,-1 5 6,-2-5 5,-1 0 11,0 3 18,-7-3 29,-1 0 48,-9 0 69,-1 0 65,-1 0 43,-10 0 18,1 0 0,-4 0-32,-1 0-60,-2 0-64,-2 0-50,-1 0-35,0 0-33,-3 0-19,-1-3-19,4 3-29,-4 0-54,0 0-138,-4 0-124,-1 0-173,-3 0-185,-6-5-138,-5 2-35,-8-1 90,-6 1 102,-5-1 158</inkml:trace>
        </inkml:traceGroup>
      </inkml:traceGroup>
      <inkml:traceGroup>
        <inkml:annotationXML>
          <emma:emma xmlns:emma="http://www.w3.org/2003/04/emma" version="1.0">
            <emma:interpretation id="{13193E49-197D-4C06-B589-A23D33F717B9}" emma:medium="tactile" emma:mode="ink">
              <msink:context xmlns:msink="http://schemas.microsoft.com/ink/2010/main" type="line" rotatedBoundingBox="17690,9998 24979,10444 24951,10912 17661,10465"/>
            </emma:interpretation>
          </emma:emma>
        </inkml:annotationXML>
        <inkml:traceGroup>
          <inkml:annotationXML>
            <emma:emma xmlns:emma="http://www.w3.org/2003/04/emma" version="1.0">
              <emma:interpretation id="{132BE80F-2771-4D40-B939-5D83DCA5AC59}" emma:medium="tactile" emma:mode="ink">
                <msink:context xmlns:msink="http://schemas.microsoft.com/ink/2010/main" type="inkWord" rotatedBoundingBox="17690,9998 19126,10086 19097,10553 17661,10465"/>
              </emma:interpretation>
              <emma:one-of disjunction-type="recognition" id="oneOf11">
                <emma:interpretation id="interp55" emma:lang="en-IN" emma:confidence="0">
                  <emma:literal>of</emma:literal>
                </emma:interpretation>
                <emma:interpretation id="interp56" emma:lang="en-IN" emma:confidence="0">
                  <emma:literal>Of</emma:literal>
                </emma:interpretation>
                <emma:interpretation id="interp57" emma:lang="en-IN" emma:confidence="0">
                  <emma:literal>ot</emma:literal>
                </emma:interpretation>
                <emma:interpretation id="interp58" emma:lang="en-IN" emma:confidence="0">
                  <emma:literal>af</emma:literal>
                </emma:interpretation>
                <emma:interpretation id="interp59" emma:lang="en-IN" emma:confidence="0">
                  <emma:literal>of_</emma:literal>
                </emma:interpretation>
              </emma:one-of>
            </emma:emma>
          </inkml:annotationXML>
          <inkml:trace contextRef="#ctx0" brushRef="#br0" timeOffset="26829.9276">16440 6034 320,'-10'-4'416,"-2"0"32,0-2 35,6 1-92,-1 5-129,-1-7-76,7 7-41,-4-1-28,2-2-29,-2 3-29,0 0-22,-3 3-16,-5 2-9,-6 2-9,0 0 0,-8 1-3,1 4 2,-1 0-3,-5 0 1,6 1 0,3-2 1,-1 4-2,3-4-3,9 4 4,2-6 0,4 1 0,6-1 1,6-2 3,4 0 2,11-5 6,4 0 8,9 0 2,4-4 7,9 0 13,-2 0 12,-2-3 13,-1-2 17,-4 0 13,-1-1 4,-3-6-4,-7 3-10,-1-1-5,-2 1 2,-6-2 14,-6 1 7,-4-3 5,-4 2 3,-8 2 3,-4-1-17,-4 1-17,-3 0-15,-6 3-9,-3 0-11,2 1-17,-4 3-16,2 1-14,2 1-6,2-1-4,3 3-3,4 0 1,2 3 0,4-1 0,4 2 0,6-1 5,2 2 3,9-3 4,14 3 1,5-2 4,8-2 0,13-1-1,12 3-2,0-3-1,4-3-1,1 3 1,-2-1 2,-5-2 2,-3-1 3,-8 1 2,-3-2-1,-7 1 4,-6-1 1,-3-2 4,-6 0 2,-2 0 3,-5-2 9,-3 0 14,-6-2 10,-4 0 8,-3 3 2,-5-3 0,0 3-4,-1-3-12,-7 4-11,1 1-12,-2-1-9,1 3-7,0 1-9,1 1-7,-4 2-4,1 0-2,-3 2 2,-3 5-2,-4 0 4,-1 1 0,0 4 3,-2 0 3,3 6-1,-1-5 4,-3 3-5,3 3 0,3-3 3,0 3-7,1-4 3,1 7-1,3-3 4,2-3 1,4 2 0,-1 1 4,2-1 2,1-2 0,3 3-1,-1-2 3,3-3-2,-3 2-2,3-3-4,-2 1 3,-1-2-6,3-1-10,0 0-67,-1-3-119,1-1-99,0-3-110,0 0-170,0 1-171,0-5-30,-7 0 69,6-3 73,-3-2 93</inkml:trace>
          <inkml:trace contextRef="#ctx0" brushRef="#br0" timeOffset="27140.1834">16782 6205 298,'-8'0'528,"3"-3"50,0 3 24,2-3-17,3 3-239,8-1-159,3 1-94,7-3-44,7 1-23,9 2-12,5-3 0,10 3 2,6 0 15,1 0 12,2 0 14,-2 0 8,2 0-2,-10 0-4,-2 0-9,-7 0-19,-7 3-3,-6-3 26,-5 0 49,-4 0 49,-4 0 44,-2 0 28,-4 0 7,-1 0-25,-4 0-47,4 0-51,-4 0-48,1 0-36,-1 0-93,-2 0-146,3 0-133,-3-3-213,-3 2-187,3-2-88,-5 0 20,5 1 112,0 0 112,5-3 204</inkml:trace>
        </inkml:traceGroup>
        <inkml:traceGroup>
          <inkml:annotationXML>
            <emma:emma xmlns:emma="http://www.w3.org/2003/04/emma" version="1.0">
              <emma:interpretation id="{549F1990-CC45-4AD3-8E46-2013779124CE}" emma:medium="tactile" emma:mode="ink">
                <msink:context xmlns:msink="http://schemas.microsoft.com/ink/2010/main" type="inkWord" rotatedBoundingBox="19713,10245 22515,10416 22496,10732 19694,10560"/>
              </emma:interpretation>
              <emma:one-of disjunction-type="recognition" id="oneOf12">
                <emma:interpretation id="interp60" emma:lang="en-IN" emma:confidence="0">
                  <emma:literal>same</emma:literal>
                </emma:interpretation>
                <emma:interpretation id="interp61" emma:lang="en-IN" emma:confidence="0">
                  <emma:literal>Same</emma:literal>
                </emma:interpretation>
                <emma:interpretation id="interp62" emma:lang="en-IN" emma:confidence="0">
                  <emma:literal>some</emma:literal>
                </emma:interpretation>
                <emma:interpretation id="interp63" emma:lang="en-IN" emma:confidence="0">
                  <emma:literal>Sane</emma:literal>
                </emma:interpretation>
                <emma:interpretation id="interp64" emma:lang="en-IN" emma:confidence="0">
                  <emma:literal>sane</emma:literal>
                </emma:interpretation>
              </emma:one-of>
            </emma:emma>
          </inkml:annotationXML>
          <inkml:trace contextRef="#ctx0" brushRef="#br0" timeOffset="27895.3098">18818 6086 434,'-8'-5'496,"1"1"32,-1-1 19,0 3-103,0-3-181,-1 2-93,1 2-45,-4-2-22,-1 0-14,-4 3-13,-1 0-17,-6 0-25,-5 3-17,2 1-12,-5 1-5,1 2-1,1 0-1,-2 1-1,5 1 1,2-1-3,5 3 2,5 0 3,1-3 0,9 6 3,5-2 0,3-2 6,7-1-3,3 3-2,6 0-1,2-3-3,-2 3 0,8-4 0,-8 3-2,6-3 4,-3 2-2,-6-1 0,2-2-2,-4 2 0,-1-2-1,-7 0-4,-2 1 4,0-2 0,1-1 1,-5 0 4,0-1 1,0 1 0,-9-2 3,-4-3-1,-8 4-2,-8-1-1,-5-2-4,-9-1-4,-7 0-14,2 0-25,-5 0-19,5-1-40,3-2-80,7-1-106,2 1-103,4-2-84,7 1-34,9-3 8,9-1 70,9 4 97</inkml:trace>
          <inkml:trace contextRef="#ctx0" brushRef="#br0" timeOffset="28297.6459">19071 6214 371,'21'-7'488,"-2"2"33,-6 1 20,-8-4-75,-3 4-207,-7 1-120,-3 1-63,-5 0-32,-5 4-18,-3 0-10,-4 1-4,1 1-5,-4 4 3,3-1-1,-3 2-5,6-1 2,1 3-5,0-3 1,8 3-4,1-4-1,4 0-1,6 1 2,2 0 6,2-4 14,2 1 20,9-1 25,3-1 23,5-3 22,5 0 5,6 0-2,-2-3-9,4-1-8,0-1 9,-1 1 17,-4 0 26,-1-2 25,-3 1 21,-4 1 7,-5 0-15,-3 0-34,0 2-37,-2 1-39,-5 1-40,-2 0-23,0 0-12,1 1-5,-5 1-2,0 3 4,0 1 8,-5 0 1,1 4 0,0-4-4,0 4 6,2-1-3,-4-2-3,4 2-2,-1-2-13,3 1-65,-3-4-124,3 0-89,3 0-126,-3-1-164,5 0-157,-2-2-23,2-1 72,3-1 66,0-2 114</inkml:trace>
          <inkml:trace contextRef="#ctx0" brushRef="#br0" timeOffset="28827.1782">19561 6214 418,'4'-5'490,"3"3"32,-6 0 14,3 2-104,-3 0-192,2 2-113,1 0-64,-4 3-29,0-1-14,-4 4-12,1-1-3,-2 1-2,4 3-1,-7-4-1,1 1 0,2 3 1,1-6-1,-4 3 2,6-1-1,-1-3-1,0-1-1,1-1 5,-1 1 4,3-2 13,0-1 7,3-1 5,-1-2 6,6-2 1,-4 1-7,8-3-9,1-1-12,-1 3 0,6-6-8,3 3-2,-3 1-3,2-4 0,1 4-2,0 2-1,-3 2 0,-2-2-4,0 2 1,-2 3 0,1 0 0,-6 3 1,1 2 2,-2-2 3,-2 2-1,-4 1-1,-2 1 2,3-1-1,-3 0 1,0 1-2,0-2 2,0-2 3,0 1 0,0-3 1,0 2 19,0-3 33,2 0 37,-2 0 23,8 0 19,0-3 9,1-2-10,6 2-27,-1-2-30,2-2-21,2 0-18,0 2-13,6-6-4,-2 8-3,2-4 4,2 2 5,-5-1-2,0 1 1,-4 4-7,-1-1-10,-3 2-10,0 0-10,0 2 3,-5 3 2,-3-1 1,-2 0 5,-3 3 4,-3 4 1,-5-3-5,0 3 0,-5 1 2,0-4-9,-1 4-70,1-5-72,1 2-81,4-2-147,0-2-155,7-1-111,1 0 4,1-1 38,14-2 62,-5 3 137</inkml:trace>
          <inkml:trace contextRef="#ctx0" brushRef="#br0" timeOffset="29167.4395">20459 6331 231,'5'-1'427,"3"1"38,0 0 19,1-3-67,7 2-140,-1-2-113,6 1-58,3 0-29,2-3-16,-1 2-9,9 2-13,-4-4-4,-1 0-9,2 0-5,-2 1 2,-4-1 5,1 1 5,-2-4 6,-3 5 16,-4-5 26,-4 0 35,-1 1 32,-3 0 31,-6 0 11,-3 1-2,-3 0-20,-6-1-40,-3 2-38,-5 2-32,-4 1-25,0 2-10,-5 0-12,-3 0-4,4 2-3,-4 0-4,2 4-2,-1 0 0,1 1-1,1 1-2,2 1 1,3-1-3,7 2 5,0 1-3,4-2 5,7 3 0,6-2 2,2-1 4,3 3 1,5-3 4,4 1-37,-1-5-96,2 6-82,6-4-157,-2-3-165,7 0-139,3 0-44,1 0 61,3-1 58,1-2 143</inkml:trace>
        </inkml:traceGroup>
        <inkml:traceGroup>
          <inkml:annotationXML>
            <emma:emma xmlns:emma="http://www.w3.org/2003/04/emma" version="1.0">
              <emma:interpretation id="{87064BAD-13CC-43E6-B78A-697853765420}" emma:medium="tactile" emma:mode="ink">
                <msink:context xmlns:msink="http://schemas.microsoft.com/ink/2010/main" type="inkWord" rotatedBoundingBox="23066,10410 24974,10527 24955,10847 23046,10730"/>
              </emma:interpretation>
              <emma:one-of disjunction-type="recognition" id="oneOf13">
                <emma:interpretation id="interp65" emma:lang="en-IN" emma:confidence="0">
                  <emma:literal>set.</emma:literal>
                </emma:interpretation>
                <emma:interpretation id="interp66" emma:lang="en-IN" emma:confidence="0">
                  <emma:literal>set</emma:literal>
                </emma:interpretation>
                <emma:interpretation id="interp67" emma:lang="en-IN" emma:confidence="0">
                  <emma:literal>set,</emma:literal>
                </emma:interpretation>
                <emma:interpretation id="interp68" emma:lang="en-IN" emma:confidence="0">
                  <emma:literal>sets</emma:literal>
                </emma:interpretation>
                <emma:interpretation id="interp69" emma:lang="en-IN" emma:confidence="0">
                  <emma:literal>Set.</emma:literal>
                </emma:interpretation>
              </emma:one-of>
            </emma:emma>
          </inkml:annotationXML>
          <inkml:trace contextRef="#ctx0" brushRef="#br0" timeOffset="29613.8497">21832 6245 399,'-5'-4'497,"-1"4"37,1-1 19,4-3-95,-6 4-191,6-2-121,-3 2-63,3 0-38,-2 0-19,-1 0-12,0 0-5,-1 2-2,-3 2-7,-2 1 1,-1-2 2,-2 2-2,3 2 2,-1 0-1,3 4 1,3-6 2,1 5-2,0-1-2,8 3 1,0 0 1,1 0-3,3-1 0,3 1 0,-1-1-1,3 4-1,-2-4-2,-1 2 2,3-1 2,-5 0 0,1-4 0,-1 4 3,-5-1 1,-1-4-2,-4 0 7,-1-2 6,-6 2 9,-3-3 4,-8 0 0,-3 0 4,-6-1-7,0 1-12,-4-4-28,1 0-31,-5 0-101,6-4-138,-1 1-154,6-1-79,1 0-24,9 0 5,8-3 84</inkml:trace>
          <inkml:trace contextRef="#ctx0" brushRef="#br0" timeOffset="30255.4169">22044 6458 85,'21'0'452,"-11"0"50,1 0 28,2 0 16,-1-3-165,9 2-176,-3 1-95,3-3-52,3 1-25,-2 0-16,2-2-10,2 0 0,0 3-5,3-5 1,-4 4-3,1-2 3,0-3 3,-2 2 1,-2 1 5,-1-4 10,-3 1 23,-2 3 37,-3-3 60,-4-1 63,-1 1 38,0 3 20,-5-4-4,-3 4-35,-3 1-61,-2-1-64,-3 4-45,-4-1-29,-1 1-18,-3 1-8,-5 2-2,-2-2-5,-1 6 3,-1 0-2,2-2-1,-3 6 1,2-4-1,4 1 2,4 1 2,1-2-1,4 1 2,6-1 3,5-1 2,0 1 4,11-3-1,2 2 5,8-1 0,1-4-3,7 2-2,2-3-3,6 0 3,-2 0-1,2-3 4,-2 2 3,2-2 0,-3-5-3,3 4-2,-2-5-1,-1 2-4,-1-5 2,1 3 19,0-2 21,-4 0 22,-1-1 13,-3 0 15,-1 1 13,-1 1-8,-3 1-12,0-1-15,-6 1-5,1 4-12,-7-2-6,-1 3-15,0-1-5,-3 2-7,2 2-8,-6-2-6,4 3-8,-2 0-3,-3 0-3,0 0-2,0 0-5,-5 3 5,-3 1 2,0 1 5,-1-1-1,-7 3 4,0 1 2,-2-2-2,0 4-1,-1-1 0,0 1 0,-2-2 0,2 4-4,1-2 3,0 2 0,1-1 1,2-2-2,3 3 2,2-1 0,-1 1 3,1 0-3,7-4-1,-2 4-1,0-1 2,5-3 0,0 2-3,0-2-8,3-3-27,-1 2-48,3 1-96,1-1-118,1-3-79,1 1-99,5-1-120,-1-1-96,3-1-21,-1-2 57,4 0 51,-2 0 92,5 0 133</inkml:trace>
          <inkml:trace contextRef="#ctx0" brushRef="#br0" timeOffset="30516.6641">22951 6454 215,'-12'-3'522,"3"1"62,2 0 31,1-2 12,3 3-230,-1-2-169,4 2-110,7-2-66,-1 3-28,7 0-15,3 0-32,5 0-31,5 3-74,6-2-143,-5-1-173,7 3-90,-5-3-26,-1 1 4,-5 3 57</inkml:trace>
          <inkml:trace contextRef="#ctx0" brushRef="#br0" timeOffset="31119.7218">23315 6586 28,'-8'0'417,"0"0"55,0 0 30,3 0 16,0 0-141,2 0-147,3 0-95,0 0-43,0 0-9,0 0 4,0 0 13,0 0 12,0-3 8,3 3 2,-3 0-13,3 0-18,-1 0-18,3 0-23,1 0-14,0 0-11,3-1-6,-3 1-3,0 0 3,1 0-1,-1 0-6,-3 0-3,2 0-4,-2 0-5,-1 0-5,-2 1-2,0-1 0,0 0 5,0 3 2,-2-3 1,-1 3 3,-2-2 0,2-1 3,2 4 0,-3-2 0,3-2-1,-2 0 18,3 0 35,0 0 45,0 1 46,0-1 42,0 0 30,0 0 4,0 0-22,3-1-34,-2 1-38,3 0-34,-3 0-20,2-2-16,1 2-8,-3-4-5,4 4-7,-5 0-6,0 0-3,3 0-2,-3 0-6,3-1 0,-1 1-5,-2 0 0,3 0-7,-3 0-4,0 0-6,0 0-1,0 0-2,0 0 0,0 0 0,0 0 0,0 0 3,0 0-2,0 0 0,0 0-1,0 0 2,0 0 0,0 0-3,0 0-3,0-3-4,0 3-29,0 0-73,0 0-170,0 0-161,0-3-240,0-2-175,3 2-66,-6-2 18,3-2 145,0 0 146</inkml:trace>
        </inkml:traceGroup>
      </inkml:traceGroup>
    </inkml:traceGroup>
  </inkml:traceGroup>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20:37.74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8F3E2F0-865A-4C80-8432-28A6D398B528}" emma:medium="tactile" emma:mode="ink">
          <msink:context xmlns:msink="http://schemas.microsoft.com/ink/2010/main" type="writingRegion" rotatedBoundingBox="990,7337 23564,7208 23572,8544 998,8673"/>
        </emma:interpretation>
      </emma:emma>
    </inkml:annotationXML>
    <inkml:traceGroup>
      <inkml:annotationXML>
        <emma:emma xmlns:emma="http://www.w3.org/2003/04/emma" version="1.0">
          <emma:interpretation id="{B8E9B995-3360-4E22-94C2-65FCA07B4029}" emma:medium="tactile" emma:mode="ink">
            <msink:context xmlns:msink="http://schemas.microsoft.com/ink/2010/main" type="paragraph" rotatedBoundingBox="990,7337 23564,7208 23572,8544 998,8673" alignmentLevel="1"/>
          </emma:interpretation>
        </emma:emma>
      </inkml:annotationXML>
      <inkml:traceGroup>
        <inkml:annotationXML>
          <emma:emma xmlns:emma="http://www.w3.org/2003/04/emma" version="1.0">
            <emma:interpretation id="{D52C5BBD-C487-4E2C-A377-E6697C2E3946}" emma:medium="tactile" emma:mode="ink">
              <msink:context xmlns:msink="http://schemas.microsoft.com/ink/2010/main" type="line" rotatedBoundingBox="990,7337 23564,7208 23566,7513 992,7642"/>
            </emma:interpretation>
          </emma:emma>
        </inkml:annotationXML>
        <inkml:traceGroup>
          <inkml:annotationXML>
            <emma:emma xmlns:emma="http://www.w3.org/2003/04/emma" version="1.0">
              <emma:interpretation id="{161DC62B-0713-4F79-AC30-6C843DDF05D6}" emma:medium="tactile" emma:mode="ink">
                <msink:context xmlns:msink="http://schemas.microsoft.com/ink/2010/main" type="inkWord" rotatedBoundingBox="990,7432 4606,7411 4608,7622 992,7642"/>
              </emma:interpretation>
              <emma:one-of disjunction-type="recognition" id="oneOf0">
                <emma:interpretation id="interp0" emma:lang="en-IN" emma:confidence="0">
                  <emma:literal>-</emma:literal>
                </emma:interpretation>
                <emma:interpretation id="interp1" emma:lang="en-IN" emma:confidence="0">
                  <emma:literal>_</emma:literal>
                </emma:interpretation>
                <emma:interpretation id="interp2" emma:lang="en-IN" emma:confidence="0">
                  <emma:literal>~</emma:literal>
                </emma:interpretation>
                <emma:interpretation id="interp3" emma:lang="en-IN" emma:confidence="0">
                  <emma:literal>r</emma:literal>
                </emma:interpretation>
                <emma:interpretation id="interp4" emma:lang="en-IN" emma:confidence="0">
                  <emma:literal>R</emma:literal>
                </emma:interpretation>
              </emma:one-of>
            </emma:emma>
          </inkml:annotationXML>
          <inkml:trace contextRef="#ctx0" brushRef="#br0">131 230 1,'-6'-4'235,"-5"4"20,1-4 29,-1 3-52,1-2-40,2 3-13,0-1-3,0-2 3,0 3-6,2-3-13,2 3-13,-4-2-18,5 2-20,-2 0-13,0-2-13,2 2-13,-2 0-13,4 0-14,-2 0-7,-1 0-4,3 0-7,1 0-5,-3 0-7,-1 0 1,4 0-5,0 0 1,0 0-5,0 0-4,0 0 2,0 0 0,0 0-1,4 0-2,-1 0 0,-3 0 3,5 0-1,-2 0-2,3 0 1,6 0-1,0 0 1,4-2 2,2 2 3,0-3 4,6 3 1,1-2 9,6 0 3,1 2 3,6-5 3,1 2-2,3 2 1,-2-2-6,5-2-4,-4 3-1,0 0-2,7-1-3,-5-1 3,4 1-4,-4 2 0,3-3-3,-1 1-1,-3-1-2,-3 3-1,-4-2 0,5 0 1,-5 3 0,2-1 1,-2-3 2,2 4 3,-3-3-1,0-1 3,-1 4 2,1-1 2,0-2 0,-4 0-1,1 3 0,1-1-5,-5-2-1,5 3-3,-3-1-3,2-2-2,-3 3 0,-2-4 7,3 3-7,-3-1 1,-1 2 3,1-4-4,0 3-5,-1 1-5,1-3 7,-2 3 4,2-1-5,-1-2 4,1 3 5,0-2-5,-1-1 0,3 3-4,-3-2 2,1 0 0,0-1 0,-4 1 2,7 0 0,0 2-4,-3-2 1,-1-1 1,1 3 1,0-2 1,1 0-2,-1 2 0,-4-3 1,7 3 1,-3-2 2,2 0-3,1-1-1,2 1 0,2 2 0,1-3-1,0 1 1,0 0-1,-1 2 1,-2-1 0,-1-3 0,4 2 0,-5 2-4,0-1 3,-4 1 2,4-4 0,-3 4-1,-4 0 4,4-1-3,1 1-1,-1-3-2,0 3-2,-1 0 4,4-3-1,-2 2 0,6 1 1,-5-4 6,0 4-1,4-2-2,1 2 2,1-1-3,-2-3 1,5 3 3,0-1 10,-3-2 9,-1 4 8,-2-1 7,-1-3 5,-1 2 5,-3 1 3,0-3 0,-2 4 9,-2-1 15,-3-1 13,1 2 2,-4 0 6,-3-4 1,-2 4 7,-2 0-3,-4 0-4,3 0 1,-5 0-2,2-1-10,-2 1-9,-3 0-8,2 0-9,-2 0-10,0 0-11,0 0-8,0 0-10,0 0-7,0 0-9,0 0-2,0 0-4,0 0-2,0 0-4,-2 0-19,2 0-90,-3 1-132,0-1-129,-3 0-195,-6 0-183,3 4-80,-10-8 40,4 4 105,2-1 112</inkml:trace>
        </inkml:traceGroup>
        <inkml:traceGroup>
          <inkml:annotationXML>
            <emma:emma xmlns:emma="http://www.w3.org/2003/04/emma" version="1.0">
              <emma:interpretation id="{140DDED2-F6A4-4911-B481-D7446759F669}" emma:medium="tactile" emma:mode="ink">
                <msink:context xmlns:msink="http://schemas.microsoft.com/ink/2010/main" type="inkWord" rotatedBoundingBox="6249,7392 10401,7368 10402,7497 6250,7521"/>
              </emma:interpretation>
              <emma:one-of disjunction-type="recognition" id="oneOf1">
                <emma:interpretation id="interp5" emma:lang="en-IN" emma:confidence="0">
                  <emma:literal>-</emma:literal>
                </emma:interpretation>
                <emma:interpretation id="interp6" emma:lang="en-IN" emma:confidence="0">
                  <emma:literal>_</emma:literal>
                </emma:interpretation>
                <emma:interpretation id="interp7" emma:lang="en-IN" emma:confidence="0">
                  <emma:literal>~</emma:literal>
                </emma:interpretation>
                <emma:interpretation id="interp8" emma:lang="en-IN" emma:confidence="0">
                  <emma:literal>r</emma:literal>
                </emma:interpretation>
                <emma:interpretation id="interp9" emma:lang="en-IN" emma:confidence="0">
                  <emma:literal>p</emma:literal>
                </emma:interpretation>
              </emma:one-of>
            </emma:emma>
          </inkml:annotationXML>
          <inkml:trace contextRef="#ctx0" brushRef="#br0" timeOffset="1811.8194">5320 109 255,'-12'0'280,"3"0"23,1 0-46,-3 0-50,6 0-32,-3 0-7,6 0 6,-4 0 9,4 0-4,2 0-10,-3 0-24,3 0-27,0 0-22,0 0-25,0 0-20,0 0-18,0 0-8,0 0-9,0 0-2,3 0-3,-3 0-1,0 0 2,0 0 1,0 0 3,2 0 1,-2 0 0,3 0 1,0 0-1,-3 0-2,0 0-3,2 0-2,-2 0-1,3 0 1,2 0 7,0 0 11,6 0 6,2 0 7,-1 0 2,9 0 5,0 0 7,5-3 10,0 3 11,4 0 16,4 0 12,-1-1 1,4 1-14,-1-3-13,4 3-16,-5 0-17,4 0-16,2-2-5,-2-1-9,2 3-6,-2 0 0,6-2-5,-3 2 2,-2-2 0,5 2 1,-7 0 2,4 0 1,0-3 0,-4 3 0,1 0 6,2-2 13,1 0 14,-3 2 7,1 0 5,0-2 0,0-1-6,0 3-14,-5-2-8,2 2-11,-3-2-5,-4 2-4,1-3-2,2 3-1,-4 0-2,0-2 2,-3 0 1,0 2-1,-1 0 3,-1-3-3,-1 3-1,-2 0 1,3-2-1,-2 2-1,2 0-1,-3-3 2,0 3-3,1 0 0,-1-2 0,0 2 2,0 0 0,0-2-1,1 2 1,2 0-2,-1-1 1,1 1-1,2-4-1,2 4 2,-2 0 2,-3 0-3,2-2 0,-1 2-1,-1-1 4,1 1-3,-2 0 0,6-4 0,-3 4 0,1 0 0,3-1 0,-2-2 3,2 3-2,0-3 3,-2 3 4,0-1-3,1 1-2,1-4-2,-4 2-1,1 2 0,3 0-1,-4-1 1,1 1-2,3-4 6,0 3-1,-7 1-2,7-2 2,0 2-3,-6-4 3,5 4-10,1-1 3,-3 1 0,4-4-1,3 4 1,-3-2-1,0 2 0,-1-1 1,2-3 0,-4 4 1,0 0-1,-1-1 3,1 1 1,-4-2 1,1 2 1,2 0 2,-4-4-2,2 4-2,-1 0 0,1-1-1,-4-2 2,1 3-2,-1 0 1,0-3-2,4 3 4,-3-1-4,0 1-1,0 0 1,-2-4 2,2 4 2,-2 0 0,-1-1-1,0 1 1,-1-2-1,4 2 0,-5 0-2,2-2-1,-2 2 0,2 0 0,1-3 2,-2 3-2,4 0 2,-3-3 0,3 3 0,-4-1-2,4 1-1,0 0 3,-3-3-2,3 3 2,-2 0 1,-1-2 5,2 2 2,-5 0-3,4 0 0,-6-3-2,1 3-3,2 0 0,-3 0 0,-1 0 2,0-1 2,-4 1 7,2 0-2,-2 0-2,2-3-1,-2 3-3,-3 0-2,6 0-8,-10 0 14,7 0 15,-4 0 14,0 0 14,0 0 8,-3 0 6,2 0 3,1 0-11,-4 0-6,1 0-7,2 0-6,-3 0-5,2 0-5,-2 0-1,0 0-3,0 0-3,0 0-1,0 0 0,0 0-5,0 0-1,0 0-1,0 0-2,0 0-1,0 0 0,0 0 0,0 0-4,0 0 2,0 0-3,0 0-1,0 0-3,0 0 1,0 0-1,0 0 0,0 0-1,0 0-2,0 0 3,0 0 2,0 0-1,0 0 0,0 0-1,0 0 4,0 0-4,0 0-5,0 0 5,0 0 0,0 0 0,0 0 1,0 0-1,0 0 0,0 0-4,0 0 4,0 0 0,0 0 0,0 0 0,0 0 2,0 0-1,0 0-2,0 0-1,0 0 0,0 0 1,0 0-1,0 0 1,0 0-2,-2 0-25,-2 0-120,-3 0-135,-2 0-195,-7 0-226,-7 0-128,-9 0-46,-3-3 81,-2 1 117,-7 0 182</inkml:trace>
        </inkml:traceGroup>
        <inkml:traceGroup>
          <inkml:annotationXML>
            <emma:emma xmlns:emma="http://www.w3.org/2003/04/emma" version="1.0">
              <emma:interpretation id="{07D466BF-A256-4E6B-8616-5E37E84A51DF}" emma:medium="tactile" emma:mode="ink">
                <msink:context xmlns:msink="http://schemas.microsoft.com/ink/2010/main" type="inkWord" rotatedBoundingBox="13826,7294 16538,7278 16539,7404 13827,7420"/>
              </emma:interpretation>
              <emma:one-of disjunction-type="recognition" id="oneOf2">
                <emma:interpretation id="interp10" emma:lang="en-IN" emma:confidence="0">
                  <emma:literal>-</emma:literal>
                </emma:interpretation>
                <emma:interpretation id="interp11" emma:lang="en-IN" emma:confidence="0">
                  <emma:literal>K</emma:literal>
                </emma:interpretation>
                <emma:interpretation id="interp12" emma:lang="en-IN" emma:confidence="0">
                  <emma:literal>_</emma:literal>
                </emma:interpretation>
                <emma:interpretation id="interp13" emma:lang="en-IN" emma:confidence="0">
                  <emma:literal>k</emma:literal>
                </emma:interpretation>
                <emma:interpretation id="interp14" emma:lang="en-IN" emma:confidence="0">
                  <emma:literal>6</emma:literal>
                </emma:interpretation>
              </emma:one-of>
            </emma:emma>
          </inkml:annotationXML>
          <inkml:trace contextRef="#ctx0" brushRef="#br0" timeOffset="4468.29">12844 8 76,'-1'-1'243,"-3"1"24,3 0-21,1 0-36,-3 0-40,-1 0-23,4 0-12,0 0 1,0-2 5,0 2-2,0 0-3,0 0-7,4 0-3,-4 0-16,3 0-15,-3 0-16,1 0-12,-1 0-13,4 0-12,-4 0-8,1 0-6,-1 2-3,3-2-6,1 0 0,-4 0-4,1 0-2,-1 0 1,3 0-4,-3 0 3,2 0-6,-2 0 2,0 0-2,3 0 0,0 0 0,-1 0 1,6 0 5,3-2 1,2 2 5,2 0-2,4 0 2,2 0-2,-2-4 0,8 4-1,-4 0-4,2-1 1,1 1-1,0 0 2,1-3 2,0 3 0,5 0 1,-4 0 1,4 0-1,-2-3-3,7 3-3,-3 0-5,-1-1 1,3 1-3,1 0 1,-2 0-3,-1 0 0,-1 0 1,1-4 3,0 4-2,3 0 4,1 0 5,-1 0 4,-5-1 5,5 1-1,-7 0 7,3-2 0,-3 2-6,-4 0 0,6 0-4,-10-2-1,4 2-4,0 0 1,-1-3-1,-1 3-1,0 0-3,-1 0 2,1-3-4,-5 3-4,5-1 1,-3 1-1,2 0 1,-3-3-2,1 3 2,0 0-3,0 0 2,0-2 1,0 2 2,0-3 0,-1 3 2,0 0-2,4 0 1,-3 0-5,-1 0-1,3-1-1,-2 1 0,0 0 0,3 0-2,-3 0 1,-2-3 0,2 3 1,0 0 0,-1 0 1,-2 0 0,3 0-1,0 0 0,-4 0 0,3 0 0,-3 0 1,1 0 0,3 0 1,-2 0 0,-1 0-1,-4 0 0,5 0 1,-4-3 1,4 3 0,-1 0 1,-1 0-1,3 0-1,0 0 4,0 0-1,4 0 3,-2 0-1,6 0 0,-9 0-1,8 0 0,-4-2 1,2 2 0,1 0 1,0 0 2,1 0 0,-5 0 0,2 0 6,-1 0 4,-2 0 8,-4 0 10,4 0 11,-2 0 9,-1 0 6,0 0 0,-5 0-1,-1 0 0,1 0-3,-5 0 1,0 0 1,0 0 4,-3 0-1,-2 0-1,-1 0-3,-2 0-1,0 0 0,5 0-2,-5 0 1,3 0-3,-3 0-4,0 0-4,0 0-5,0 0-1,0 0-6,0 0-2,3 0-1,-3 0-3,2 0-4,-2 0-4,0 0-2,0 0-4,0 0-2,0 0-4,0 0-3,0 0-1,-2 0-3,-1 0-3,3 0-5,0 0-5,0 0-56,0 0-139,0 0-129,-8-2-224,0 2-194,-7-2-95,-9-1-4,-1-1 110,-1 1 117,2-2 215</inkml:trace>
          <inkml:trace contextRef="#ctx0" brushRef="#br0" timeOffset="11462.4988">14651-128 45,'-4'0'249,"4"1"15,0-1 8,0 0-86,0 0-73,0 0-42,0 0-16,0 0 0,0 0 4,0 0 6,4 0-1,-1 0-5,-3 0-8,0 0-11,2 0-12,-2 0-8,0 0-8,0 0-6,0 0 0,0 0-5,0 0-5,0 0-34,-2 3-57,-1-3-78,3 0-88,-4 0-47,3 0-18,2-3 19</inkml:trace>
        </inkml:traceGroup>
        <inkml:traceGroup>
          <inkml:annotationXML>
            <emma:emma xmlns:emma="http://www.w3.org/2003/04/emma" version="1.0">
              <emma:interpretation id="{0ABB3688-D1A2-4D6A-B177-8712E3B996B0}" emma:medium="tactile" emma:mode="ink">
                <msink:context xmlns:msink="http://schemas.microsoft.com/ink/2010/main" type="inkWord" rotatedBoundingBox="17960,7240 23564,7208 23566,7447 17962,7479"/>
              </emma:interpretation>
              <emma:one-of disjunction-type="recognition" id="oneOf3">
                <emma:interpretation id="interp15" emma:lang="en-IN" emma:confidence="0">
                  <emma:literal>3</emma:literal>
                </emma:interpretation>
                <emma:interpretation id="interp16" emma:lang="en-IN" emma:confidence="0">
                  <emma:literal>Z</emma:literal>
                </emma:interpretation>
                <emma:interpretation id="interp17" emma:lang="en-IN" emma:confidence="0">
                  <emma:literal>z</emma:literal>
                </emma:interpretation>
                <emma:interpretation id="interp18" emma:lang="en-IN" emma:confidence="0">
                  <emma:literal>6</emma:literal>
                </emma:interpretation>
                <emma:interpretation id="interp19" emma:lang="en-IN" emma:confidence="0">
                  <emma:literal>2</emma:literal>
                </emma:interpretation>
              </emma:one-of>
            </emma:emma>
          </inkml:annotationXML>
          <inkml:trace contextRef="#ctx0" brushRef="#br0" timeOffset="5916.1481">17112 67 133,'-21'0'335,"2"-2"27,-2 2 17,6 0-66,-1-3-82,7 3-52,-2 0-14,2 0-5,1-2-1,4 2-8,-1 0-20,2 0-26,1 0-22,2 0-14,-3 0-3,3 0-3,0-2 0,0 2 2,3 0-4,-3 0-3,2 0-4,6 0-10,0-1-9,5-3-10,3 4-5,6-2-8,4 1-5,3 1 0,4-4 2,6 4-3,1 0 2,0-1 2,6 1 6,1 0 5,0-3 0,2 3 0,3 0 0,1 0-2,-5 0 0,3 0-4,2 0-3,-2 0 6,1 0 6,-1 0 8,4 0 5,-3 0 5,1 0 2,2 0-4,0 0 1,-4 0-10,3 0-8,1 0-3,-4 0 3,4 0-3,-1 0 5,-2 0 2,1 0 3,1 0-4,-6 0 0,7 0-2,-4 0-7,4 0 0,-4 0-4,4-3-4,-4 3 3,2 0-4,-2 0 3,1-1-4,-3 1 5,1 0-1,-3 0-4,1 0 1,-2 0-4,1 0 1,-1 0-3,-1 0 0,-1 0-1,-6 0 5,4 0-2,-4 0-2,1 0 1,-2-4 0,0 4-5,-2 0 6,3 0 3,-4 0 1,3 0 2,-2 0-3,-1 0 9,3 0-8,-3 0-2,3 0-2,-4 0-2,-1 0 2,2 0-1,0 0-1,-5-2-2,1 2 3,-1 0 1,0 0 2,0 0-5,-4 0 1,-2 0 2,2 0 0,3 0-1,-3 0-1,1 0 3,-3 0-4,2-1-1,-1 1 2,0 0-2,-1 0 0,6 0 2,0-4 3,-2 4-2,5 0 2,2-1-2,-1 1-2,-1 0-1,2-2 0,0 2-1,-1 0-2,1 0 2,0 0 1,0 0-1,2 0 0,-2 0 1,-3 0 2,2 0-2,-2 0 2,1 0 1,-2 0-1,2 2 1,1-2 0,0 0-1,-1 0 2,-1 0 3,2 0 0,-2 1 3,3-1 10,-2 0 12,1 0 5,-2 0 3,3 4-1,-1-4 0,1 0-11,0 0-4,-1 0-9,1 0 0,1 0 0,-1 0-4,0 0 2,3 1 2,0-1 3,-5 0-4,1 0-1,1 0 1,0 0-1,-2 0 0,-2 2-1,1-2 7,-2 0 2,-4 0 5,4 0 3,-3 0 0,0 0 1,-1 0 0,2 0 1,-7 0 3,1 0 5,-2 0 0,-5 0 1,-1 0 0,-2 0-1,-3 0-4,-1 0-7,-1 0-1,-1 0-3,-2 0-5,-1 0-4,1 0-2,-1 0-5,-2 0-2,0 0-4,3 0 1,-3 0-1,0 0-6,0 0-3,0 0-10,0 0-60,-3 0-129,-2 0-134,-8 0-199,-8-2-217,-14 2-112,-18-1-5,-14-3 97,-15 1 115,-19-2 189</inkml:trace>
          <inkml:trace contextRef="#ctx0" brushRef="#br0" timeOffset="12109.4937">19002-176 268,'0'1'313,"0"-1"2,-2 0-22,-1 0-121,3 0-99,-3 0-48,1 0-17,-3 0-3,-1 0-3,4 0 2,-1-1 0,1 1-9,-1 0-24,0 0-43,1-3-60,-4 3-89,0-3-45,-6 2-20,-5 1 11</inkml:trace>
        </inkml:traceGroup>
      </inkml:traceGroup>
      <inkml:traceGroup>
        <inkml:annotationXML>
          <emma:emma xmlns:emma="http://www.w3.org/2003/04/emma" version="1.0">
            <emma:interpretation id="{34A4D237-6460-4863-AB34-38F8375B42DA}" emma:medium="tactile" emma:mode="ink">
              <msink:context xmlns:msink="http://schemas.microsoft.com/ink/2010/main" type="line" rotatedBoundingBox="3119,8474 6156,8176 6175,8371 3139,8669"/>
            </emma:interpretation>
          </emma:emma>
        </inkml:annotationXML>
        <inkml:traceGroup>
          <inkml:annotationXML>
            <emma:emma xmlns:emma="http://www.w3.org/2003/04/emma" version="1.0">
              <emma:interpretation id="{CB1EDFBA-3161-4A4B-BB29-2639DCD4B48B}" emma:medium="tactile" emma:mode="ink">
                <msink:context xmlns:msink="http://schemas.microsoft.com/ink/2010/main" type="inkWord" rotatedBoundingBox="3119,8474 6156,8176 6175,8371 3139,8669"/>
              </emma:interpretation>
              <emma:one-of disjunction-type="recognition" id="oneOf4">
                <emma:interpretation id="interp20" emma:lang="en-IN" emma:confidence="0">
                  <emma:literal>-</emma:literal>
                </emma:interpretation>
                <emma:interpretation id="interp21" emma:lang="en-IN" emma:confidence="0">
                  <emma:literal>_</emma:literal>
                </emma:interpretation>
                <emma:interpretation id="interp22" emma:lang="en-IN" emma:confidence="0">
                  <emma:literal>~</emma:literal>
                </emma:interpretation>
                <emma:interpretation id="interp23" emma:lang="en-IN" emma:confidence="0">
                  <emma:literal>&lt;</emma:literal>
                </emma:interpretation>
                <emma:interpretation id="interp24" emma:lang="en-IN" emma:confidence="0">
                  <emma:literal>+</emma:literal>
                </emma:interpretation>
              </emma:one-of>
            </emma:emma>
          </inkml:annotationXML>
          <inkml:trace contextRef="#ctx0" brushRef="#br0" timeOffset="7595.2772">2228 1249 63,'-8'-1'312,"-5"1"34,5-3 28,0 3-42,0-3-80,0 1-53,0 0-27,3 2-12,4-2-9,-6-1-15,6 3-16,-4 0-22,5-1-22,0 1-19,-3-3-14,3 3-9,-4 0-5,4 0-2,0 0-3,0-3 2,-1 3 1,1 0 4,0 0 5,0 0 3,0-2 9,0 2 2,0 0-1,1-3 0,3 3 0,-1-1 2,-2-2-7,7 3-5,1-3-3,3 2-3,1-2-1,3-1-6,5 0 1,2-3 0,2 6 1,1-3-3,3-2-7,0 5-2,4-6-6,-5 6-3,5-5-2,1 5 2,0-3-4,6 1-2,-5-2 3,4 2 2,2 2-3,4-4 1,2 3 0,-1-3 3,1 3-2,1-3 3,2 3-3,-1-3 0,0 3 2,0-3 4,-2 3 9,-1 1 10,-2-5 12,1 4 5,1-1 6,-6-1 0,5 1-8,-3 2-7,0-4-8,-4 3-7,2-2-5,0 3-5,-1-5-2,-4 5-4,5-4-4,-5 3-1,2-2 4,-3 3 1,0-1 0,-1-2 5,1-1 3,0 3-2,0-3 4,-1 4 2,-2-1-1,-2 0 2,4-1 2,-2-1-1,-1 1-3,2 1 1,2-1-7,-3-1 1,-1 4-1,2-3-1,-1-1-2,-1 4-2,2-5 0,-5 5-2,6-4-3,-5 4-2,0-3 3,-3 1-2,3-1 1,-3 2-4,1-2 1,0 3 8,-4-3-2,5 1-3,-7 2-1,7-2 3,-8 1-1,2-3-8,0 4 3,0-3 2,0 3 8,-4 0-3,2-4 1,2 4 1,-6 0 4,2-1 7,-1-2 6,0 3 11,1-3 8,-3 2 0,-1 1 5,0 0-5,-2-4-7,-2 4-2,3-2 1,-3 2 3,-1 0 3,0-1-1,2 1 1,-5 0 0,3 0 2,-5-4-4,2 4 2,-2 0 3,-1 0 0,4-1-1,-4 1-5,1 0-2,-3 0-1,0 0-5,0 0-4,0 0-2,0 0-4,0 0-3,0 0-2,0 0-4,0 0 0,0 0-3,0 0-2,0 0-3,0 0-1,0 0 1,0 0-2,0 0-1,0 0 3,0 0 0,0 0-4,0 0 1,2 0 1,-2 0-1,0 0 1,0 0 1,0 0 2,0 0-2,0 0-2,0 0 4,0 0-3,0 0-1,0 0-1,0 0 1,0 0 0,0 0-1,0 0 1,0 0-2,0 0 1,0 0 1,0 0-3,0 0-2,0 0 1,0 0-2,0 0-3,0 0-34,0 0-109,-2 0-148,-3 0-171,-3 0-213,-3 0-161,-2 0-50,-1-3 58,-6 0 128,6 2 156</inkml:trace>
          <inkml:trace contextRef="#ctx0" brushRef="#br0" timeOffset="12982.6972">4506 830 97,'5'0'239,"2"0"12,-3-3-22,-4 3-80,2 0-55,1 0-29,0 0-7,-3 0-3,2 0 4,-2 0-3,0 0-6,0 0-10,0 0-13,0 0-11,0 0-5,0 3-6,3-3-3,0 0 0,-3 4-2,2-4-11,-2 0-41,0 0-64,-2 4-97,-4-1-53,1-3-28,0 0-1</inkml:trace>
        </inkml:traceGroup>
      </inkml:traceGroup>
    </inkml:traceGroup>
  </inkml:traceGroup>
</inkml:ink>
</file>

<file path=ppt/ink/ink17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53:59.03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ED2A118-1E79-496F-B28A-F5AE05E4EE01}" emma:medium="tactile" emma:mode="ink">
          <msink:context xmlns:msink="http://schemas.microsoft.com/ink/2010/main" type="writingRegion" rotatedBoundingBox="1582,4231 11678,4028 11689,4586 1594,4789"/>
        </emma:interpretation>
      </emma:emma>
    </inkml:annotationXML>
    <inkml:traceGroup>
      <inkml:annotationXML>
        <emma:emma xmlns:emma="http://www.w3.org/2003/04/emma" version="1.0">
          <emma:interpretation id="{60B58EE7-793F-4F3D-A719-8143B7581120}" emma:medium="tactile" emma:mode="ink">
            <msink:context xmlns:msink="http://schemas.microsoft.com/ink/2010/main" type="paragraph" rotatedBoundingBox="1582,4231 11678,4028 11689,4586 1594,4789" alignmentLevel="1"/>
          </emma:interpretation>
        </emma:emma>
      </inkml:annotationXML>
      <inkml:traceGroup>
        <inkml:annotationXML>
          <emma:emma xmlns:emma="http://www.w3.org/2003/04/emma" version="1.0">
            <emma:interpretation id="{CF5757F7-9201-494F-A5C5-2CBF8854122B}" emma:medium="tactile" emma:mode="ink">
              <msink:context xmlns:msink="http://schemas.microsoft.com/ink/2010/main" type="line" rotatedBoundingBox="1582,4231 11678,4028 11689,4586 1594,4789"/>
            </emma:interpretation>
          </emma:emma>
        </inkml:annotationXML>
        <inkml:traceGroup>
          <inkml:annotationXML>
            <emma:emma xmlns:emma="http://www.w3.org/2003/04/emma" version="1.0">
              <emma:interpretation id="{517DBEBE-E244-461C-9F45-9CD7AD569364}" emma:medium="tactile" emma:mode="ink">
                <msink:context xmlns:msink="http://schemas.microsoft.com/ink/2010/main" type="inkWord" rotatedBoundingBox="1588,4229 4823,4194 4829,4749 1594,4784"/>
              </emma:interpretation>
              <emma:one-of disjunction-type="recognition" id="oneOf0">
                <emma:interpretation id="interp0" emma:lang="en-IN" emma:confidence="0">
                  <emma:literal>Least</emma:literal>
                </emma:interpretation>
                <emma:interpretation id="interp1" emma:lang="en-IN" emma:confidence="0">
                  <emma:literal>least</emma:literal>
                </emma:interpretation>
                <emma:interpretation id="interp2" emma:lang="en-IN" emma:confidence="0">
                  <emma:literal>Leat</emma:literal>
                </emma:interpretation>
                <emma:interpretation id="interp3" emma:lang="en-IN" emma:confidence="0">
                  <emma:literal>Lease</emma:literal>
                </emma:interpretation>
                <emma:interpretation id="interp4" emma:lang="en-IN" emma:confidence="0">
                  <emma:literal>leat</emma:literal>
                </emma:interpretation>
              </emma:one-of>
            </emma:emma>
          </inkml:annotationXML>
          <inkml:trace contextRef="#ctx0" brushRef="#br0">183 19 65,'3'0'220,"-3"-3"26,0 3-20,0 0-38,0-2-26,0 0-11,0 2-9,0 0-5,-3-3-8,3 3-2,0-2-5,0 2-6,0-3-4,-3 3-3,3-1-6,-2 1-3,2 0-8,-3-3-8,1 3-6,2 0-14,-3 0-11,0 0-12,3 0-8,-2 0-8,-3 0-5,-1 0-3,4 0 0,-1 0-3,6 0 3,-1 0 0,-2 0 0,3 0 2,0 0-4,-3 0 1,0 0-2,0 0 0,0 0-2,0 0-3,0 0-2,0 0 0,-3 0-1,0 0-2,3 3-3,0-3 1,0 1 0,0 2 3,0-1-3,3 3 3,-3 0 0,0-1 1,-3 4-2,3-1 2,-2-2 1,2 6-2,0-3 2,-3 2 2,2-1-1,1 1 2,-4 2-2,0-3 2,0 3 0,1-1 2,2-2-2,-4 2-1,2 1 0,-1-1-3,3-1 0,1-1-1,-3 3 2,1-2-3,2-1 1,0 0-2,-3 3 0,0-5-3,3 1 2,0-1 0,0 4 1,0-4-1,-2-1 1,2 1 2,-3 0-3,1-2 1,2 2-3,0-2 2,0-1 3,0 3-7,-3-2 2,3 0-3,-3 2 3,1-3-2,2 3 0,-3-3 0,0 4 3,1-4 0,-1 3 1,1-3 3,-1 4 0,0-2 0,1-1-3,-1 2-2,1 0 1,2-3-1,0 0 0,-3 3 0,0-2 2,1-1-2,-4 3-1,6-2 1,-2 2 0,-2-2 0,0-1-1,1 1 2,2-2 0,-3 2 1,3 1-4,-2-1 1,-1-2 1,3 1 0,1-1 1,-3 1-1,1-3 0,2 5 0,0-5 0,-3 3 2,-2-1 0,5 1 6,-7-3-1,7 2 0,-1 0 4,1-2-4,-3 3 0,1-3-5,2 1 1,0-2-1,0 4-4,0-4 2,0 1-2,0-1 1,0 0 4,5 0-1,-4 2-2,3-2 0,0 0 2,3 0 3,-1 0-3,6 0 0,-3-2 0,7 2-1,0 0-1,2 0 0,3-1 1,-4-3-2,4 4 1,0 0 0,-5-2 1,2 2 1,-2 0-2,-3-1 0,-4 1-3,1 0 3,-2-4 0,0 4 0,-3 0 3,1 0 2,-4 0 8,1 0-5,-1 0 4,1 0 5,0 0 0,-3 0 0,0 0 1,0 0-3,0 0 0,0 0-8,0 0 0,0 0-6,0 0-11,0-1-37,0 1-37,-3-3-81,3 3-132,-3-4-150,1 0-98,-3 1-20,5-2 7,2-1 64,3 5 123</inkml:trace>
          <inkml:trace contextRef="#ctx0" brushRef="#br0" timeOffset="652.1924">655 440 40,'-7'0'210,"2"0"15,1 0-29,4 0-48,-4 2-39,4-2-24,4 0-9,-4 0 2,4 0 8,1 0 13,6 0 16,2 0 13,0 0 1,3 0 2,2-2 0,3-1-4,0-1-13,1 0-10,2 0-12,-1-3-10,-3 0-23,1 2-10,-3-2-14,1-1-8,-4 1-8,1 0 2,0-1-5,-4 0-3,-3 1-2,-3-2 1,2 1 2,0-1-3,-3 1 2,1 1-3,-4-4 2,1 4 3,-3-1-3,2 0 2,-2 0 2,0 1 1,0 0-3,-2 2-3,2-3 3,0 4 1,-3-1-1,1 1 5,-1-2 7,-2 2 7,5 2 7,-6-1 5,4 1 14,-3 0 7,-1 2 6,4 0-1,-2-3-6,-3 3-8,5 3-16,-4-3-15,0 0-10,-2 4-10,0-1-2,-2 3 5,-1 0 2,-2 0 3,0 1-1,0 1 12,2-3 5,-2 2 4,7 4 15,-5-4 12,3 0 13,-1 2-5,5-2-5,-1 2-2,0-2-12,0 0-10,5 0-5,-3 3-5,3-3 1,0-1 5,0 1 2,0 0 3,0 2-5,3-2-3,-3 0-1,5 1-12,-3-1-7,1 1-4,0 0-4,2-1-2,3 2 0,-3-2-2,0 0-2,3 1 1,0-2 0,0 1-4,-4 0-4,4-2-1,-1-1-12,1 4-18,3-5-23,-3 1-30,-1-1-48,4 1-44,-3-3-28,0-1-2,-2 4-9,5-2-20,2-2-40,3-2-48,2-2-68,0-1-74,2 2-21,5-2 26,0-2 76</inkml:trace>
          <inkml:trace contextRef="#ctx0" brushRef="#br0" timeOffset="2056.0639">1487 289 172,'-5'-7'257,"-1"1"35,0 1-36,2 2-32,0-1-14,-3 1-5,6-1-8,-4 4-11,2-1-12,-1 1-24,3-3-30,-2 3-27,1 0-20,-1 0-19,0 0-17,1 3-11,-3-2-6,2 3 0,-5 3-1,0-4 3,0 5 2,-2 2-1,-1-4-4,1 4-2,1-1-6,1 1-2,0-1-4,-4 0 1,8-2-3,-4 2-2,6-2-2,-1 0 0,1 1 2,2-4-1,0 0 1,2 0 0,1-1 2,-1 1-1,-2-4-2,6 0 0,0 0 0,2 0 0,4-4 0,1 0-3,-1 0 0,4-2 1,-1-2-1,1 4-1,0-4-1,-3 1 5,1 0-4,-1 0 2,-2 0 1,2 0 1,-5 1 1,2-1-1,1-1 2,-6 4 1,3-3-2,-3 2 4,-2-1-2,2 5 1,-4-5-1,6 5 2,-7-3-1,1 4-1,3 0-3,-4 0 2,0 0-4,0 0 2,0 0-3,0 0 1,1 0 2,-1 0-2,3 4 2,-3 0-1,0-1 0,0 2 2,-3-2 0,3 5 1,-1-1 2,-3-3 0,3 4 2,-3 1-1,1-2-2,2-3 0,-3 4-3,3-1 0,1-1 0,1-1-2,3 0 1,-4-1 1,1 1 1,6-2 1,-6-2-1,4 5-2,3-5 2,0-1 1,3 3-4,2-3-2,0 0 3,0-3-1,8 2-3,0-2 2,-2 0 3,8-1 1,-4-1-1,1 1 2,-2-3-2,2 0-3,-3 0 0,-2 0 2,2-3-1,-2 1 1,-1 2-3,-8-2 5,3-1-2,-2 2 1,-3-3 2,-7 6 1,6-3 3,-6 1 4,-1 0 2,0 0 5,-1 2-1,1-1 4,-3 3 2,-1 0-3,4-1 0,0 2-1,-1 2-2,1-3-7,-3 3-4,-1 0-5,3 0-4,1 3-1,-5-1 1,2 2 2,0 2 0,-2 0 2,-3 1 0,6-2 0,-3 2 0,2 0 2,0 1 0,1-4-1,2 3 0,2 0 1,1-1-1,0 1 0,4-1-1,-1 0 2,4 1-2,-1-2 0,6 2 2,-1 0-1,2-2 1,-3 2-1,3-1-1,-1 1 0,1-3 0,0 4 3,-2-4-3,-1 3 0,0-3 1,-2 4-2,-3-2-2,0-1 0,-6 2 0,1-3 1,-6 3-2,-2-3 3,-5 0-2,2 4 1,-5-4 2,-3 1-2,4-1 2,-6-1-2,5 1 8,-1-1-3,1-3 0,0 2-1,5-2-2,3-2-2,0 2-8,2 0-4,3-3-3,0-1-4,6 1-2,-1-1-2,5-4-1,9 2 3,2-1 2,5 0 2,1-1-3,5-3 2,2 3-1,4-4 1,1 2 1,2-2 3,1 1 5,1-1 1,2 0 3,-4 2 4,3-2 4,-8-1-1,2 1 8,-4 0 4,0 2 2,-2 1 7,-7-1 1,-2-1 10,-2 1 7,0 1 17,-4 1 20,-2 1 32,-3-2 31,-5 2 19,1 0 9,-2 3 3,1 0 1,-1-2-18,-4 1-21,3 1-17,-2 1-13,0-1-21,-3 1-23,2 2-18,1 1-19,-3-4-13,0 4-6,0 0-6,0 0-6,0 0-1,-3 4 4,1-4 3,-1 1 1,0 5 6,-4-2 9,1 0-2,-1 1 8,-1 2 1,0 4 5,0-4-1,-1 1-1,1 3 6,1-1-4,1 0-1,-2-1-4,3 2-1,-3-2 2,3 1-5,-1 2-2,-2-4-5,6 3-1,-3 0-1,-1-2-4,4 1 2,-3-1-1,2 0 2,0 3 0,3-3-1,-2 0 0,2 0 1,2-2-2,-2 5-1,3-2 2,2-2-1,0 0 0,1-1 1,1 2 0,-1-2-1,2 0 1,2 1-4,-1-2 2,3 1-2,-3-2-2,4-2-18,-2 2-50,-3 1-77,2-5-79,1 3-59,2-2-43,1-2-72,6 0-70,-6 0-40,5-2-41,-4-2-4,4 0 16,0 0 69,1 0 111</inkml:trace>
          <inkml:trace contextRef="#ctx0" brushRef="#br0" timeOffset="2507.9091">2792 317 87,'-15'0'307,"6"-3"34,1 3 27,0 0-54,3 0-69,0 0-51,2 0-26,1 0-17,-1 3-21,3-3-19,3 0-24,-1-3-21,9 3-18,2 0-12,1-1-6,7-3-5,0 3-2,8 1 0,0-3-2,4 0 4,1 2-6,0-2 1,1 0-6,-1 2-1,-1 1-1,-4-4-5,-3 3 1,-2 1 2,-6 0 3,-4 0 2,-3 0 6,-1 0 10,-2 0 16,-3 0 15,-2 0 20,0 1 21,-1-1 17,-2 0 8,0 0-8,0 0-16,0 0-21,0 0-27,0 0-24,0 0-39,-2 0-63,-1 0-51,0-1-79,1-1-133,-3-2-186,-3 3-80,4-2 5,-3-1 18,10 0 62</inkml:trace>
        </inkml:traceGroup>
        <inkml:traceGroup>
          <inkml:annotationXML>
            <emma:emma xmlns:emma="http://www.w3.org/2003/04/emma" version="1.0">
              <emma:interpretation id="{D9C2CDA8-FB40-4DAD-A20A-A5EDAC1EC6B4}" emma:medium="tactile" emma:mode="ink">
                <msink:context xmlns:msink="http://schemas.microsoft.com/ink/2010/main" type="inkWord" rotatedBoundingBox="6342,4307 9018,4262 9023,4523 6346,4568"/>
              </emma:interpretation>
              <emma:one-of disjunction-type="recognition" id="oneOf1">
                <emma:interpretation id="interp5" emma:lang="en-IN" emma:confidence="0">
                  <emma:literal>element</emma:literal>
                </emma:interpretation>
                <emma:interpretation id="interp6" emma:lang="en-IN" emma:confidence="0">
                  <emma:literal>element.</emma:literal>
                </emma:interpretation>
                <emma:interpretation id="interp7" emma:lang="en-IN" emma:confidence="0">
                  <emma:literal>element,</emma:literal>
                </emma:interpretation>
                <emma:interpretation id="interp8" emma:lang="en-IN" emma:confidence="0">
                  <emma:literal>clement</emma:literal>
                </emma:interpretation>
                <emma:interpretation id="interp9" emma:lang="en-IN" emma:confidence="0">
                  <emma:literal>element"</emma:literal>
                </emma:interpretation>
              </emma:one-of>
            </emma:emma>
          </inkml:annotationXML>
          <inkml:trace contextRef="#ctx0" brushRef="#br0" timeOffset="5131.1658">7738 271 172,'5'-7'283,"0"6"14,6-1-24,-2-3-79,4 2-79,3-1-47,2-1-22,3 3-3,-4-3 4,4 1 11,0-4 14,-3 4 11,3-3 16,-2 0 14,-5 0 5,-1 0 0,0 0 2,0 0 2,-5-2-12,3 1-8,-9 0-11,-2 1-7,0 0-8,-2 0 5,-3 2 11,-1 1 14,-4-1 0,2 0-1,3 3-14,-6-1-22,10 1-29,-7 2-25,0 2-13,-5 1-8,-3-1-2,3 5 1,-5 0 1,1 0 1,-3 2 3,3 1 1,-1-2 0,2 4-4,6-1 5,-3 1-3,5-2 2,4-1 1,-3 3 0,10-3 4,1 3-1,2-5 1,2 1-2,5 3 0,6-4 1,-4 0-5,9-2-29,-3 2-31,4-6-28,4 2-47,-2 0-97,7-2-98,0-1-77,-5 0-77,1 0-29,-4-1 15,1 1 82,-1-3 92</inkml:trace>
          <inkml:trace contextRef="#ctx0" brushRef="#br0" timeOffset="5969.6629">8402 154 256,'3'-3'356,"-1"0"30,1 2-18,0-2-83,-3 3-99,2 0-75,3 0-49,-2 0-29,2 4-16,1-1-6,-1 1 5,3 1 4,-6 2 4,1 4 8,-2-4 9,3 1 9,-4 3 1,0-3 2,-4 1-5,3-2-6,-2 2-9,1-2-5,-1-2-3,0 2-4,1-2 1,-3-3 2,5-1 5,-3 3 6,3-1 8,0-3 6,3 0 4,-3 0-1,0 0-9,5-3-8,-3-1-12,4 1-7,4-5-9,-1 4-4,7-3 1,-3 0-2,6 3-1,-6-2-4,0 2 1,-6 2-1,1-1-2,3 3 2,-6 0-4,-1 5 4,1-2 2,-2 1-2,1 1 2,-4-1-1,1 1 0,-1 0 2,3 0-3,-1-1 0,1-3 3,0 3-3,-1-2-1,4-1 0,-1-1-2,5 0-1,1 0-2,2-1 0,5-1 4,-1-2 0,4 0 2,0 0 3,3-3 0,2 0 3,-1 0-1,4-2-2,2-1 2,2-2 1,1 1-3,1-2-1,-1 0 1,8 0 2,0 1-2,1-2 2,3 2 5,-4 0 6,3 2 8,-10 0 14,-1 2 35,-2 1 41,-9 2 52,-6-2 50,2 3 30,-6 1 7,-5-1-16,-1 3-34,1-2-54,-5 3-54,2-3-33,-2 3-29,-1 0-18,-2 0-15,3 0-6,0 0-8,-3 0-2,0 0 3,0 3 3,0 0 2,-3-2 3,0 2 9,3 1 3,-5 0 0,-3 3 2,6-2 7,-6 1-2,3 2-5,-1-3 1,0 5-2,-1-4-3,-1 4-2,3-3 6,0 4 0,1-1-2,-1-1 1,-2 1-1,-1 2 0,4 0 1,-4-2 0,3 2 1,3 0 0,-4 0 1,4-1-1,2-2-1,0 3 0,0-4 0,2 3-2,4-3-1,-4 3 1,9-3-1,-1-1-4,2 1 4,1-1-1,8-1-4,0 1-8,3-2-40,3 2-92,2-2-87,5-3-81,3 0-139,3-2-124,0 0-97,-2 0 13,1-2 50,0 0 59,-1-3 129</inkml:trace>
          <inkml:trace contextRef="#ctx0" brushRef="#br0" timeOffset="6418.1591">9437 178 137,'-21'0'379,"8"-4"35,0 4 25,4 0-40,-2 0-114,9-1-97,-4 1-56,1 0-27,5 0-23,5 0-17,3 0-13,11 0-10,3-3-6,9 3-6,9 0-1,0 0-7,7 0-7,2 0-2,3 0-1,-3 0-2,1-3 1,-3 3 3,-4 0 8,-5 0 5,1 0 5,-10 0 17,-4 0 23,-4 3 33,0-3 41,-5 0 45,-6 0 33,-2-3 20,-3 3-3,3 0-26,-3 0-44,-2 0-49,0 0-47,-1 0-42,-2 0-64,-2 0-123,-1 0-94,-2 0-201,-6-1-206,-2 1-103,-5-6-16,2 5 77,-2-4 73,1-2 190</inkml:trace>
          <inkml:trace contextRef="#ctx0" brushRef="#br0" timeOffset="3532.6428">4783 309 175,'-8'0'309,"3"-1"28,0 1-8,0 0-64,2 0-64,0 0-46,3 0-35,-2 0-20,2 0-21,0 0-18,0 0-18,0 0-14,0 0-5,2 0 1,1 0 6,2 0 13,1 0 10,4-3 8,3 3 0,3-3-7,-2 2-10,10-2-11,-1-1-12,1-1-6,1-1-5,4 2 0,0-4-1,-3 1-3,0 0 3,-4 2-1,4-5-3,-5 1-3,-1 1 2,0-3-3,-3 2 1,-4-3-2,-3 0 5,1 1 6,-6 0 6,0-1 7,-5 1 4,0 3 3,-2 1-1,-4 0-4,1 2-2,-5 1-12,-1-1 1,1 2-5,-6 2-3,-1 1-6,-1 1 0,-3 2 7,-3 2-5,2 2 1,-3-3-2,3 5 2,3-1-2,1 0-2,0 2-1,6-1 0,-1 4 3,2-5-1,3 3-1,3-3 1,2 1-3,3 1 3,3-1-2,2-2-2,6 2 3,2-4-1,3 2 4,1-2-4,6-2 2,2 4 2,3-7-4,5 0 2,3 0 0,2 0 0,7 0 0,-2 0-2,4-7 2,3 4-2,-4-2 3,-2-2 2,0 0-1,-3 0 4,-1-3-3,-2 1 0,-7-2-1,1 3 4,-10-4 9,2 0 19,-6 1 18,-5 3 30,-4-5 26,3 5 40,-4-1 26,-2-1 20,1 1 2,-3 1-13,0 2-11,-3-1-27,2 3-24,-1 0-32,4 0-17,-6 0-16,0 1-22,0 3-19,0-3-17,0 3-10,0 0-2,0 3-1,0 0 6,0 1 4,-3 1 5,0 2 7,-2 2-1,0 1 0,1-1-2,-8 3-2,4-1 1,2 1-3,-2 1 2,-3 0 5,3-1-1,1 0 2,-4 0-1,3 0 0,0 0-2,3-3-4,0 1-3,2-1 0,1 1 4,-2-5 0,4 1-1,-7 1 2,6-2 4,-3-1-4,3 0 0,1-1 0,-3 1 0,-1-4-3,4 5-5,-1-5-35,1 3-93,-3-3-97,3 0-93,0 0-148,-4 0-146,3 0-94,-2-3 25,1 3 58,2-1 71,2-3 143</inkml:trace>
          <inkml:trace contextRef="#ctx0" brushRef="#br0" timeOffset="4020.2623">6015 268 306,'-5'-4'373,"2"4"19,0 0 0,3-1-111,0 1-103,-2 0-65,2 0-32,0-2-14,0 2-5,2 0-8,-2 0-5,8 0-4,0 0-2,4-4-5,6 3-6,3-2-5,3 2-8,-1-4-2,2 0-4,4-2-2,0 0 7,-3 3 3,-1-4 8,-1 1 6,-1-2 4,-2 2 3,-5 0 0,-2-1-4,-1 0 3,-2 0-1,-3 1 10,-3 0 30,-2 0 37,-1 2 37,-2 2 28,0-5 27,0 4 2,-2 2-22,2-3-37,-3 3-39,0-1-39,-2 1-29,3 0-19,-6 2-17,-3 0-9,-2 2-3,-1 0-1,-2 1-2,-2 1-3,-1 1 2,5 2 1,-6 0 5,6-1 0,-2 1-1,0 4 2,3-3 0,3 3-3,-1-4-3,3 1 0,2 3 2,-1-3 2,7-1 1,0 2 4,0 0-1,7-2 0,-1 2 6,2-1-3,3-1-2,-1 0 0,9 0 3,-1-2 0,-1 2-3,8-3-26,0 0-77,1-1-77,3 1-67,4-4-115,3 4-137,-3-8-119,1 4-12,-3-1 31,1-2 38,1-1 103</inkml:trace>
          <inkml:trace contextRef="#ctx0" brushRef="#br0" timeOffset="4723.5203">6822 112 73,'-5'-3'327,"2"1"28,0 0 8,3 2-52,-2 0-116,-1 0-93,3 4-51,-2-1-22,2 1-9,-3 4 1,0-1 4,3 2 13,0-1 16,-2-1 6,2 5 7,-5-1-2,2-1-2,0-1-16,1 3-17,-4-5-9,4 2-7,-3-3-5,-1 0 1,6-1 1,-2-3 9,-2 3 14,4-2 16,-4-2 18,1-1 10,2 3 5,1-6-4,-4 3-13,3-4-16,1-1-17,0 1-14,0-3-6,5-2-6,3-1-5,4 1-1,1-3 1,2 4 0,6-3-2,-2 3 2,0-3-2,0 7 0,2-3 0,0 3 0,-2-1 3,5 3-3,-1 0 0,-2 2 2,0 0-2,3 2 0,-3 0-4,-1 3 2,-5-1 1,4 6-1,-6-4 0,-7 7-1,2-5 3,-1 4 0,-6-1-7,3-3 2,-4 1 3,-4 1-1,3-4 3,-2 1 0,-2 1 3,2-4-2,-6 1 0,8-3-1,-6-1-1,3 6 2,2-7 4,-4 0-3,1 0 6,3 0 3,-4-3-1,4-1 2,-4 3-1,1-5 0,3 2-1,2 0-4,2-3 1,3-2 0,1 1-2,2-1-1,5 0-3,0-1-1,0 1-3,4-1 0,-1-1 3,5 3 0,-6 0 0,6-2 1,-4 5-1,2 0 2,-6-1-2,2 2 0,1-1-2,0 5 1,-7-2-3,4 2 1,-1 0-2,0 2 2,-2 1-2,1 2 3,-6-1 2,3 3 0,-6-1 0,4 4-1,-4-1 1,-2 1 0,-2 1 0,-1 0-1,0 1-1,-4-2-4,1 1-13,1-1-45,-3-1-99,6 0-113,-4-1-141,1-1-70,0-4-30,2 2 28,3 1 87</inkml:trace>
        </inkml:traceGroup>
      </inkml:traceGroup>
    </inkml:traceGroup>
  </inkml:traceGroup>
</inkml:ink>
</file>

<file path=ppt/ink/ink17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54:47.81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EB1AB9F-1AB6-4B91-B7B2-B7374D099D0E}" emma:medium="tactile" emma:mode="ink">
          <msink:context xmlns:msink="http://schemas.microsoft.com/ink/2010/main" type="inkDrawing" rotatedBoundingBox="15496,13399 17300,13195 17374,13845 15570,14050" hotPoints="17169,13566 16342,13984 15443,13757 16270,13339" semanticType="enclosure" shapeName="Ellipse">
            <msink:sourceLink direction="with" ref="{E5F27FB4-2C33-4DEC-B803-A6B9D7107B67}"/>
          </msink:context>
        </emma:interpretation>
      </emma:emma>
    </inkml:annotationXML>
    <inkml:trace contextRef="#ctx0" brushRef="#br0">1510 102 24,'-2'-8'275,"-3"1"30,-14-4 341,11 7-395,-5-4-32,0 4-15,1-1-7,-1 1-15,0-3-22,3 2-27,-6 1-28,0 1-27,2-2-21,-2 1-16,-5 0-15,-2 1-8,-1-1-8,2 1-1,-10 2-2,3 1-2,-2-4-1,-2 4 1,-3-3-2,-4 3-1,0 0 2,-2 3 1,-2-3-1,3 4-1,-4 0 1,2 0-2,1-1-2,1 3 0,-3 1 0,4 0 8,-3 0 5,4 2 3,-2 0 3,5 3 5,3-2 0,-1 3-4,0-2 9,1 7 4,-1-5 5,2 3 3,5 1 3,-5 2-5,6-4-15,5 4-9,-5 2-2,6-2-5,-1-1-2,3 1 1,0 0 0,6-3 1,-1 3-2,0-3-2,2 0-1,7 0-2,0 1 1,2-4-1,2 5-1,2-5-1,2 1 5,3-2-1,1 1-1,5 2 0,0-3 3,4-1-1,1 1-2,3 0-1,3-4-1,-2 5-1,4-4 1,0-2 1,1 2 1,-2-2-2,-2 0 0,1 0 0,-2-3 0,-1 1 0,3 1-2,-6 0 2,3-4 2,-3 2-2,2-1 2,1-2-2,2 2 0,1-3-2,1 3 2,1-3-15,6 1-9,-4-1-4,4 0-3,1 0 2,1-1-5,0 1 14,1-3 11,2 0 3,-3 2 4,-1-3 1,1 1 4,-4-2-3,1 1-2,1-1 1,-2 0 1,1-1 0,-2 1 3,1-2-2,-2 0 2,2 0-1,-1-2-2,1 0 0,-1 2 0,2-4 0,-6 3 4,8-3 6,-8 3 13,-2-3 12,2 3 26,-4-3 22,0 2 23,-3 1 19,-2-1 11,-3 2 17,-1-1-9,1-3-11,0 3-3,-2 1-8,-1-4-7,3 3-17,-5 1-9,3-2-12,2-1-18,-3 1-12,1 0-13,2-1-2,-1 1 0,1 1-3,-3-6 2,3 6 0,-2-4-2,-1 5-8,2-5 0,0 3-3,-6 2-5,5-2-4,-6 2-2,0 0-4,-2-1-4,0 3-13,-3-1-58,-6 0-122,1 0-109,0-1-185,-6 1-209,-2 0-110,0-1-8,1 1 84,2-1 95,2 0 172</inkml:trace>
  </inkml:traceGroup>
</inkml:ink>
</file>

<file path=ppt/ink/ink17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54:48.59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6B4BF08-CF98-4939-9CC8-D724291EB530}" emma:medium="tactile" emma:mode="ink">
          <msink:context xmlns:msink="http://schemas.microsoft.com/ink/2010/main" type="writingRegion" rotatedBoundingBox="7393,13068 24590,13574 24429,19038 7232,18533"/>
        </emma:interpretation>
      </emma:emma>
    </inkml:annotationXML>
    <inkml:traceGroup>
      <inkml:annotationXML>
        <emma:emma xmlns:emma="http://www.w3.org/2003/04/emma" version="1.0">
          <emma:interpretation id="{0C17314A-7091-4EAF-83D5-73A0D8869AB4}" emma:medium="tactile" emma:mode="ink">
            <msink:context xmlns:msink="http://schemas.microsoft.com/ink/2010/main" type="paragraph" rotatedBoundingBox="17960,13292 24628,13710 24537,15168 17868,14749" alignmentLevel="3"/>
          </emma:interpretation>
        </emma:emma>
      </inkml:annotationXML>
      <inkml:traceGroup>
        <inkml:annotationXML>
          <emma:emma xmlns:emma="http://www.w3.org/2003/04/emma" version="1.0">
            <emma:interpretation id="{E389E350-26A7-4113-A9E5-A53B3E520DA5}" emma:medium="tactile" emma:mode="ink">
              <msink:context xmlns:msink="http://schemas.microsoft.com/ink/2010/main" type="line" rotatedBoundingBox="17948,13357 23067,13549 23051,13965 17932,13773"/>
            </emma:interpretation>
          </emma:emma>
        </inkml:annotationXML>
        <inkml:traceGroup>
          <inkml:annotationXML>
            <emma:emma xmlns:emma="http://www.w3.org/2003/04/emma" version="1.0">
              <emma:interpretation id="{2B7F3AF9-A684-4595-9545-0E338F4414E2}" emma:medium="tactile" emma:mode="ink">
                <msink:context xmlns:msink="http://schemas.microsoft.com/ink/2010/main" type="inkWord" rotatedBoundingBox="17948,13357 21222,13480 21209,13824 17935,13701"/>
              </emma:interpretation>
              <emma:one-of disjunction-type="recognition" id="oneOf0">
                <emma:interpretation id="interp0" emma:lang="en-IN" emma:confidence="0">
                  <emma:literal>maxim</emma:literal>
                </emma:interpretation>
                <emma:interpretation id="interp1" emma:lang="en-IN" emma:confidence="0">
                  <emma:literal>manias</emma:literal>
                </emma:interpretation>
                <emma:interpretation id="interp2" emma:lang="en-IN" emma:confidence="0">
                  <emma:literal>manim</emma:literal>
                </emma:interpretation>
                <emma:interpretation id="interp3" emma:lang="en-IN" emma:confidence="0">
                  <emma:literal>marim</emma:literal>
                </emma:interpretation>
                <emma:interpretation id="interp4" emma:lang="en-IN" emma:confidence="0">
                  <emma:literal>maim</emma:literal>
                </emma:interpretation>
              </emma:one-of>
            </emma:emma>
          </inkml:annotationXML>
          <inkml:trace contextRef="#ctx0" brushRef="#br0">122 44 21,'3'-1'392,"2"-1"48,1-2 33,-4 4 27,3-1-138,-2 1-132,0-3-86,-1 3-47,-2 3-33,3-2-20,-2 5-19,-2 0-10,-2 5-4,-2-3-1,-3 3-2,0 1-4,0 0 1,-5 2-2,3 0-3,1-3 2,-6 0 1,2 1 0,0-1-3,4 0 0,-2-4 3,4-1 0,1 0-1,-1-4 6,4 0 24,0 0 60,3 1 103,-2-3 63,-1 0 31,3 0 15,0-5-11,5 3-58,1-3-102,1-2-61,4 1-31,2-4-20,5 1-9,6-2-3,3-3-1,2 2-7,8 0-1,-2 0-1,5-2-1,0 5-7,-1 0 1,-2 1 1,-4 1-3,4 4-4,-10-2 1,-1 5-1,1 0-1,-9 1 0,-2 5 1,-6 0 0,-6 1 8,1 5 2,-5-3 4,-5 2-4,1 1 4,-4 0 0,-2-1 0,-1 0 0,-2-3-1,0 2 1,3-2 1,-1-3 2,3 1 1,2-2 3,-2 1 6,3-4 0,-1 2 4,4-3 1,-4 0-1,1-3-3,3 2-6,-4-4 0,6 1-3,0-3-2,3 0 1,2-1-2,3 0-2,5-6-2,3 2 0,4 0-1,3-3-1,6 2-2,1-2 3,4 3 1,0 0-1,-1 0-2,1-1-1,0 7-1,-4-3 1,2 4-3,-3 1 1,-2 1-1,-1 1 1,-5 2 0,0 2 0,-2 1 0,-6 2 1,-3 6 2,-6-4 1,1 7-1,-2-2-1,-6 0 3,2 3 1,-7-1-1,3 0 1,-3-1 2,-2 2 0,-4-4 1,1 4-2,-2-3-1,-1-1 2,4 1 1,-6-3-3,-1 0-59,-2-2-100,3 0-74,4-2-139,-6-3-163,8 3-148,-1-5-24,3 0 59,4 0 56,9-4 123</inkml:trace>
          <inkml:trace contextRef="#ctx0" brushRef="#br0" timeOffset="404.3737">1383 112 145,'17'-9'380,"-1"2"41,-3 0 43,-3 0-19,-2 3-129,-3 0-89,1 0-53,-4 1-40,-2 3-37,-5 0-38,-3 0-23,-8 1-18,-3 5-9,-9 2-1,3-1-6,-9 2-3,7 0 1,-5 1 0,1 0 1,2 1 4,7-3-1,-2 3 3,3-4 0,6 0-1,1 1 0,1-4-3,7 0 7,-1-1 23,2-2 45,5 2 75,0-3 65,5 0 34,7 0 13,2-3-8,2 2-37,5-5-73,3 2-55,-2 0-35,4-1-14,-2-1-10,-1 1-5,1 2-1,-7-1-10,-1 0-7,-3 1-9,-3 3-12,-2 0-6,0 3 2,-3 1 2,-1 0 8,0 0 1,-1 6 6,-6-2 2,-1-3-1,4 5-2,-4-1-5,2-2-21,-4 2-97,1-1-95,0 1-88,2-2-148,-2-3-143,0-1-110,0 1 25,-1-4 56,-2 1 71,6-1 134</inkml:trace>
          <inkml:trace contextRef="#ctx0" brushRef="#br0" timeOffset="1004.9688">1505 157 120,'12'-11'397,"3"6"35,1-2 21,0 0-9,-2 3-144,2 3-111,2-4-63,-2 5-29,-3 2-20,0 1-24,-2 1-21,-5 4-15,-2 0-6,-8 3-6,0 0-1,-6 1-1,-6 2 0,3-4-1,-8 2-2,4-2 1,-1 2 0,-1-3 3,1-2 0,2-2 6,3 2 6,5-4 6,-1 1 16,4-3 52,-2 2 75,7-3 43,0 0 17,4-3 5,7-2-10,-2 3-46,7-3-79,2-2-45,5 1-21,1-1-15,1 0-6,4-2-3,-3 2 6,-4 0 20,-1 2 9,-5 1 7,0-1-1,-6 1-8,-2 4-13,-3-3-22,-2 3-13,-6 3-7,-2-3 3,-3 4 4,-2 1 5,-1 2 3,-2-3 1,4 3-3,-3 0 1,4 0 2,2 0 1,3 0-2,3-1-1,3 1 0,3-2 0,9 2-2,-1-1-7,7-1-8,5-4-14,6 5-11,2-5-1,-1-1-3,3 0 6,2 0 10,1-5 17,2 3 10,1-4 4,0-1 4,1 0-1,2-5 4,-2 1 3,-1 3 8,-7-4 49,2 3 39,-8 2 41,-3-2 22,-5 2 11,-4 3-3,-6-3-47,-1 3-44,-2 3-40,-3 1-23,-5 1-17,0 3-6,-8 0 0,0 0 1,-2 3 1,-3 1 1,-3-1 0,2 2-1,-1 0 0,-2 1 0,-1-1 3,-3-2 0,5 1-3,2-1 4,1 4-8,2-6-38,1 2-126,2-3-118,0-1-127,5-2-182,1 3-171,2-8-54,0 3 74,2-5 91,1-1 113</inkml:trace>
          <inkml:trace contextRef="#ctx0" brushRef="#br0" timeOffset="1151.0719">2583 44 255,'13'-11'466,"-2"2"41,-5 0 20,1 0-22,-6 1-224,4 4-128,-2-1-72,2 3-42,-5 2-54,0 0-109,0 2-137,3-2-137,-1 5-71,-2-1-35,3-1 15,0 2 87</inkml:trace>
          <inkml:trace contextRef="#ctx0" brushRef="#br0" timeOffset="1813.8124">2968 160 97,'6'0'445,"-6"-3"48,0 3 31,2-4 14,1 4-170,-1 0-159,1 0-92,-3 0-51,0 0-24,0 4-15,0-1-11,-3-2-9,-2 6 0,0 1-2,-6-1-1,1 0-6,-3 2 3,-3 0-1,2 0-1,-2 1 2,0-3-1,1 2 2,-1-2-3,3-2 2,2 2-1,-2-4-1,5 2 2,2-2 15,0 0 53,1-2 109,3-1 76,2 0 42,0 0 19,0-1-3,5-5-44,0 1-106,3 2-74,1-5-44,4 1-20,3-1-12,2 3-7,3-5-5,0 5-1,-4-4 0,-1 5-2,0-2-2,-3 5-7,-3-4-4,-2 5-4,0 0 8,0 0-3,-3 5 5,3-1 3,-7 1 2,3 2 1,-8 0-6,4-1 2,-6 4 3,-1-3 2,1 2 3,0-1 4,-1-1 2,1 0-1,1-1 1,0 0 1,0-2 3,2-1 1,0-3 2,1 1 4,-1-1 2,3 0-4,3-1-2,-1 1-2,1-3-4,5-1-4,0-2-3,2 0 0,7 0 2,0-1-1,3-1 1,6 3-5,0-2 1,-1 0-1,4 2-2,-5-2-3,-1 2-3,-2 1 5,-5-1-5,-2 5-1,-3-2-2,-3 2-1,0 0-2,-3 2 5,0 0 0,-2 3 3,-1 2 2,-2 0 3,-2 0 5,-1 2-2,0-2 2,-2 2 9,0 4-3,-3-7 2,0 7-4,0-5-2,2-1 3,-5 2-13,2-1-98,1-1-105,-1-3-95,1 3-146,6-5-151,-4 1-132,1-1 27,2-2 69,3 0 74,6 0 135</inkml:trace>
        </inkml:traceGroup>
        <inkml:traceGroup>
          <inkml:annotationXML>
            <emma:emma xmlns:emma="http://www.w3.org/2003/04/emma" version="1.0">
              <emma:interpretation id="{B779D7AD-3D42-43CE-A703-18BAFC6387BB}" emma:medium="tactile" emma:mode="ink">
                <msink:context xmlns:msink="http://schemas.microsoft.com/ink/2010/main" type="inkWord" rotatedBoundingBox="21590,13573 23064,13629 23051,13965 21577,13910"/>
              </emma:interpretation>
              <emma:one-of disjunction-type="recognition" id="oneOf1">
                <emma:interpretation id="interp5" emma:lang="en-IN" emma:confidence="0">
                  <emma:literal>as</emma:literal>
                </emma:interpretation>
                <emma:interpretation id="interp6" emma:lang="en-IN" emma:confidence="0">
                  <emma:literal>an</emma:literal>
                </emma:interpretation>
                <emma:interpretation id="interp7" emma:lang="en-IN" emma:confidence="0">
                  <emma:literal>ass</emma:literal>
                </emma:interpretation>
                <emma:interpretation id="interp8" emma:lang="en-IN" emma:confidence="0">
                  <emma:literal>ons</emma:literal>
                </emma:interpretation>
                <emma:interpretation id="interp9" emma:lang="en-IN" emma:confidence="0">
                  <emma:literal>are</emma:literal>
                </emma:interpretation>
              </emma:one-of>
            </emma:emma>
          </inkml:annotationXML>
          <inkml:trace contextRef="#ctx0" brushRef="#br0" timeOffset="2778.9846">3876 254 24,'32'-7'403,"-6"3"59,-4-3 31,-1 2 26,0 1-131,-4-4-136,-4 6-52,0-3-8,-5 1 10,0 2 4,-3-1-7,1 3-20,-6-3-40,-6 3-52,-4 0-42,-6 3-32,-6-3-13,-7 5-5,-1-3 5,-3 5 0,0-2 0,2 0 5,-2-1-4,2 3 0,2-2-1,5-1 0,2 3 0,1-3-3,5 0 1,3-1 2,5 2 3,-2-2-1,7 0 5,1-2 7,4-1 4,1 4-3,10-4 5,0 0 1,8 0 0,3-4-3,-2 3-2,9-2 1,3-1-6,-1-2-3,-1 1-2,-1 1 15,-2 0 29,-4-1 33,-7 3 25,0-3 15,-4 3 3,-8 0-15,2-1-36,-3 3-35,-5 0-28,-5 3-16,-4-3-6,-7 4 1,-5 1 0,-1-1 3,-3 3 5,0-3-2,2 3 1,-1 4 3,3-5 0,5 1-2,2 0-2,6 4 3,3-6-1,5 5-5,8-4-1,2 4-32,3-5-60,7 2-68,3-2-59,6 2-40,8-3-22,4-3 15,3 3 51,-1-3 65,4 1 51,-1-2 41,4-2 25,-4-3 15,4 2 11,-2-6 6,2 4 3,1-5 3,4-2-1,-1 3 0,1-3 3,-1 0 5,-2-1 2,-2 1 7,-7 0 6,-5 4 17,1-4 11,-7 2 8,-3 1 16,-2 0 26,-3 2 34,-3-2 31,-3 5 29,-1-2 15,-4 2 8,0 0-11,-5 0-23,0 3-29,0-2-37,-6 0-22,1 2-26,2 1-23,-5-3-18,3 3-16,-3 0-5,3 0-4,-3 0-2,0 0 0,0 0 1,0-1-2,0 1 1,0 0-1,0 0 0,0 0 2,0 0 0,0 0 1,0 0 1,0 0-1,0 0 4,0 0-2,0 0-1,0 0 4,-3 0-4,3 0 3,-3 0-4,3 0 2,3 0 0,-3 0-4,3 0-1,-3 0-1,2 0 0,-2 1-4,0-1 1,0 0-1,0 0 5,0 3-1,0-2 4,-2 5 0,2-1-1,-3 2 2,-2 0 3,-1-1 4,1 4 3,-3 1 7,-5 0 2,0 0 7,-4 4 0,0 0 1,0-2-1,-1 5-2,-1-6-4,4 4-1,-2-1-9,2 1-5,-2-3-2,4 1-2,0-2-1,5 2-2,0-2 3,2 0 2,-1-3-4,2 1 2,2-4 0,2-1-1,1 0 2,0-1-3,0 1 3,-4-2 22,4-3 19,0 1 20,0 2 10,0-3 2,4-3 1,-3 3-17,2-1-23,2-2-16,-2 1-19,2-1-35,0 0-75,1-1-157,-1 0-123,-3-1-214,-7 1-201,-3-4-81,-5-1 12,-8 0 124,-1 0 105,-7-2 206</inkml:trace>
        </inkml:traceGroup>
      </inkml:traceGroup>
      <inkml:traceGroup>
        <inkml:annotationXML>
          <emma:emma xmlns:emma="http://www.w3.org/2003/04/emma" version="1.0">
            <emma:interpretation id="{C57F7D79-E6AB-4613-92D8-70FA17FAE163}" emma:medium="tactile" emma:mode="ink">
              <msink:context xmlns:msink="http://schemas.microsoft.com/ink/2010/main" type="line" rotatedBoundingBox="19123,14463 24560,14804 24537,15168 19100,14826"/>
            </emma:interpretation>
          </emma:emma>
        </inkml:annotationXML>
        <inkml:traceGroup>
          <inkml:annotationXML>
            <emma:emma xmlns:emma="http://www.w3.org/2003/04/emma" version="1.0">
              <emma:interpretation id="{1885DB21-C61D-4623-AD3C-9F739D3D1636}" emma:medium="tactile" emma:mode="ink">
                <msink:context xmlns:msink="http://schemas.microsoft.com/ink/2010/main" type="inkWord" rotatedBoundingBox="19123,14463 24560,14804 24537,15168 19100,14826"/>
              </emma:interpretation>
              <emma:one-of disjunction-type="recognition" id="oneOf2">
                <emma:interpretation id="interp10" emma:lang="en-IN" emma:confidence="0">
                  <emma:literal>elements</emma:literal>
                </emma:interpretation>
                <emma:interpretation id="interp11" emma:lang="en-IN" emma:confidence="0">
                  <emma:literal>element</emma:literal>
                </emma:interpretation>
                <emma:interpretation id="interp12" emma:lang="en-IN" emma:confidence="0">
                  <emma:literal>cement</emma:literal>
                </emma:interpretation>
                <emma:interpretation id="interp13" emma:lang="en-IN" emma:confidence="0">
                  <emma:literal>cements</emma:literal>
                </emma:interpretation>
                <emma:interpretation id="interp14" emma:lang="en-IN" emma:confidence="0">
                  <emma:literal>cementer</emma:literal>
                </emma:interpretation>
              </emma:one-of>
            </emma:emma>
          </inkml:annotationXML>
          <inkml:trace contextRef="#ctx0" brushRef="#br0" timeOffset="4011.8889">1245 1193 455,'-21'0'700,"14"0"-411,-4 0-67,3 0-38,0 0-20,3 0-20,1 0-27,-1 0-29,2 0-28,3 0-16,0 4 4,0-4 6,4 0 8,4 3 5,12-2 6,-1-1 0,10 3-13,4-3-10,6 0-7,3 0-2,4 0-3,6-3 5,-6 2 8,4-2 5,0-5 10,-7 4 9,2 0 5,-5-3-2,0-1-12,-5-1-8,-1 0-12,-4-2-13,-1 0-9,-3-1 4,-7 0 14,-4 2 18,-2 1 20,-2-1 6,-3 2 0,-7 3-13,-2-1-18,-7 2-22,-3 0-25,-10 1-10,-5 3-12,-1 0 3,-13 3 3,0-1 0,-5 4 0,-2 0-1,1 3 9,-1-1 0,5 6-3,1-3-2,7 2 0,2-1 3,3 2-3,5-2-3,9 0 7,3-1 1,5-1 1,7 4 4,7-6 5,5 3 2,6 0-3,8-3 0,4 0-1,12-1-1,3-2-5,3-1-1,7 1 1,2-1 4,-4-1 0,5-3 0,-2 0-6,2-3 6,-2-1 2,2-1-2,-2-2 3,-1 1 0,-1-4 7,1 1-5,-6-2 1,-2-1-2,-9 2 37,-2-2 29,-7 3 22,-4 2 23,-4 0 5,-5 0 7,-1 2-40,-4 3-30,-3 0-34,0-1-20,-7 6-13,-1-3-7,-4 4-1,-4 3 3,-2 1 3,-3 1 0,-6 2 5,1-3 0,-3 7 1,1-3 0,-6-1 1,5 4 1,-1-2-1,-3-1 1,5 2-7,-3-2-100,2-4-116,4 4-102,-3-1-172,6-3-195,1-1-105,2-2 37,8 1 87,3-1 84,8-5 164</inkml:trace>
          <inkml:trace contextRef="#ctx0" brushRef="#br0" timeOffset="4392.1581">2743 1335 126,'0'-4'437,"3"2"43,2-3 20,0 3 12,3-3-200,5 4-146,5-5-81,2 5-42,9-3-21,7 1-8,0-1-10,8 3 1,2-3-2,2 1 0,-1-2 6,1 1 4,-1-1 4,-1 0 3,-4-1 8,-4-1 0,-1-2 2,-3 2-2,-8-4 7,-4 3 11,-3 0 24,-4 1 29,-7 0 28,-5-1 19,-6 1 7,-5 3-2,-5 0-22,-5 2-27,-7 0-26,-6 2-23,-3 2-20,-6 0-10,2 2-7,-4 0-2,2 3-8,0 1 1,1 3 0,6-3 0,5 2-1,0 2-4,4-4 1,6 4-3,5 0 3,2-1-2,11 1-1,0 1 2,11-1 3,2 2 2,8-2 1,1-1-1,7 1-36,5-2-81,4 1-74,1-1-144,1-3-163,-2-2-135,1 0-36,-1-2 38,-1 0 54,-3-2 132</inkml:trace>
          <inkml:trace contextRef="#ctx0" brushRef="#br0" timeOffset="4980.5823">3756 1259 169,'-4'-9'461,"1"5"43,2 0 22,-3-4 12,4 5-227,0 2-143,-3 1-82,-2 0-42,1 0-20,-6 4-11,-1 4-1,-2-1-6,0-1-6,0 4 0,-3 1-2,-2-1 1,2 1-1,-1 1 2,1-4 5,3 4 0,-2-5-3,3 4 5,0-4-6,4-2 1,0-2 0,4 2 3,2-3 19,-5-2 36,7 2 39,0-4 20,0 2 8,4-3-1,1-1-12,3-3-36,4 2-34,6-3-21,3 1-9,5-4-5,-1 3-4,9 1-5,-5-4-3,3 6-3,-6-2-2,-4 4-4,-1 1-3,0-1 0,-8 3-2,-1 3 3,1 1 2,-8 1 2,1 2 6,-6-1-2,0 4 4,-3-1 2,-2 0-2,1 0 2,-3-1-2,2 3-1,2-4 3,-2-2-3,4 0 4,-2 0 8,3 0-1,0-4 10,0 2 48,0-3 33,3 2 15,2-4 3,-1 2 6,9-4-6,-2-1-50,4 2-29,4-4-17,0 2-9,5-2-6,2-4 0,5 3 2,2-1-8,-1 0 1,-1 4-2,-2-2-3,-7 2-4,-1 3-7,-2 1 1,-4 1-6,-2 0 0,-5 0 3,0 1 2,1 5 7,-6-2 1,1 4 5,-3-1 2,-1 1 0,-1-1 2,-3 4 0,1-3 2,2 1-2,-4 1 3,-2-1-2,3 0 1,-4 1-2,3-1-37,-3-2-84,3 1-75,2-3-161,-4-2-187,1 1-116,-1-1-30,1 0 53,4-3 57,2 0 154</inkml:trace>
          <inkml:trace contextRef="#ctx0" brushRef="#br0" timeOffset="5315.8192">4396 1422 119,'6'-3'450,"1"2"47,1-3 25,3 1 13,3-2-187,2 1-154,5 1-86,5-1-43,-1-1-23,4 1-11,0-4-9,2 4-7,2-3-2,-2-1 1,1 3-1,-2-2 7,1-4 5,-4 4 21,-4-1 17,-2-3 24,-4 3 31,-4-1 28,0 1 23,-7 1 1,-4 0-8,-7 3-26,-3-1-31,-5 1-36,-4 1-25,-8 1-19,-5 2-9,0 5-3,-4-4-2,-3 5-3,3-2-8,1 3 3,2 2-6,2-1 3,0 1 0,8 2 0,2-2 0,3 4 3,5-1-1,5 0-1,2-2 1,8-1 0,2 3 5,7 0-4,3 0-11,1-4-90,11 3-79,-1-3-134,7-1-168,-1-3-156,6 4-74,-2-5 46,0 1 54,1-1 121</inkml:trace>
          <inkml:trace contextRef="#ctx0" brushRef="#br0" timeOffset="5932.2898">5171 1366 21,'-4'-4'434,"-4"1"62,7-1 29,-2 3 15,-1-3-123,3 4-189,-2 0-107,-1 0-58,3 5-29,-2-1-15,-2 3-10,2-2-3,-2 5-4,0-4-1,2 4 1,-2-1-1,2-1-1,-2 0-1,0 0 1,2-1 0,-2 0-1,0 0 0,2-6 0,-2 6 2,4-3 1,1-3-1,-4 2-1,1-3 2,3 0 0,0 0 0,3 0 6,1-3 0,0 2 5,1-2 2,5-1-2,1-1 0,-1-1-4,3 5-2,-1-5-2,3 5-5,-2-3 3,-1 1-3,3-1-3,4 3 2,-1 1 0,-1 0 0,4 0-1,3 0 1,2 0-2,0 0-2,4 1 0,2-1-3,4 4 2,2-4 3,1 0 0,9 0 2,-2 0-2,6 0 3,-1-4-2,3 3 1,1-5 4,1 1 9,-1 0 19,4-2 44,-4 2 60,-4-2 90,-5-2 56,1 4 39,-7-2 18,-5 0-13,-4 4-39,-7-2-70,0 1-43,-10 1-41,-1-1-31,-5 3-26,0 1-27,2-2-24,-7 2-16,0 0-12,-6 2-2,0-1-1,-7 4 2,-1 1 4,-2-1 1,-6 3-1,0-1-2,-4 2 2,-1 3-2,-1-4 2,-1 3 1,0 1-3,-3 0 3,4 2 0,-1-2 0,2 3-3,2-2 3,1 1 0,3 0 0,-1 0 0,6 2 2,0-5-1,5 4 3,2 0-3,2-4-6,4 1-32,5-1-67,3-1-118,5-1-117,5-2-87,7 0-136,3-2-111,-1-2-82,2 1 36,1-4 74,-1 1 66,2-2 127</inkml:trace>
          <inkml:trace contextRef="#ctx0" brushRef="#br0" timeOffset="6338.6282">5832 1467 363,'-40'-7'432,"3"3"26,3-1 17,8-1-104,2 5-124,5-5-73,0 5-33,6-3-7,0 4-3,5-3-15,0 3-14,3-4-7,0 4-9,2 0-13,3 0-8,0 0-14,0 0-10,0 0-12,8 0 6,5 4 14,8-1 16,11-3 19,0 5 12,15-2 10,5 1-1,5 3-2,5 0-2,2-3-7,4 3 4,-4-2 1,2 2 7,-5-3-3,-4 0-5,0 1 2,-11-3-3,-4 3-3,-4-3-2,-9 0-1,-3-2-2,-5 2-1,-2-2-3,-6 3-10,-4-3-10,-4 0-11,3 0-14,-3 0-11,-2 0-11,2 0-11,-5 0-14,3 0-46,-6 0-122,2 0-158,-11-3-209,-1 1-243,-3-2-120,-9-1-27,-9-4 81,-4 0 137,-9 0 203</inkml:trace>
        </inkml:traceGroup>
      </inkml:traceGroup>
    </inkml:traceGroup>
    <inkml:traceGroup>
      <inkml:annotationXML>
        <emma:emma xmlns:emma="http://www.w3.org/2003/04/emma" version="1.0">
          <emma:interpretation id="{2BBE7A94-8CCA-476F-A68B-3DA1F1483302}" emma:medium="tactile" emma:mode="ink">
            <msink:context xmlns:msink="http://schemas.microsoft.com/ink/2010/main" type="paragraph" rotatedBoundingBox="7310,15904 23720,16386 23699,17128 7288,16646" alignmentLevel="1"/>
          </emma:interpretation>
        </emma:emma>
      </inkml:annotationXML>
      <inkml:traceGroup>
        <inkml:annotationXML>
          <emma:emma xmlns:emma="http://www.w3.org/2003/04/emma" version="1.0">
            <emma:interpretation id="{2A08CED3-AB49-47AF-9211-D14D26FB0431}" emma:medium="tactile" emma:mode="ink">
              <msink:context xmlns:msink="http://schemas.microsoft.com/ink/2010/main" type="line" rotatedBoundingBox="7310,15904 23720,16386 23699,17128 7288,16646"/>
            </emma:interpretation>
          </emma:emma>
        </inkml:annotationXML>
        <inkml:traceGroup>
          <inkml:annotationXML>
            <emma:emma xmlns:emma="http://www.w3.org/2003/04/emma" version="1.0">
              <emma:interpretation id="{58E81E98-9ACB-4766-BF1E-F1E3E7C56CB3}" emma:medium="tactile" emma:mode="ink">
                <msink:context xmlns:msink="http://schemas.microsoft.com/ink/2010/main" type="inkWord" rotatedBoundingBox="7310,15904 9335,15964 9313,16705 7288,16646"/>
              </emma:interpretation>
              <emma:one-of disjunction-type="recognition" id="oneOf3">
                <emma:interpretation id="interp15" emma:lang="en-IN" emma:confidence="0">
                  <emma:literal>=</emma:literal>
                </emma:interpretation>
                <emma:interpretation id="interp16" emma:lang="en-IN" emma:confidence="0">
                  <emma:literal>[</emma:literal>
                </emma:interpretation>
                <emma:interpretation id="interp17" emma:lang="en-IN" emma:confidence="0">
                  <emma:literal>5</emma:literal>
                </emma:interpretation>
                <emma:interpretation id="interp18" emma:lang="en-IN" emma:confidence="0">
                  <emma:literal>¥</emma:literal>
                </emma:interpretation>
                <emma:interpretation id="interp19" emma:lang="en-IN" emma:confidence="0">
                  <emma:literal>€</emma:literal>
                </emma:interpretation>
              </emma:one-of>
            </emma:emma>
          </inkml:annotationXML>
          <inkml:trace contextRef="#ctx0" brushRef="#br0" timeOffset="8901.8326">-8762 2638 322,'0'-10'403,"0"2"27,-5 0 18,-6-2-110,3 1-116,-5-1-64,-1 0-33,-5 0-13,1 1-9,-3 0-15,0-1-24,-1 1-16,-2 2-12,1-1-12,-2 1-5,-1 2-3,-6-2-2,3 3-2,-1 0-2,-6 1 0,-1 2-3,-4-2-4,-3 3-1,-2 0 0,-7 0 1,0 0 0,-2 3 2,-2-2 3,0 2 6,-2 1 8,0 4-1,-1-1 5,-1 0 0,2 5-1,0-4-5,-1 7-4,1-2 0,3 3-3,-4 3-2,6 0 3,-1 3 15,4-2 12,-2 3 19,7-2 11,4 5 9,3-3 3,9 0-14,4 2-13,2-1-17,6-2-12,2 4-8,10-2-4,-2 0-6,8-4-4,2 3 2,4-1-3,0-2 0,6-1-2,0 0 0,5-2 0,2 1-1,2-5-1,8 5 0,1-7 1,4 2 0,6-1 1,-2 0 0,9-5-2,-4 2 0,4-2 1,4 0 0,-1-3-2,1 1-3,4-2 1,2 0-6,0-2-5,0-1-7,3 0-5,-4 0 0,3-1 4,-4-2 2,-4-1 4,4-3 5,-2 0 7,-2 2 1,3-6 0,1 0 3,-4-2 3,4-2 3,-7-1 14,7-3 27,-6 0 24,6 0 24,-7-1 25,-1-3 19,-6 2 8,1-2-4,-7 1-9,2 2-13,-6-1-14,-4 1-15,-8 1-17,-3 1-17,0 3-16,-6-1-15,1 1-12,-6 2-8,-2 1-3,-3 4-4,0-3-9,-6 3-82,1 1-124,-3 2-86,6-2-157,-4 1-171,1 1-136,3 2 4,7-1 84,5 3 68,9-5 142</inkml:trace>
          <inkml:trace contextRef="#ctx0" brushRef="#br0" timeOffset="7867.0978">-9760 2743 403,'5'-3'494,"-5"0"33,2 2 21,1-3-81,-3 3-153,0 1-51,-3-2 9,3-2 6,0 4 4,0-1-15,3 1-50,-3 0-74,0 0-73,-3 1-45,1 3-23,-1-1-10,-5 5 1,-2 2 2,-3-2 5,1 4 7,-8 2 2,3 0 2,-1-1 0,0 5 3,-2-6-3,-1 6-5,0-2 0,3-3-2,-1 4 1,5-3-2,1-2-2,0-1 3,2 0-1,1 1-1,4-5 0,-1 1-2,4 0 1,-2-5-54,2 2-94,0-3-76,3 0-116,6-4-149,-4 0-151,6-3-45,3-2 43,2 0 45,8-1 104</inkml:trace>
          <inkml:trace contextRef="#ctx0" brushRef="#br0" timeOffset="8166.3098">-9453 2798 4,'21'-4'440,"-5"-4"65,0 4 34,-8-1 23,1-2-84,-4 4-164,3 2-67,-5-3-35,-1 4-22,1-4-18,-3 4-27,-3 4-38,1 0-37,-9 0-10,2 3 23,-4 2 19,-6 0 11,-1 3 10,-1 0-3,-6 2-3,1 1-22,1-3-16,-4 3-14,3-2-6,-1 4-11,1-3-15,2-1-10,-19 16 1,24-18-19,4 1-1,-4 0 1,6-3-1,0 1 0,4-1 0,-3-2 0,4 0-3,4-1 1,-4-2-4,6 2-6,-3-5-70,2 3-124,0-4-92,6 0-130,0-5-152,2 3-159,0-6-18,0 2 74,6-4 67,2-2 119</inkml:trace>
        </inkml:traceGroup>
        <inkml:traceGroup>
          <inkml:annotationXML>
            <emma:emma xmlns:emma="http://www.w3.org/2003/04/emma" version="1.0">
              <emma:interpretation id="{53DD0011-E32D-459B-A376-B220E2F29084}" emma:medium="tactile" emma:mode="ink">
                <msink:context xmlns:msink="http://schemas.microsoft.com/ink/2010/main" type="inkWord" rotatedBoundingBox="10365,16200 11933,16246 11923,16600 10355,16554"/>
              </emma:interpretation>
              <emma:one-of disjunction-type="recognition" id="oneOf4">
                <emma:interpretation id="interp20" emma:lang="en-IN" emma:confidence="0">
                  <emma:literal>5 t</emma:literal>
                </emma:interpretation>
                <emma:interpretation id="interp21" emma:lang="en-IN" emma:confidence="0">
                  <emma:literal>It</emma:literal>
                </emma:interpretation>
                <emma:interpretation id="interp22" emma:lang="en-IN" emma:confidence="0">
                  <emma:literal>St</emma:literal>
                </emma:interpretation>
                <emma:interpretation id="interp23" emma:lang="en-IN" emma:confidence="0">
                  <emma:literal>st</emma:literal>
                </emma:interpretation>
                <emma:interpretation id="interp24" emma:lang="en-IN" emma:confidence="0">
                  <emma:literal>IT</emma:literal>
                </emma:interpretation>
              </emma:one-of>
            </emma:emma>
          </inkml:annotationXML>
          <inkml:trace contextRef="#ctx0" brushRef="#br0" timeOffset="9374.1665">-6941 2871 28,'-1'0'380,"-12"0"42,-2 0 20,-2 0 17,-4 0-135,-2-3-113,-1 3-61,2-1-29,-4 1-12,1 0-8,-3-4-17,1 1-6,-2 3 6,0-4 20,0 1 34,2-1 22,-2 0 24,0-4 38,4 1 8,2 0-9,4-1-20,5 3-19,1-5-31,5 4-48,0-4-32,4 3-25,8 0-19,-3-1-13,6 2-10,1 1-8,1 1-2,4 0-2,3 1 0,-1 0-3,9 3 1,-2 3-1,5 0 1,-1-2 1,1 6 1,1 0 3,-3 2 2,-4 3 1,-2 3 2,-3-2 3,-4 3-3,-11 2 0,-1 0-1,-1 2 3,-11-1-2,-4-1-2,-1 1 3,-4-1 2,0-1 1,-5-3-2,4 0 3,-7 0 0,3-2-1,-3-3-4,1 1-8,-6-5-75,7 1-115,-5-1-82,6-2-150,3-3-164,3 0-136,7-3-4,2-2 76,14-1 58,6 1 137</inkml:trace>
          <inkml:trace contextRef="#ctx0" brushRef="#br0" timeOffset="9674.3795">-6596 2853 237,'44'-8'554,"-14"0"74,-3 0 43,-7-2 33,-1 2-176,-5 2-85,1 1-85,-6 0-43,-1 4-27,0-4-25,-6 5-81,1-3-78,-1 3-53,4 3-30,-6 2-14,-3-1-7,-2 3 3,0 2 1,-6 0 4,1 2-4,-2 4-1,-4-4 3,-2 7-6,-1-5 8,1 3-5,2 1 2,-2 1-4,6-2 3,-1 2-2,3-3-3,4-1 1,1 3 1,5-4 1,3 0 0,5 1 0,-2-2 2,6 0-8,4-5-69,6 4-137,4-4-108,8-3-172,2 0-204,3-2-127,3-2 0,-7-2 100,10 0 85,-10-3 160</inkml:trace>
          <inkml:trace contextRef="#ctx0" brushRef="#br0" timeOffset="9918.5648">-6448 2951 48,'-34'0'452,"5"-1"64,5-3 33,7 3 17,7-2-139,3 0-188,7 2-112,7 1-58,7-3-31,7 3-19,11 0-1,4 3-4,10-3-2,4 1-6,1 2 0,-1-3-18,-2 3-24,-3-2-84,-7-1-132,-4 0-160,-5 0-84,-7-1-28,-4-2-2,1 0 68</inkml:trace>
        </inkml:traceGroup>
        <inkml:traceGroup>
          <inkml:annotationXML>
            <emma:emma xmlns:emma="http://www.w3.org/2003/04/emma" version="1.0">
              <emma:interpretation id="{CACD5ACC-346D-4F7F-8815-C86C60B90853}" emma:medium="tactile" emma:mode="ink">
                <msink:context xmlns:msink="http://schemas.microsoft.com/ink/2010/main" type="inkWord" rotatedBoundingBox="13298,16273 16399,16364 16389,16701 13288,16610"/>
              </emma:interpretation>
              <emma:one-of disjunction-type="recognition" id="oneOf5">
                <emma:interpretation id="interp25" emma:lang="en-IN" emma:confidence="0">
                  <emma:literal>most</emma:literal>
                </emma:interpretation>
                <emma:interpretation id="interp26" emma:lang="en-IN" emma:confidence="0">
                  <emma:literal>mass</emma:literal>
                </emma:interpretation>
                <emma:interpretation id="interp27" emma:lang="en-IN" emma:confidence="0">
                  <emma:literal>miss</emma:literal>
                </emma:interpretation>
                <emma:interpretation id="interp28" emma:lang="en-IN" emma:confidence="0">
                  <emma:literal>muse</emma:literal>
                </emma:interpretation>
                <emma:interpretation id="interp29" emma:lang="en-IN" emma:confidence="0">
                  <emma:literal>mason</emma:literal>
                </emma:interpretation>
              </emma:one-of>
            </emma:emma>
          </inkml:annotationXML>
          <inkml:trace contextRef="#ctx0" brushRef="#br0" timeOffset="10824.3157">-4484 2845 311,'1'-8'389,"-1"4"29,5-3 29,-2 3-106,0-3-98,-1 6-61,1-2-34,-1 3-24,1-1-28,0 1-28,-3 1-28,2 3-20,-2 3-5,0 1-6,-2 3 1,-9-3-3,3 6-3,-5 1 0,0-5-2,-1 5 2,1-2-3,-6 2 0,6-4 4,-3 0-2,6 0 0,-3-3 3,4 0 4,-2 0 8,3-5 23,3 1 54,2-3 66,-2 1 44,3-2 16,2-2 4,2-3-18,3 2-53,1-2-66,7-2-41,0-4-19,4 3-16,7-3-6,-4 0 2,7 2-4,-1-1-2,-4 1 3,-1 2-5,3 1-5,-3 3-1,-7 0-3,4 2-3,-2 1 1,0 1 1,-3 5 2,-4 0 4,-1 4 0,-3-1 3,-5 3-1,-1-1 2,-4 0 5,-3 1-3,-3 3 2,3-4 1,-5 1-2,3-3-1,-1 1 0,-2-4 1,7 1-1,-6-2 6,4-1 3,7-1 12,-6-2 3,3-1 6,2-1-2,-5-2-2,3-1-2,2-1-7,2-2-5,5-2-3,3-3 0,5 1-6,8-2-1,1-1-2,4-2-2,7 2-4,0 1 4,0 2 6,-6-1-4,6 3-2,-11 2 2,4-1 0,-5 4-11,3 0-4,-4 4 1,0 0-2,-1 1 0,-5 5 2,6 0 10,-11 1-1,3 5 4,-6-3 1,2 3 1,-5 2 2,-3-2-4,-3 3 4,1-3-3,-4 6 3,1-6-2,-3 3 3,2-4-9,-2 3-87,0-6-90,-4 3-82,8-4-146,-4-2-147,1-2-127,-1 2 13,2-5 52,4 0 61,2-1 133</inkml:trace>
          <inkml:trace contextRef="#ctx0" brushRef="#br0" timeOffset="11666.0502">-3689 2957 105,'24'-7'459,"-9"2"55,-2-1 28,-5 5 16,0-2-176,-4 0-175,-4 6-96,-4 0-56,-4 1-33,0 4-11,-5 0-6,-2-1-1,3 4-2,-1 1 1,0-4 3,-2 1-4,9 1-1,-2-1-1,3-2 2,5 0 0,-3-2 17,3-1 46,3 1 63,-1-3 52,6-2 26,1-2 17,7-2-5,9 0-43,-5-2-70,6-1-41,0 0-30,3-2-13,-2-3-14,2 0 0,0 1 4,-2 0-6,0 0-3,-6-1-2,-2 4-2,-6-3-15,-2 6-53,-1-2-74,-4 2-53,1 0-43,-1 0-74,2 3-80,-1 0-33,6 0 9,6 2 11,2-3 22,6 3 60,2 0 86,1-3 94,-1 3 90,0-1 83,-7-2 76,-1 1 80,-1 2 71,-8-3 46,1 2 11,-3 1-11,-2 0-26,-3-3-36,0 3-43,-2 0-42,-3 0-30,-3 0-28,-4 3-25,-4-2-25,-2 2-20,-3 2-13,-2-1-9,2 3 0,-1 0 1,2 3-3,4-3-2,3 3 1,8 0 3,3 1-1,5 5 2,2-2 3,3-1 12,4 1 26,3 2 13,0 1 9,1-1 3,-1-2-1,0-1-13,1 5-22,-2-7-16,-4 2-11,1-1-4,-6 0-4,-2-5 0,0 0 3,-5-1 1,-3 1 2,-7-4 2,3 1 0,-9 1 5,0-5-3,-3 0-2,-2 0 0,5-1 4,-3-3 0,7 0-1,4-2-1,-1 1 0,12-3-1,2-1-4,10-2-5,10-1-1,6-2 0,10 1-3,5-5 0,4 2 2,8 0 1,-1 0 1,0 0 1,0-1 11,-2 3 26,-4 0 42,1 2 40,-9 0 32,1 5 28,-12-1 12,-1 1-7,-9 2-27,-4 1-34,-1 1-28,-6 0-23,-3 2-25,-4-2-20,1 3-16,-2-2-13,-1 2-5,-4 2-3,-1 1 2,-4 1 0,2 3 4,-9-1 5,3 4-1,-5-1-1,-1 4 0,-6 0 3,6 1-3,-5 0 0,1 0 0,0 2 1,5 1 2,-3-3-2,5 1 3,2-3 0,1 6-2,-1-8-2,5 5-1,4-4 1,0-2 1,4 3-19,5-4-81,3 2-142,9-2-119,11-4-199,-1 3-202,7-3-90,1 0 20,7-1 119,1-3 101,-5-7 186</inkml:trace>
          <inkml:trace contextRef="#ctx0" brushRef="#br0" timeOffset="11976.2745">-2155 3062 342,'-26'0'489,"12"-3"38,-5-2 23,12 5-58,-1-2-222,8-2-126,8 3-67,7 1-35,6-3-17,9 6-3,10-2 0,7 3 4,1-2 5,5 3 6,0-2 10,1-3 15,-1 5 22,-6-2 29,-7 0 25,-3-2 34,-7 3 32,-4-4 22,-7 0 5,-1 2-5,-5-2-18,-4 0-33,-2 0-39,-2 0-41,-2 0-35,-2 0-30,-1 0-97,4-2-148,-3 2-136,2-4-212,-3 0-187,-3 0-94,-2 0 23,-3-3 113,-1 0 118,-3-1 201</inkml:trace>
        </inkml:traceGroup>
        <inkml:traceGroup>
          <inkml:annotationXML>
            <emma:emma xmlns:emma="http://www.w3.org/2003/04/emma" version="1.0">
              <emma:interpretation id="{E8F2CCD0-93F7-4998-8835-60EB8427478F}" emma:medium="tactile" emma:mode="ink">
                <msink:context xmlns:msink="http://schemas.microsoft.com/ink/2010/main" type="inkWord" rotatedBoundingBox="17230,16430 21056,16542 21048,16836 17222,16723"/>
              </emma:interpretation>
              <emma:one-of disjunction-type="recognition" id="oneOf6">
                <emma:interpretation id="interp30" emma:lang="en-IN" emma:confidence="0">
                  <emma:literal>rescue</emma:literal>
                </emma:interpretation>
                <emma:interpretation id="interp31" emma:lang="en-IN" emma:confidence="0">
                  <emma:literal>rescan</emma:literal>
                </emma:interpretation>
                <emma:interpretation id="interp32" emma:lang="en-IN" emma:confidence="0">
                  <emma:literal>text.</emma:literal>
                </emma:interpretation>
                <emma:interpretation id="interp33" emma:lang="en-IN" emma:confidence="0">
                  <emma:literal>rest.</emma:literal>
                </emma:interpretation>
                <emma:interpretation id="interp34" emma:lang="en-IN" emma:confidence="0">
                  <emma:literal>recite</emma:literal>
                </emma:interpretation>
              </emma:one-of>
            </emma:emma>
          </inkml:annotationXML>
          <inkml:trace contextRef="#ctx0" brushRef="#br0" timeOffset="12561.7131">-685 3035 126,'-7'-9'424,"1"-1"44,1 4 31,2-4 23,1 5-194,2-2-126,2 2-67,1-1-38,2 5-29,8 1-24,0 0-17,7 1-13,1 5-8,5 2-5,3 1 1,1 6-3,-1 1 1,3 1 2,-6 2-2,1 0-2,-6 3 1,0-2-1,-5 1-1,-3-2 1,-5-4 2,0 3 0,-8-3 0,1-3 1,-1-3 10,-1 1 30,1-2 79,-7-4 115,3 1 80,2-4 45,-4-1 25,1 0-9,2-1-64,-2-4-108,5-2-71,5 0-40,-2-2-33,10 1-20,3-4-15,4-2-10,6 2-10,5-3-6,2 3-15,6-2-25,-5 1-64,-1 3-130,1-1-112,-8 4-177,1-1-185,-8 1-114,0 3-12,-4 1 95,-2 2 91,-1-3 168</inkml:trace>
          <inkml:trace contextRef="#ctx0" brushRef="#br0" timeOffset="13142.4371">-40 3220 74,'-8'1'433,"0"2"51,3-3 27,2 0 17,6 0-165,2 0-165,7-3-90,9 3-50,5-1-25,3-2-16,9 2-5,4-6-3,5 7-1,4-4-2,-1 0 0,-1 0 2,-2-2-2,-4-2 1,1 0 2,-4-1 1,0 2 0,-3-5-3,-7 1 8,2-4 0,-9 5 15,1-2 29,-10-2 32,-1 2 37,-5 1 17,-5 3 7,-3-2-8,-3 4-27,-5 1-36,-5 0-39,0 3-21,-4 2-17,-4 5-6,-5-1-4,4 1 0,-7 2-2,3 1 2,1 4 3,0-1-2,3 0 1,3 0 1,6 0 0,0-1 3,10 0-1,3 2 1,3-3 5,8-2 1,2 2 1,8-2-2,-2 0 3,9-3 0,-1 1-4,10-2-2,-2-3-2,7 0 0,-4 0-6,7-3 1,-3-2 4,1 1-3,0-3-9,-1-2-19,0-1-18,1-3-15,-1-2-6,0 2-3,-5-3 9,-4 2 22,-2-1 21,-6 4 19,-7-1 32,1 3 32,-6 2 10,-3 0 4,-5 5-3,1-1-1,-6 3-31,-3 0-22,-5 5-18,-2 2 3,-1 0-1,-4 2 1,-1 3 3,0-1-3,-1 4 4,-1-3-6,2 2 1,0-1-2,2 1-2,1 0-2,-3-3 2,3 1 2,0-1 0,0 0-36,2 1-63,1-5-58,2 1-136,-1-4-153,1 1-133,1-2-35,-2-3 23,9 0 41,0 0 124</inkml:trace>
          <inkml:trace contextRef="#ctx0" brushRef="#br0" timeOffset="13733.8558">1572 3086 278,'2'-5'470,"2"-2"37,0 3 22,-4 0-38,-4 0-216,0 1-132,-4 3-69,-5 0-33,-2 3-22,-4 2-7,-2 1-6,0 2 0,-4 0-1,4 2-4,-5-1 2,4 0-1,-2 0-2,3-2 0,6 0 0,-1 0 0,7 0 0,-3-2 0,4-4 2,7 2 7,-2 0 8,7-1 4,3 1 3,6-3 3,1 0-1,5-3-3,-1 1-8,0 2-1,-2-3 5,-3 3-5,-4 0-2,-1 0-1,0-3-1,-3 3-6,-2 3-4,-1-3-2,-2 3-2,0-3 4,-2 2 0,-1 1 0,3-2 2,0 2 0,0-2 0,5 2-2,3 0 3,5-3-1,6 1-2,3 2 1,4-3 3,6 0-2,2 0 1,0-3 0,1 2 11,3-2 14,4-1 35,3 0 35,2-4 31,1 1 32,-2 0 47,6-2 34,-6 0 7,-4-1-7,-4 4-10,-4-1-12,-5-2-38,-4 3-43,-5 2-35,-7 0-25,-4 0-23,2 3-23,-6-1-19,-3 2-10,-4 2-6,-6-1-5,-8 4 2,2 1 1,-7 1 3,-3 2-2,3-2 0,-5 2 2,4 0-3,-2 3 4,3-3 0,0 3 0,3-2 1,2 4 1,4-6 0,-1 3 0,5 1-2,3-2 2,3 2 1,2-3 1,2 3-4,9-5-35,-1 2-109,6-2-139,1-2-127,1-2-185,3 1-179,-5-4-75,0 0 53,-6-4 105,-1 1 110,-1 3 175</inkml:trace>
          <inkml:trace contextRef="#ctx0" brushRef="#br0" timeOffset="14124.1345">2073 3209 7,'8'0'154,"4"0"7,1 0-43,8 0-25,0 0 1,3 0 15,2 4 19,-1-1 23,1-2 16,3 3 8,-2-1 12,2 1 12,3-1 13,-5 2-1,2-4-14,5-1-19,3 3-27,-3 0-35,-1-3-17,-1 2 1,2-2 18,-2-2 29,-1 2 41,-1-3 46,2 0 19,-3 2 7,-3-4-13,1 2-25,-3-4-41,-1 2-44,1-2-31,-2-1-28,-3 1-16,-4-1-16,1-2-3,-3 5-11,-2-3-1,-5 1 0,-2 3-8,0-1-3,-5 1-7,-6 1-5,1 1-6,-7 2-6,0 5-2,-8-3 2,1 2 2,-1 1 2,-3 4-3,3-1-1,-2 0-1,2 4 0,4-1-3,1 3 4,8-2 3,3-3-1,8 6 0,4-3-3,4-1-33,6 1-120,7-4-121,4 4-137,5-5-182,4 4-175,2-4-60,6-2 67,1-2 96,-2 2 124</inkml:trace>
        </inkml:traceGroup>
        <inkml:traceGroup>
          <inkml:annotationXML>
            <emma:emma xmlns:emma="http://www.w3.org/2003/04/emma" version="1.0">
              <emma:interpretation id="{5A8E2BE1-9C60-4DF4-B04F-F307B8F35DC7}" emma:medium="tactile" emma:mode="ink">
                <msink:context xmlns:msink="http://schemas.microsoft.com/ink/2010/main" type="inkWord" rotatedBoundingBox="22541,16594 23713,16628 23706,16886 22533,16851"/>
              </emma:interpretation>
              <emma:one-of disjunction-type="recognition" id="oneOf7">
                <emma:interpretation id="interp35" emma:lang="en-IN" emma:confidence="0">
                  <emma:literal>to</emma:literal>
                </emma:interpretation>
                <emma:interpretation id="interp36" emma:lang="en-IN" emma:confidence="0">
                  <emma:literal>eo</emma:literal>
                </emma:interpretation>
                <emma:interpretation id="interp37" emma:lang="en-IN" emma:confidence="0">
                  <emma:literal>so</emma:literal>
                </emma:interpretation>
                <emma:interpretation id="interp38" emma:lang="en-IN" emma:confidence="0">
                  <emma:literal>co</emma:literal>
                </emma:interpretation>
                <emma:interpretation id="interp39" emma:lang="en-IN" emma:confidence="0">
                  <emma:literal>ao</emma:literal>
                </emma:interpretation>
              </emma:one-of>
            </emma:emma>
          </inkml:annotationXML>
          <inkml:trace contextRef="#ctx0" brushRef="#br0" timeOffset="14440.3576">4818 3182 294,'4'-7'481,"4"0"38,4-1 20,1-3 301,-12 7-571,2-1 1,2 3-6,-5 0-5,7 2-16,-7-3-42,0 3-81,0 0-67,-7 3-34,2-1-13,1 3 0,-8-1 3,3 3 9,-3-1 10,-2 5 18,-2-3 15,0-1 6,-2 4-2,-3 1-5,4-4-8,-1 3-18,-1-3-11,1 1-8,2 1-5,2-1-1,1 0-1,2 1 0,6-1-4,0-2 4,2 1 2,6 3-12,2-4-120,5 1-109,6-1-189,0-2-223,1 2-121,1-5-53,1-2 87,-4 3 88,-3-6 180</inkml:trace>
          <inkml:trace contextRef="#ctx0" brushRef="#br0" timeOffset="14866.6595">4664 3283 244,'-16'-7'476,"4"2"41,3-1 21,4 5-4,2-4-240,8 2-140,3 2-71,4-2-39,12 0-24,2 1-11,5 2-1,7 0-4,55 2 5,-43 1-3,4-3-5,1 3 0,-4-2-1,4-1 0,-5 3-1,-4-3 1,-3 0 3,-6 2 9,-6-2 23,-2 0 39,-8 0 44,-7 0 40,-1 0 20,-2 0-4,-1 0-23,-5 0-34,-5 0-46,0 3-41,-5-2-19,-5 5-11,-3-1 3,-3 3-3,0 0-3,2 0 3,-2 2 0,3-1-1,2 1-3,1-1 4,2 0 4,8-2-3,0 3 0,0-1 7,8-2 3,2 0 4,6-2 9,1-1 54,7 1 42,-1-3 34,4-1 32,-1 3 23,-4-4 9,4-4-29,0 3-28,1-3-27,-1-3-30,-1-1-23,1-1-23,0 0-23,-1-3-14,-1 2-9,-1-2-5,-4 1-6,-5 0-7,-2 0-22,-11 0-51,-6 3-161,-11-1-147,-14-3-244,-13 0-194,-15 1-82,-10-4-7,-9 3 129,-6-6 132,-5 3 240</inkml:trace>
        </inkml:traceGroup>
      </inkml:traceGroup>
    </inkml:traceGroup>
    <inkml:traceGroup>
      <inkml:annotationXML>
        <emma:emma xmlns:emma="http://www.w3.org/2003/04/emma" version="1.0">
          <emma:interpretation id="{EA3A706E-D4EC-439B-9A8E-FBA520C3E0C5}" emma:medium="tactile" emma:mode="ink">
            <msink:context xmlns:msink="http://schemas.microsoft.com/ink/2010/main" type="paragraph" rotatedBoundingBox="10737,17280 23348,17601 23313,18958 10703,18636" alignmentLevel="2"/>
          </emma:interpretation>
        </emma:emma>
      </inkml:annotationXML>
      <inkml:traceGroup>
        <inkml:annotationXML>
          <emma:emma xmlns:emma="http://www.w3.org/2003/04/emma" version="1.0">
            <emma:interpretation id="{89A75ACB-D8FC-493D-B905-0A9EFD4FFDAD}" emma:medium="tactile" emma:mode="ink">
              <msink:context xmlns:msink="http://schemas.microsoft.com/ink/2010/main" type="line" rotatedBoundingBox="10737,17280 23348,17601 23337,18007 10727,17686"/>
            </emma:interpretation>
          </emma:emma>
        </inkml:annotationXML>
        <inkml:traceGroup>
          <inkml:annotationXML>
            <emma:emma xmlns:emma="http://www.w3.org/2003/04/emma" version="1.0">
              <emma:interpretation id="{7EAED541-8404-4E97-B68E-113554A541B0}" emma:medium="tactile" emma:mode="ink">
                <msink:context xmlns:msink="http://schemas.microsoft.com/ink/2010/main" type="inkWord" rotatedBoundingBox="10733,17432 11316,17447 11310,17689 10727,17674"/>
              </emma:interpretation>
              <emma:one-of disjunction-type="recognition" id="oneOf8">
                <emma:interpretation id="interp40" emma:lang="en-IN" emma:confidence="0">
                  <emma:literal>a</emma:literal>
                </emma:interpretation>
                <emma:interpretation id="interp41" emma:lang="en-IN" emma:confidence="0">
                  <emma:literal>G</emma:literal>
                </emma:interpretation>
                <emma:interpretation id="interp42" emma:lang="en-IN" emma:confidence="0">
                  <emma:literal>o</emma:literal>
                </emma:interpretation>
                <emma:interpretation id="interp43" emma:lang="en-IN" emma:confidence="0">
                  <emma:literal>c</emma:literal>
                </emma:interpretation>
                <emma:interpretation id="interp44" emma:lang="en-IN" emma:confidence="0">
                  <emma:literal>d</emma:literal>
                </emma:interpretation>
              </emma:one-of>
            </emma:emma>
          </inkml:annotationXML>
          <inkml:trace contextRef="#ctx0" brushRef="#br0" timeOffset="15800.6489">-6836 4074 65,'9'-3'425,"-4"1"47,1-3 33,-4 3 23,-2-3-152,-2 2-128,-1-1-34,0 0 13,-3 0 23,-1 0 3,-2 2-7,-3 1-22,-1 1-53,1 0-66,-9 1-48,2 1-31,-9 3-9,1 2-10,-5 0-2,1 2 1,1 0 0,-2 3 6,6 0-1,0-1 2,6 0-1,2 1 2,5-1 0,8 0-3,5 1 0,5-5 1,8 2 1,8-2-3,4-1 2,6 0-2,7-2 0,4-3-2,3 3 2,-5-8 1,0 3 1,-1-2 4,-5-1 16,-4-1 8,-4-2 7,-1-2 4,-5-2 4,-3-1 7,-4-3-8,-3 3-4,-4-3 0,-4-1-6,-2 2-6,-2 0-8,-4 0-7,1 2-8,0 0-9,2 4-27,-2 1-110,3 0-122,2-1-142,2 4-178,6-2-175,2 1-72,11 2 61,-1 1 95,13-1 124</inkml:trace>
        </inkml:traceGroup>
        <inkml:traceGroup>
          <inkml:annotationXML>
            <emma:emma xmlns:emma="http://www.w3.org/2003/04/emma" version="1.0">
              <emma:interpretation id="{FE19CCFC-3644-4A8A-AE5E-F2E03A62FA3B}" emma:medium="tactile" emma:mode="ink">
                <msink:context xmlns:msink="http://schemas.microsoft.com/ink/2010/main" type="inkWord" rotatedBoundingBox="11895,17350 14296,17411 14288,17726 11887,17665"/>
              </emma:interpretation>
              <emma:one-of disjunction-type="recognition" id="oneOf9">
                <emma:interpretation id="interp45" emma:lang="en-IN" emma:confidence="0">
                  <emma:literal>turn</emma:literal>
                </emma:interpretation>
                <emma:interpretation id="interp46" emma:lang="en-IN" emma:confidence="0">
                  <emma:literal>ten</emma:literal>
                </emma:interpretation>
                <emma:interpretation id="interp47" emma:lang="en-IN" emma:confidence="0">
                  <emma:literal>tin</emma:literal>
                </emma:interpretation>
                <emma:interpretation id="interp48" emma:lang="en-IN" emma:confidence="0">
                  <emma:literal>tar</emma:literal>
                </emma:interpretation>
                <emma:interpretation id="interp49" emma:lang="en-IN" emma:confidence="0">
                  <emma:literal>tire</emma:literal>
                </emma:interpretation>
              </emma:one-of>
            </emma:emma>
          </inkml:annotationXML>
          <inkml:trace contextRef="#ctx0" brushRef="#br0" timeOffset="16574.3978">-5967 4097 369,'-27'-6'534,"9"2"47,2 0 24,3-1-55,7 1-220,6-1-147,5 2-90,9-1-50,7-1-16,11 3-17,3 1-6,12-3-2,6 1-11,3 2-22,3-2-23,1 2-20,-1-3-39,0 2-47,-1-3-36,-3-2-1,-7 2 5,-2-2 18,-5 4 40,-8-5 73,-6 0 75,-2 1 67,-11 4 51,0-2 27,-7 0 15,-1 3-14,1 0-28,-4 2-36,-6 2-36,-2 0-22,-5 3-18,-3 2-7,-3-1-6,0 7-4,2-5-1,-2 3 0,0 1 0,6-4 0,-1 3 0,5-6 1,-1 2-1,2 1 5,4-4 11,1-2 16,0 3 31,0-5 33,6 2 17,7-2 9,3-2-1,8 0-18,3-1-26,5-2-28,2 1-16,1-1-2,-1 1-2,-2 1-4,-6 1-7,-5 0-2,-4 2-2,-1 2-10,-6-2-4,-5 5 2,0-1 1,-5 4-2,-2-2-3,-3 1-21,-8 3-72,-1-1-64,-4-1-135,4 3-151,-2-3-141,0-1-56,0 0 30,9-2 42,1 1 122</inkml:trace>
          <inkml:trace contextRef="#ctx0" brushRef="#br0" timeOffset="16119.0129">-5890 3941 243,'31'-4'550,"-6"-4"69,-5 1 37,-3 0 23,-1 0-200,-3 2-92,-3 2-69,1-1-39,-6 0-24,3 1-17,-7 3-52,3 3-76,-4 0-55,-4 2-27,3 2-15,-7 1-5,0 4-1,-2-2-1,-6 3 2,-2 1 4,-1 3 8,-2-1 4,0-1 10,2 3 8,-2-2 0,0-3-2,4 2-2,-4-4-10,5 3-7,0-3-8,3 0 0,5 1-3,2-1-1,2-3-3,4-1 2,4 4-3,5-7 0,4 2-4,5-1-2,7 0-28,3-1-84,5-2-129,-1 1-90,9 0-118,-3-2-146,1-1-128,-3 0-27,-2-1 69,-8 1 61,-4-3 101,-2 0 140</inkml:trace>
          <inkml:trace contextRef="#ctx0" brushRef="#br0" timeOffset="17044.862">-4858 4171 264,'11'0'437,"2"-1"35,-4-2 21,7 0-68,2-2-153,1 4-106,1-5-59,4 2-28,-2-4-19,2 4-9,-1 0-16,4-3-10,-6 0-4,1-4 0,-4 6 2,1-6 2,-4 0 8,1 0 16,-7-1 25,-1 1 56,0 1 39,-4-2 30,-4 5 22,1 1-8,-1 0-27,0 2-63,3 0-48,-3 4-37,4 0-31,-4 0-11,1 4-5,7 4 8,-3-1 2,6 1 1,-1 3 4,1 0-4,2 2-1,0-1-1,-4 2-1,4-2-2,3 1 0,0 2 1,-3-4 2,0 1 1,0-1 0,-4 1 2,3-3-3,-8 1 3,1-1 1,-2-2-3,-3-2 4,0-1 3,0 0 2,-6-1 3,1-2-2,4-1 3,-6 3 0,2-6-3,5 2 0,0-2-5,5-1-4,6 0-3,7-5-8,6 1 4,10-1 4,1 0 1,10-3 0,3 0 1,5 0 6,-5 1-1,-1 0-7,-2 0 2,-5 3 3,-6 0-1,-6 2-3,-2-1-25,-5 0-95,0 2-84,-5 1-140,-3-3-186,0 2-143,-4-2-56,-1 2 58,5 2 58,-2-2 131</inkml:trace>
        </inkml:traceGroup>
        <inkml:traceGroup>
          <inkml:annotationXML>
            <emma:emma xmlns:emma="http://www.w3.org/2003/04/emma" version="1.0">
              <emma:interpretation id="{7A2B52F4-D0F1-427A-9CDE-65FDE9B07AD7}" emma:medium="tactile" emma:mode="ink">
                <msink:context xmlns:msink="http://schemas.microsoft.com/ink/2010/main" type="inkWord" rotatedBoundingBox="15385,17447 20634,17581 20625,17938 15376,17804"/>
              </emma:interpretation>
              <emma:one-of disjunction-type="recognition" id="oneOf10">
                <emma:interpretation id="interp50" emma:lang="en-IN" emma:confidence="0">
                  <emma:literal>element</emma:literal>
                </emma:interpretation>
                <emma:interpretation id="interp51" emma:lang="en-IN" emma:confidence="0">
                  <emma:literal>esemen-</emma:literal>
                </emma:interpretation>
                <emma:interpretation id="interp52" emma:lang="en-IN" emma:confidence="0">
                  <emma:literal>semen</emma:literal>
                </emma:interpretation>
                <emma:interpretation id="interp53" emma:lang="en-IN" emma:confidence="0">
                  <emma:literal>emanon</emma:literal>
                </emma:interpretation>
                <emma:interpretation id="interp54" emma:lang="en-IN" emma:confidence="0">
                  <emma:literal>ex-mere</emma:literal>
                </emma:interpretation>
              </emma:one-of>
            </emma:emma>
          </inkml:annotationXML>
          <inkml:trace contextRef="#ctx0" brushRef="#br0" timeOffset="17856.6898">-2514 4180 405,'-15'0'470,"2"0"27,2 0 15,8 0-117,1 0-171,4 0-98,9-2-55,7 2-24,8-2-13,7 0-2,7 2-9,7-4-3,-4 1-4,4 0-2,-1-2-2,-2 4-5,-3-6 4,1 3-2,-4-4 1,1-2 2,-5 2 2,-1-6 5,-7 4 12,1-2 33,-9-2 52,-5 2 61,-8-1 50,-2 2 36,-8 0 13,-6 3-18,-5-3-44,-4 7-58,-7 0-48,-3 0-40,-7 8-30,-2 0-18,1 4-13,-4 0-4,-1 5-2,1-1-4,5 1 3,5 1-1,0 0 4,11 0 0,7-1-3,7 2 2,6-1-2,9-2 5,5 0-2,4-4-1,9 1 0,8 1 0,4-4 0,7 0 1,1-2 0,3 1 1,4-5 4,-5 0 0,3-4-1,2 3-3,2-6 2,-4 0-2,3-2-2,3-3 1,-6 0-3,2 1 3,-7-4 3,-2 3 21,-7 1 17,-10 0 21,0 3 19,-9 0 7,-4 3 0,1 1-19,-9-1-25,2 2-18,-8 6-19,-1-1-10,-6 2-3,-6 1 3,-4 5 0,-4-1 2,-5-1-2,-3 6 0,2-2 0,-5 2 0,3-2 1,2 0-2,1 0-16,-1-1-55,1 1-136,0 0-117,6-4-128,5 0-167,-4 2-168,6-5-41,5 2 82,2-6 89,7 5 112</inkml:trace>
          <inkml:trace contextRef="#ctx0" brushRef="#br0" timeOffset="18196.051">-1412 4238 265,'13'-4'580,"-2"0"77,-1-3 45,-2 3 25,1 0-214,6 0-156,-1-1-120,5 1-67,7 1-42,1-2-22,7 1-44,6 1-30,0-1-16,2-1-4,3 3-6,1-3 2,-2 1-1,-1 0 0,-1-1-2,-5-2-5,-2 3 6,-3-4-5,-10-2-1,-1 2 3,-8 1 4,-8 0-5,-5 2-2,-5-3 16,-8-1 18,-8 4 16,1 0 17,-6 4 12,-3-2 9,2 1-2,-7 4-14,2 2-12,-2 1-14,1 2-8,2 0-8,9 1-8,-6 3-6,9 1-4,6-1-4,-1 1 0,12-1 0,4 1-3,4 0 0,4-1-1,8 1 2,2 0-4,9-4-2,2 4-71,9-5-145,0 4-107,5-4-154,3-2-163,-1 2-154,1-3-8,-2-3 99,-6 2 85,2 0 137</inkml:trace>
          <inkml:trace contextRef="#ctx0" brushRef="#br0" timeOffset="18732.5348">-218 4178 111,'6'-7'463,"-6"3"55,3 0 27,-3-1 14,0-1-181,0 5-171,0 1-102,-3 1-50,-2 2-30,0 1-10,-4 4-8,-3-1-2,-4 2-3,2 2-1,-2-2 0,0 3 0,-2-1 0,5 1 0,-3-1-1,4-3 2,2-1 0,-1 0 3,4-2-2,-1-1 23,3 2 63,-1-5 85,4-1 52,2 0 33,2-1 6,4-2-12,7-1-57,0 0-83,8-3-53,5-4-30,4 3-12,7 0-12,-3-2-4,1 1-5,-1 2-6,-4 3-3,-1-1-1,-3 1-1,-5 1-2,-2 3 0,-10 3 5,-4-2 4,-5 7 3,-5-4 2,-4 3 2,-6 2-1,1-2-1,-5 0 2,4 4-3,-1-4 2,3-2-2,4-2-3,-2 2 5,3-2 6,3 1 7,1-4 1,4 0 7,4 0 4,1-3-4,6 2-8,3-2-6,2-5 0,5 4-5,3-3-1,3-1-1,7 3-1,0-2 23,4 0 19,2-1 20,-4 4 12,-3-1 4,-2 3 7,-4-3-20,-4 5-19,1 1-21,-3 3-12,-9 0-4,1 0-2,-3 0-2,-5 7-1,1-4 2,-9 1-3,-2 0-3,-1 3-64,-4-4-128,0-2-98,-1 2-134,2 1-162,1-4-163,-1 1-27,6-3 81,3 3 69,3-3 122</inkml:trace>
          <inkml:trace contextRef="#ctx0" brushRef="#br0" timeOffset="19049.762">470 4330 265,'1'-3'469,"7"-1"37,2 4 25,5-5-47,-1 2-184,4-1-128,2-1-59,5 1-20,0-2-2,1 2 1,3-2 7,1 0 14,2 1 4,-4-2 22,5-4 25,-4 3 18,2 0 16,-4-3 11,-5 3 6,-1-1-21,-8-1-30,-3 1-27,-7 0-34,-3 4-29,-5-1-30,-6 2-17,-7-2-15,-3 5-5,-8-3-4,-1 4-2,-4 4 1,1 0-1,-3 0-3,-4 3-1,7 2-1,-1 0 1,7 1 0,1-1 1,2 2 2,6 1 0,7-1 2,6 0 1,5-3 0,5 4-3,3-2-25,5-1-103,6-2-123,0 0-77,9-2-118,-1 0-138,2-1-127,1-4 1,2 0 64,-4 0 49,4 0 101,-3-4 130</inkml:trace>
          <inkml:trace contextRef="#ctx0" brushRef="#br0" timeOffset="19576.3667">1113 4249 420,'11'-4'481,"-4"3"29,1-2 16,0 0-118,0 3-183,-3 0-107,0 0-57,1 3-28,-4 1-14,-2 0-6,-2 4-4,-4 3 3,1-4-2,-3 1-1,0-1-2,-2 2 0,0-2-2,-1 0-5,3 3 8,0-6-5,3 1-2,1-2 0,-1 1 1,1-3 3,3 1-3,1 2 4,1-4 3,4-4 0,3 2 0,8 1-3,2-4-3,6 1 0,2 1-1,4-4 3,7 0-4,-2 0 0,7 3 1,-3-3-2,-1-1-3,-4 4-4,0 0 6,-7 0-1,-5 0 2,-1 1 0,0 3 0,-3-4 2,-1 3-2,4 1 0,-2-3 1,2 0 2,2 2 1,2-3 9,1 1 22,6-1 37,2 3 67,0-2 77,-1-1 58,3-2 41,0 5 17,-2-6-11,-3 3-45,-6 3-58,-1-2-46,-6 1-45,-2 0-33,-6 2-27,-1 0-27,-1 0-19,-1 0-9,-7 2-6,0 0-6,-7 2 0,-2 0 7,-3 4-1,-5-1-1,1 4-1,1-3 3,-4 3 0,1 1-1,4 0 2,-5 0-1,4-1 1,-4 1-1,6 0 0,0 0-3,5-2 1,0 2-2,3-1-1,1-3 2,4 3-5,4-3-22,5-1-62,7 2-141,6-2-132,12 0-217,-1-2-214,6 0-93,3-4-2,-4 2 109,-4-3 113,3 0 205</inkml:trace>
          <inkml:trace contextRef="#ctx0" brushRef="#br0" timeOffset="19765.4969">2130 4323 352,'-21'-5'687,"5"-2"89,7 2 40,6 1 18,7-2-250,9 2-263,15 2-159,5-2-87,7 4-63,10 0-122,1 0-96,7 1-164,-2 2-209,2-3-128,-2 2-43,-1 1 68,-1-2 63,1 2 150</inkml:trace>
        </inkml:traceGroup>
        <inkml:traceGroup>
          <inkml:annotationXML>
            <emma:emma xmlns:emma="http://www.w3.org/2003/04/emma" version="1.0">
              <emma:interpretation id="{5BE7829C-1DC8-4EB6-A3FA-41982770FBFB}" emma:medium="tactile" emma:mode="ink">
                <msink:context xmlns:msink="http://schemas.microsoft.com/ink/2010/main" type="inkWord" rotatedBoundingBox="21461,17553 23348,17601 23339,17951 21452,17903"/>
              </emma:interpretation>
              <emma:one-of disjunction-type="recognition" id="oneOf11">
                <emma:interpretation id="interp55" emma:lang="en-IN" emma:confidence="0">
                  <emma:literal>of</emma:literal>
                </emma:interpretation>
                <emma:interpretation id="interp56" emma:lang="en-IN" emma:confidence="0">
                  <emma:literal>of,</emma:literal>
                </emma:interpretation>
                <emma:interpretation id="interp57" emma:lang="en-IN" emma:confidence="0">
                  <emma:literal>of.</emma:literal>
                </emma:interpretation>
                <emma:interpretation id="interp58" emma:lang="en-IN" emma:confidence="0">
                  <emma:literal>onto</emma:literal>
                </emma:interpretation>
                <emma:interpretation id="interp59" emma:lang="en-IN" emma:confidence="0">
                  <emma:literal>oft</emma:literal>
                </emma:interpretation>
              </emma:one-of>
            </emma:emma>
          </inkml:annotationXML>
          <inkml:trace contextRef="#ctx0" brushRef="#br0" timeOffset="20457.9889">3900 4323 298,'-3'-5'517,"1"0"42,-1 3 20,0-1-12,-2 1-248,0 2-156,-6 0-77,-7 0-46,-4 5-17,-4-3-11,-3 5-5,0-4-3,-4 8 0,4-5 0,1 5-1,1-4-2,5 1 2,-2 3 1,6-3-1,4-1 0,-1 4 1,6-6 0,4 0 15,0 2 24,5-3 24,5 1 22,3-2 23,6-1 16,5 0-5,1-2-10,7 0-7,0-2 4,2 0-7,2-1 0,-3-3-4,5 1-3,-1-2-19,-3-1-21,3-4-16,-5 1-15,-1 0 11,-6 0 7,-4-1 13,-6 0 7,-3 1 7,-7-1 7,-4 3-14,-4-3-11,-5 5-14,1 0-12,-4-1-10,1 4-9,-1 3-7,6-2-7,-1 0-3,10 3 1,-6 0 3,7 0 2,7 3-2,-1 0 6,10 2 3,5-5-3,5 3 0,7 2 0,6-1-1,-2-1-2,4 1 2,0-1 1,3-1-3,3 1 3,-4-2 3,4-1 2,-2 0-2,-2-1 1,4-2 5,-2 1 1,1-2 1,-3-3-3,4-4 1,-4 6-2,-1-9-6,3 3 1,-7-1 1,-2 1-2,-4-2 6,-7 1 8,-2 0 11,-4 1 7,-4 2 5,-4-1 4,-3 2 2,-3 1-7,-1 3-9,0 0-12,-4 0-7,-4 4-7,-4 0-4,-4 4-2,-6 0-1,-3 0 5,-1 3 2,-7 4 3,-3-3 2,4 4-6,-4 2 1,5-3 2,-2 6-3,0-4-1,4 2 0,-1 1 2,2 2-2,1-3 0,3 1-2,-1 1 2,3-5-4,2 6 3,0-5 0,1 1-7,3 2-23,0-6-74,0 2-124,4-3-103,0 0-119,1-2-155,1 1-152,-4-7-27,5 2 69,0-3 77,-1 0 101,1 0 156</inkml:trace>
          <inkml:trace contextRef="#ctx0" brushRef="#br0" timeOffset="20763.2045">4559 4359 21,'-8'-1'464,"0"1"80,3-4 40,5 3 20,4 1-117,5-2-199,4 2-127,11 0-67,4 2-16,5-1 11,9 3 37,4-3 49,7 5 31,0-2 19,2 0 8,3 2-6,-4-1-27,-1-1-30,-6 0-18,2 1-14,-7-3-12,-7 2-11,-1-1-9,-5-3-3,-8 2-6,-4-2-7,0 3-8,-5-3-5,-4 0-14,2 0-14,-4 0-13,-4 0-9,3 0-13,-2 0-13,0 0-22,-3 0-43,0 0-92,-3-3-172,-2 1-189,-6-1-231,-7-3-149,-7 0-51,-9-1 41,-3-5 149,-3-1 172</inkml:trace>
        </inkml:traceGroup>
      </inkml:traceGroup>
      <inkml:traceGroup>
        <inkml:annotationXML>
          <emma:emma xmlns:emma="http://www.w3.org/2003/04/emma" version="1.0">
            <emma:interpretation id="{93B6C319-6F7B-4BF1-9D24-8ECDAE544ADD}" emma:medium="tactile" emma:mode="ink">
              <msink:context xmlns:msink="http://schemas.microsoft.com/ink/2010/main" type="line" rotatedBoundingBox="10994,18290 18361,18400 18356,18754 10988,18644"/>
            </emma:interpretation>
          </emma:emma>
        </inkml:annotationXML>
        <inkml:traceGroup>
          <inkml:annotationXML>
            <emma:emma xmlns:emma="http://www.w3.org/2003/04/emma" version="1.0">
              <emma:interpretation id="{4DE79A44-4539-45F3-9483-46363C64B5D7}" emma:medium="tactile" emma:mode="ink">
                <msink:context xmlns:msink="http://schemas.microsoft.com/ink/2010/main" type="inkWord" rotatedBoundingBox="10994,18290 14184,18337 14179,18692 10988,18644"/>
              </emma:interpretation>
              <emma:one-of disjunction-type="recognition" id="oneOf12">
                <emma:interpretation id="interp60" emma:lang="en-IN" emma:confidence="0">
                  <emma:literal>same</emma:literal>
                </emma:interpretation>
                <emma:interpretation id="interp61" emma:lang="en-IN" emma:confidence="0">
                  <emma:literal>Same</emma:literal>
                </emma:interpretation>
                <emma:interpretation id="interp62" emma:lang="en-IN" emma:confidence="0">
                  <emma:literal>Sane</emma:literal>
                </emma:interpretation>
                <emma:interpretation id="interp63" emma:lang="en-IN" emma:confidence="0">
                  <emma:literal>sane</emma:literal>
                </emma:interpretation>
                <emma:interpretation id="interp64" emma:lang="en-IN" emma:confidence="0">
                  <emma:literal>Sanso</emma:literal>
                </emma:interpretation>
              </emma:one-of>
            </emma:emma>
          </inkml:annotationXML>
          <inkml:trace contextRef="#ctx0" brushRef="#br0" timeOffset="22350.4779">-6260 4857 83,'6'0'428,"-4"-7"52,-2 6 25,-5-3 15,-3-2-168,-2 5-148,-6-2-83,0-1-43,-5 4-23,-1-1-15,-4 1-11,0 1-5,-7 3-10,1 0-3,-2 3-3,7 0-1,-6 2-4,6 1-2,0 2-2,8-1 0,4 0 0,9 4 1,6-1 1,6-1 0,5 5 3,6-6 1,0 3 1,4-2-2,-3 2-2,-1-4 2,3 1-3,-6 0-1,-1 0 0,-5-2 3,3 1-1,-9-3 0,-2 1 0,-2 1 2,-6-1-1,-5-1 7,-6-2 9,0 1 11,-9 0 4,-2-3 4,-1 0 4,-2 3-7,-1-6-10,0 2-7,1-2-6,2 2-4,-1-3-13,3 0-22,4 0-27,-1 0-63,5-3-119,8 2-129,5-3-115,8-3-39,8 0-8,13 3 45,5-2 106</inkml:trace>
          <inkml:trace contextRef="#ctx0" brushRef="#br0" timeOffset="22725.7505">-5936 5037 234,'28'-7'448,"-5"0"45,-2 2 29,-8-1-41,-5 0-168,-5 2-121,-3 2-74,0-3-41,-11 5-29,-2 0-19,-3 2-14,-2 3-8,-4-1-7,1 4-2,0-1-3,2 0 4,1 2 0,4-2 1,-1 1 0,2 0 0,7 0 3,-1-1-1,6-4-2,1 2 3,0 1 12,5-5 10,-1 3 10,5-4 18,0 0 13,6 0 15,-1-4 6,2 3-2,0-2-8,-1 0-7,4-2-15,-2 2-15,1-4-7,-2 3-1,-1 0 1,-3 0 3,3 0 1,-9 3-8,1-1-9,-1 2-13,1 0-9,-6 0-7,7 2-1,-3-1 2,1 3 8,-1 0 3,3 0-2,-6 3 1,3 0-2,1-2-2,-4 1-13,4-1-57,-4 2-40,6-3-92,-3 0-132,-1-2-132,0 3-103,-1-3-6,-3-2 10,5 3 73,3-3 121</inkml:trace>
          <inkml:trace contextRef="#ctx0" brushRef="#br0" timeOffset="23216.1775">-5481 4990 276,'13'-5'468,"0"-2"39,0 3 19,-4 3-49,-1 1-196,4 0-130,-3 1-71,2 2-41,-4 5-18,-1-3-9,-4 5-6,-2-1-2,-2 3-4,-4-3 5,4 2-5,-3-1 1,-3-1 1,2 1-1,0-2 2,-1-3-1,2 1 4,1-1-1,0-4 4,3 5 16,1-5 61,-3-1 79,3 0 43,3 0 23,-2-1 3,6-5-12,-1 1-59,7-2-78,3 2-43,2-5-24,3 2-10,-1 0-8,1 5-1,-3-5-5,-5 4-4,3 0-3,-5 3-2,2 1-1,-5 0 1,5 0 4,-7 1 1,1 3 2,-1 0 3,-3 0 3,0 2 1,-1-1 0,4-4 2,-6 2 1,2 1 3,-2 0 2,3-4 0,-1 2 3,1-2 7,0 0-3,7 0 18,3-2 12,3-2 7,5 3 4,1-2-1,7-1 8,0-1-16,5-1-10,-7 5-9,5-5-7,-5 5-5,0-3-8,-7 3-7,1 1-2,-2 1-3,-6 3-2,-4-3 0,2 5 0,-9 2 5,-2 0 2,-2 0 0,-6 2 2,-3 1-46,-2 1-109,-4-4-81,1 4-125,-2-3-139,0 0-162,7 1-48,-2-5 57,12 6 54,2-7 107</inkml:trace>
          <inkml:trace contextRef="#ctx0" brushRef="#br0" timeOffset="23552.5984">-4558 5165 306,'19'-4'480,"2"0"36,-4 0 19,4 0-43,2-1-204,2 0-110,4 0-45,-3-1-12,6 1 1,-5-2 4,7 0 9,0 3 0,-1-6-6,6 4-11,-2-1-5,0-4-6,-4 4-3,-2-1 10,-2-4 5,-7 1 10,-4 3 8,-2-1 1,-5 2-8,-4-2-31,-1 4-18,-6-2-22,-6 4-21,1-4-17,-8 6-10,-3 1-6,-3 0-5,-9 4-5,6 0 0,-4 1-1,1 5-1,1-1-2,1 0 0,4 3 2,1-1 2,5 0-1,4 1 5,2 2 1,7-2 1,7 0 4,-1 0-1,10-1 1,2-2-2,7 3-22,4-4-120,5 3-115,3-4-134,5 1-172,1-1-178,0-3-69,4-1 71,3 1 83,-1-4 118</inkml:trace>
        </inkml:traceGroup>
        <inkml:traceGroup>
          <inkml:annotationXML>
            <emma:emma xmlns:emma="http://www.w3.org/2003/04/emma" version="1.0">
              <emma:interpretation id="{9604EA92-EF32-4AEF-83AA-599400EF7819}" emma:medium="tactile" emma:mode="ink">
                <msink:context xmlns:msink="http://schemas.microsoft.com/ink/2010/main" type="inkWord" rotatedBoundingBox="15481,18390 18361,18433 18356,18742 15476,18699"/>
              </emma:interpretation>
              <emma:one-of disjunction-type="recognition" id="oneOf13">
                <emma:interpretation id="interp65" emma:lang="en-IN" emma:confidence="0">
                  <emma:literal>sets</emma:literal>
                </emma:interpretation>
                <emma:interpretation id="interp66" emma:lang="en-IN" emma:confidence="0">
                  <emma:literal>J its</emma:literal>
                </emma:interpretation>
                <emma:interpretation id="interp67" emma:lang="en-IN" emma:confidence="0">
                  <emma:literal>J it</emma:literal>
                </emma:interpretation>
                <emma:interpretation id="interp68" emma:lang="en-IN" emma:confidence="0">
                  <emma:literal>set</emma:literal>
                </emma:interpretation>
                <emma:interpretation id="interp69" emma:lang="en-IN" emma:confidence="0">
                  <emma:literal>J et</emma:literal>
                </emma:interpretation>
              </emma:one-of>
            </emma:emma>
          </inkml:annotationXML>
          <inkml:trace contextRef="#ctx0" brushRef="#br0" timeOffset="24432.3073">-2460 5153 413,'24'-3'492,"-3"2"37,2-2 18,1 1-92,-2-3-164,4 3-63,-1-2-19,1 1-5,3-2-2,-3 1-6,3 1-33,1-1-48,2-1-43,-1 1-24,-1 0-17,2-3-8,-1 2-3,-2-2 4,1-4 2,-4 4 8,3 0 28,-5-1 23,-3 0 14,-4-1 8,-7 2 5,-2 0 8,0 3-24,-5-1-20,-1 0-14,2 1-20,-4 4-19,-1 0-15,-7 0-8,-5 2-3,-5 5-3,-1-2-1,-2 2 1,2 2 2,3-1 3,0 3-1,1-4 2,4 1 2,3-1 1,0 0 0,8 1-2,0 0 1,7-5 4,2 2 1,4-1 0,8-1 1,5-1 0,4-2 0,10 0-2,4 0-2,2 0 4,12-2-2,-2-2 3,3-4 1,5 1 3,7 0 2,1-1 0,4-4 4,1 0 5,-5-2 9,2 0 11,-10 3 15,-8-1 14,-6 2 9,-7 1 1,-9 1 1,-2 2-8,-10 0-9,-2 0-15,-6 5-8,-3-2-16,-3 0-10,-3 3-8,-8 0-7,-5 3-6,-5 1-1,-1 2-2,-6 0 5,-2 1 1,-2 4 0,3-3 0,-2 1 0,-1 3 1,4-3-2,0 1-1,-1 2-4,-3 0 4,8 1-1,2-1 2,-2 0 1,6-4 1,2 4 1,3-1 1,5-2 1,2 3 0,6-4-1,5 6 0,4-3-5,11-2-22,4 2-38,10 0-91,11 0-162,6-5-138,2 4-204,-2-3-183,4 0-70,-5-3 35,-10-1 132,1 0 120,-7-3 203</inkml:trace>
          <inkml:trace contextRef="#ctx0" brushRef="#br0" timeOffset="24703.5254">-884 5116 242,'-18'0'577,"0"0"82,6 0 43,-1 0 23,2 0-232,7-2-148,8-1-127,0 3-74,12 0-39,7-2-20,6 4-20,12-2-28,9 3-21,2-1-49,4 0-102,3 1-123,-1-1-188,-2 0-170,-2-2-91,-4 3-9,-3-3 74,-6 2 104</inkml:trace>
          <inkml:trace contextRef="#ctx0" brushRef="#br0" timeOffset="25353.3191">322 5184 396,'-3'0'479,"3"0"35,0 0 19,0 0-105,0-4-170,0 4-99,0 0-41,0 0-14,0 0 3,0 0 11,0 0 23,-3 0 23,1-1 4,-3 1 2,-1 0 14,0 0 9,-6-3-7,3 3-16,-3 0-1,4-3-6,2 2-15,0 1-17,1 0-15,2 0-10,3-3-13,0 3-14,0 0-14,0-1-13,0 1-17,3-3-15,5-1-10,0 4-8,1-4-2,8 1-1,-1 2 1,-4 1-1,1 0-2,2-3 1,-3 3-2,0 0-3,-3 0 1,-1 3-1,0-3-1,-3 1 3,0-1-1,-2 7 1,-3-7 1,0 4 3,0 0 1,-3-1 0,1-2 1,-1 2 2,2 1 0,-6-4 0,2 4 0,5-1-2,-1-3 1,-6 1-1,7-1 3,-1 0 2,-2 3 0,3-3 3,0 0 1,0 0 9,0 0 7,0 0 9,0 0 9,0 0 4,0-3 5,3 3-6,-2 0-9,6 0-10,-6 0-5,4-1-7,2 1-2,-3-3 0,1 3 5,-2 0 1,-1-4 1,3 4-1,-5 0 3,3 0-4,-3 0-1,0 0-4,3 0 3,-3 0-3,2 0-3,-2 0 0,0 0 1,0 0-1,0 0 1,0 0 0,0 0 0,0 0 1,3 0 0,-3 0-1,0 0-1,0 0 1,0 0 0,0 0-4,-3 0-2,3 0-4,-2 0-2,-1-1-5,3 1-22,0 0-45,-8 0-168,-2-6-308,-14 2-287,-17-4-148,-25-4-61,-38-9 2,-39-6 147,-56-11 296</inkml:trace>
          <inkml:trace contextRef="#ctx0" brushRef="#br0" timeOffset="23843.8246">-2819 5049 383,'21'-11'498,"-4"5"40,-4-3 34,0 2 4,-5 3-113,0-4-60,-3 4-33,0 1-29,-2 1-29,0 2-86,-6 2-105,0 3-67,-2 2-32,-3 0-12,1 2-3,1-1 1,-2 4-2,3 3 2,0-4 3,2 1 2,2 2 20,1-2 12,0 2 8,0-3 2,0 1-1,0-4 0,-4 6-19,3-6-15,-6 0-8,3 2-3,-4-6 2,-1 4-2,0-4-1,-7-3 0,1 5-2,-5-6-6,-5 1-76,3 2-136,-2-3-101,6-3-144,1 2-164,5-2-157,4-1-13,8 0 89,8-3 75,10 3 132</inkml:trace>
        </inkml:traceGroup>
      </inkml:traceGroup>
    </inkml:traceGroup>
  </inkml:traceGroup>
</inkml:ink>
</file>

<file path=ppt/ink/ink17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54:38.93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F23DB65-C691-435F-BF15-B30F12096A31}" emma:medium="tactile" emma:mode="ink">
          <msink:context xmlns:msink="http://schemas.microsoft.com/ink/2010/main" type="writingRegion" rotatedBoundingBox="1127,12992 16428,13329 16417,13817 1116,13480"/>
        </emma:interpretation>
      </emma:emma>
    </inkml:annotationXML>
    <inkml:traceGroup>
      <inkml:annotationXML>
        <emma:emma xmlns:emma="http://www.w3.org/2003/04/emma" version="1.0">
          <emma:interpretation id="{602B32F2-2E00-44DD-A5EE-A3365DA270A2}" emma:medium="tactile" emma:mode="ink">
            <msink:context xmlns:msink="http://schemas.microsoft.com/ink/2010/main" type="paragraph" rotatedBoundingBox="1127,12992 16428,13329 16417,13817 1116,13480" alignmentLevel="1"/>
          </emma:interpretation>
        </emma:emma>
      </inkml:annotationXML>
      <inkml:traceGroup>
        <inkml:annotationXML>
          <emma:emma xmlns:emma="http://www.w3.org/2003/04/emma" version="1.0">
            <emma:interpretation id="{13AB5CCB-A017-4705-8064-B9BE6F78671A}" emma:medium="tactile" emma:mode="ink">
              <msink:context xmlns:msink="http://schemas.microsoft.com/ink/2010/main" type="line" rotatedBoundingBox="1127,12992 16428,13329 16417,13817 1116,13480"/>
            </emma:interpretation>
          </emma:emma>
        </inkml:annotationXML>
        <inkml:traceGroup>
          <inkml:annotationXML>
            <emma:emma xmlns:emma="http://www.w3.org/2003/04/emma" version="1.0">
              <emma:interpretation id="{C95119E9-4333-4B9D-95D6-D4DE1FE0FD59}" emma:medium="tactile" emma:mode="ink">
                <msink:context xmlns:msink="http://schemas.microsoft.com/ink/2010/main" type="inkWord" rotatedBoundingBox="1127,12992 4628,13069 4619,13501 1117,13424"/>
              </emma:interpretation>
              <emma:one-of disjunction-type="recognition" id="oneOf0">
                <emma:interpretation id="interp0" emma:lang="en-IN" emma:confidence="0">
                  <emma:literal>Great</emma:literal>
                </emma:interpretation>
                <emma:interpretation id="interp1" emma:lang="en-IN" emma:confidence="0">
                  <emma:literal>Greats</emma:literal>
                </emma:interpretation>
                <emma:interpretation id="interp2" emma:lang="en-IN" emma:confidence="0">
                  <emma:literal>anent</emma:literal>
                </emma:interpretation>
                <emma:interpretation id="interp3" emma:lang="en-IN" emma:confidence="0">
                  <emma:literal>avert</emma:literal>
                </emma:interpretation>
                <emma:interpretation id="interp4" emma:lang="en-IN" emma:confidence="0">
                  <emma:literal>Gwent</emma:literal>
                </emma:interpretation>
              </emma:one-of>
            </emma:emma>
          </inkml:annotationXML>
          <inkml:trace contextRef="#ctx0" brushRef="#br0">-96 8819 343,'-5'-6'419,"-1"1"52,1 2 36,-3-2-115,6-1-111,-6 5-66,3-6-30,0 7-12,2-5 4,0 2 21,1 2 17,-1 1 7,0-3-13,3 0-25,0 3-42,0 0-48,0 0-41,0 0-33,-2 3-16,-9 0-9,-2 1-1,-1 4 2,-10 3 6,-5 2 2,3 1 1,-4 1 2,1 1-6,3 0-1,4 3-1,-2-3-2,3 3-3,5 0 0,3-4 4,3 2-4,6-3 3,0 0 2,4-2 1,5 2 0,2-3 0,5-2 6,-2 1 3,3-6 0,-2 4 3,2-4 6,0-1-3,0-2 1,-4 2-3,2-3 4,-2-3-6,-3 2-3,2-5-3,-5 2 3,2-1-6,-2-2-1,-1 0 0,3-2 1,1 2-2,-1-4-1,3 3 1,5-1-5,3-1-3,1 1 0,6 0-1,3 2 0,1 0 0,3 2 3,-4 2 0,3-2-2,-4-1-2,-2 5 1,1 1-1,-6 0-5,1 4 2,-5-1 0,-1 3 6,-2 1-1,-6 5 6,-2-3 6,-6 5 5,-2-2 2,-1 0 2,-4 3 2,1 1 4,-2-1-3,-2-1-2,0-1 0,0 2-3,2-3-5,-2 1-9,0-3-43,3-2-90,-1 0-69,5 0-98,-1-5-141,6 2-159,-2-3-68,1-2 30,2 0 40,5 0 80,3-3 135</inkml:trace>
          <inkml:trace contextRef="#ctx0" brushRef="#br0" timeOffset="320.3045">111 9099 285,'3'-4'472,"3"-1"41,1 1 24,-2 0-57,-1 1-182,4-1-137,0 1-73,2 2-42,6 1-19,5 0-13,0 1-7,6 3-5,2 2-2,0 0 0,1 1-4,-4 0 4,3 5-1,-3-3 1,-2-1 0,-7 4 1,1 0 1,-5-2-4,-2-2 2,-1 2 2,-4-1-2,0-1 1,-2-4 8,-1 3 19,-2-4 53,3-1 116,-4 1 91,0-3 46,0 0 24,-4-3-4,3 1-46,2-3-112,3-2-88,1 0-50,4-1-26,10-6-16,2 6-9,5-3-6,0-1-2,-1 0-7,1 2-32,-2 1-92,-3 0-115,-2 5-80,0-4-146,-6 4-162,0 0-114,-5 1 10,0 0 76,-2 3 58,1 0 137</inkml:trace>
          <inkml:trace contextRef="#ctx0" brushRef="#br0" timeOffset="1425.811">862 9183 105,'-12'4'447,"4"-4"44,4 1 29,-1-1 12,0 0-178,5 0-158,0 0-90,5 0-44,3-1-27,6 1-6,7-4-15,8 1-5,1-1-4,4 1-2,6-1-2,-5 0-5,2 0 0,-3-2 1,0 0 2,-7-1 2,2 0 1,0-2 3,-7 1 3,4-3 2,-5 2 2,0-1 9,-5 1 16,-3-3 30,-4 2 39,-2 5 53,-3-6 44,-4 4 14,-4-1-7,-3 5-22,1-1-41,-2 3-61,-5-2-46,0 2-18,-6 2-18,-2 2-4,2 2-3,-2-2 0,0 5 0,0-1 1,0 1 2,4 0-7,-4 2 5,5-2-4,0 3 3,3-2 2,3 0-3,2 1 4,3-1-2,2-1 6,3 0 7,3 2-8,5-4 2,-1 1 2,7 0-1,4-3-4,3 3-5,4-4 1,4 1-3,2-3-29,6-1-43,-2 0-31,3-1-34,1-3-18,-2 2-10,1-3 24,1 2 34,-2-2 33,0-1 33,-4-1 19,3-2 14,-3-1 8,-2 0 5,1-2 2,-2 0 2,-4 2 3,-2 0 8,-3 0 29,-7 1 38,-1 2 49,-1 0 42,-4 2 23,-7-1 3,6 2-25,-3 3-42,-4-2-49,-4 3-42,-3 3-30,-2-2-14,-9 3-3,-1 3 4,-4 1-2,-1 2-2,-2-1 6,1 1 2,2-2-4,-1 1 2,7 1 2,-3-3 0,6 0-6,1 0 1,2-2 3,3-1 7,6 0-6,2-1 3,2-3 5,9 0 4,2 0 2,5 0-5,6-3 1,-2-1 3,4 1-5,-1-2-3,-1 0 0,-1 2-2,-2-2 1,0 1-6,-9-1-2,1 3-3,-1-1-4,-8 1-7,1 2-3,-5 0 3,3 0 5,-6 5 2,2-3 4,-7 3 7,0 1 1,-1 1 4,0 1-6,1-1 0,0 0-3,3-2-3,5-2-1,0 2 5,0 1 2,10-1 7,2-5 0,9 0 2,5 3-1,8-3-3,3-3-1,4 3-5,6 0 2,-1-5 1,2-1 0,5 1 0,2-2-2,-4 0 4,4-1-4,-4-1 1,-1-1 0,1 1 4,-4-3-2,-5-1 0,-2 2 8,5-3 2,-10 1-2,5-1 0,-6 2 9,-1 1 22,-2 2 14,-2-1 14,-8 3 13,-4 0 11,-2 3-2,-1 0-18,-4-2-20,-2 5-19,0 1-15,-3-4-14,-4 4-9,-1 0-3,0 4-2,-1-3 2,-4 5-2,-3-2 5,-3 2 3,-2 1-1,0 0 1,-2 2 0,3 1 1,-8 0-1,6 1 0,-7 0 3,2 0 2,-2 0-2,2-2 3,-1 2 3,3-2 1,-1 1-3,-1 2-3,4-3 1,3-1-2,-1 3-3,2-3 4,2 3-3,1-3 3,7-1-2,1 4-2,0-6 0,1 3-1,7-1 2,1 0 0,3-2-2,4-1-24,5 1-106,2-1-126,2-1-89,7-1-119,-1-2-152,3 0-139,-1-2 18,-2 2 80,-2-5 60,0 3 108</inkml:trace>
          <inkml:trace contextRef="#ctx0" brushRef="#br0" timeOffset="1625.1066">2838 9123 399,'-13'-3'490,"-1"1"32,9 0 17,0 0-88,5-1-205,3 1-113,4 0-60,7 2-34,4 0-20,3-3-26,5 6-76,-4-3-117,2 0-129,-1 0-110,-4 0-55,2 2-12,-7-2 51,2 2 105</inkml:trace>
        </inkml:traceGroup>
        <inkml:traceGroup>
          <inkml:annotationXML>
            <emma:emma xmlns:emma="http://www.w3.org/2003/04/emma" version="1.0">
              <emma:interpretation id="{B9AA2147-A0AC-4695-B8CA-D5A378A9CFBB}" emma:medium="tactile" emma:mode="ink">
                <msink:context xmlns:msink="http://schemas.microsoft.com/ink/2010/main" type="inkWord" rotatedBoundingBox="4682,13209 6860,13257 6854,13548 4676,13500"/>
              </emma:interpretation>
              <emma:one-of disjunction-type="recognition" id="oneOf1">
                <emma:interpretation id="interp5" emma:lang="en-IN" emma:confidence="0">
                  <emma:literal>see</emma:literal>
                </emma:interpretation>
                <emma:interpretation id="interp6" emma:lang="en-IN" emma:confidence="0">
                  <emma:literal>at</emma:literal>
                </emma:interpretation>
                <emma:interpretation id="interp7" emma:lang="en-IN" emma:confidence="0">
                  <emma:literal>Se</emma:literal>
                </emma:interpretation>
                <emma:interpretation id="interp8" emma:lang="en-IN" emma:confidence="0">
                  <emma:literal>he</emma:literal>
                </emma:interpretation>
                <emma:interpretation id="interp9" emma:lang="en-IN" emma:confidence="0">
                  <emma:literal>se</emma:literal>
                </emma:interpretation>
              </emma:one-of>
            </emma:emma>
          </inkml:annotationXML>
          <inkml:trace contextRef="#ctx0" brushRef="#br0" timeOffset="2555.9323">3085 9143 174,'0'3'245,"0"-3"25,7 0-19,-6 3-57,7-2-32,4 3-1,0-3 10,3-1-1,6 2-13,3-2-15,1 0-15,4 0-22,2 0-25,2 0-19,1-2-17,0 1-11,-5-3 2,1 3 0,-1-2 4,-3-1 4,-4 1 3,2-5 1,-3 4-4,0-3-7,-3 1-5,2-1-4,-2-2 0,0-1 8,1 1 12,-5-3 15,3 2 29,-5 2 36,-2-3 24,1 6 18,-3-2 22,-6-1 6,1 4-13,0-1-32,-3 0-24,0 3-36,-3-1-37,-2 2-28,-8 1-19,1 0-10,-4 1-6,-2 2 3,-6 2-1,1-1 0,-1 0 0,-1 4 1,1-5-2,-2 5-1,3 2 3,3-2 2,-1 0 1,5 3 0,1-3 6,7-1 0,-3 2 0,9-2-1,2 2 1,2-2 1,4 1 0,1-3-1,7 3 1,1-1 0,2-3 2,4 3-6,6-2 3,-4 1 0,6-1-4,-4-5 0,1 7-1,-2-4-2,-5 1-5,2-3 2,-1 2 0,-8 1-1,1 0-3,-8-1 4,0 2 2,-5-1-1,0 4 1,-5-4-2,0 3 5,-3-2-4,-3 2-1,1-2-16,-2 0-22,-1 2-22,0-1-15,0-1-11,0-1-5,0-1 5,5-2 9,0 3 5,3-2-1,1-2-14,0 0-16,4 0-5,4 0-5,2-2 4,5-2 7,4 0 16,4 0 14,3-1-1,11-2-7,-3 0-8,9 0-18,2-2-25,6 2-27,4-5-10,0 3 2,4-3 10,4 0 24,-4-2 40,-1 2 53,-2 1 71,-6-4 70,-4 7 64,-3-4 38,-6 0 21,-4 3 10,-5 1 5,-1-2 14,-6 2 27,-1 0 38,-3 1 24,-2-1 5,-4 4-26,1 0-48,3-3-74,-9 7-64,4-3-46,-1-1-32,-5 3-19,2 1-16,1-3-13,0 3-9,-3 0-4,0 3 0,0-3 1,0 1 2,-6 3 2,4-1 4,-3 4 0,-1-3-1,1 3 0,-3 1 1,0-3 2,3 5 1,-5-2 1,2 0-1,0 4 0,-1-3 2,1 1-2,-4 2 0,0-2 0,2 0 1,-3 1 0,0 1 0,1 0-2,3-2 0,5 1-1,-4-2 1,4 3 0,4-3-1,5 1-1,6-1 2,10-2 0,2 1-2,9 3-45,6-4-118,-2-1-111,9 1-115,-4-1-172,-1-1-183,5-5-59,-3 1 63,-2-1 83,2 0 99,-4-1 163</inkml:trace>
          <inkml:trace contextRef="#ctx0" brushRef="#br0" timeOffset="3000.2294">4427 9165 70,'-17'-3'450,"0"2"53,4-3 31,0 4 16,0-2-149,-1 2-164,7-1-84,-1 1-41,5 0-22,2-4-9,1 4-17,-4 0-18,4 0-17,0 0-18,4 0-11,2 0 0,5 0 0,7 0 0,6 0-3,3 0 3,7 4 1,6-4 1,0 0-2,7 0 0,7 0 5,4 0 2,1 0 30,1 0 47,-1 1 67,-3-1 50,-1 0 39,-2 0 23,-10 0 2,-4 0-26,-3 0-49,-13-1-27,1 1-22,-6 0-20,-2 0-16,-7 0-19,-1 0-15,-3 0-23,3 0-17,-3 0-15,-2 0-10,0 0-13,-1 0-47,-2 0-142,0 0-147,-2-4-247,-4 4-208,-2-1-105,-5-2-16,-1-1 110,-6 1 131,1-5 237</inkml:trace>
        </inkml:traceGroup>
        <inkml:traceGroup>
          <inkml:annotationXML>
            <emma:emma xmlns:emma="http://www.w3.org/2003/04/emma" version="1.0">
              <emma:interpretation id="{C3C114B6-1A5F-4147-8ADF-827BB8F57A98}" emma:medium="tactile" emma:mode="ink">
                <msink:context xmlns:msink="http://schemas.microsoft.com/ink/2010/main" type="inkWord" rotatedBoundingBox="7934,13245 14899,13399 14891,13783 7925,13630"/>
              </emma:interpretation>
              <emma:one-of disjunction-type="recognition" id="oneOf2">
                <emma:interpretation id="interp10" emma:lang="en-IN" emma:confidence="0">
                  <emma:literal>elements</emma:literal>
                </emma:interpretation>
                <emma:interpretation id="interp11" emma:lang="en-IN" emma:confidence="0">
                  <emma:literal>elements.</emma:literal>
                </emma:interpretation>
                <emma:interpretation id="interp12" emma:lang="en-IN" emma:confidence="0">
                  <emma:literal>anemones.</emma:literal>
                </emma:interpretation>
                <emma:interpretation id="interp13" emma:lang="en-IN" emma:confidence="0">
                  <emma:literal>eiemert.-</emma:literal>
                </emma:interpretation>
                <emma:interpretation id="interp14" emma:lang="en-IN" emma:confidence="0">
                  <emma:literal>eiemert..</emma:literal>
                </emma:interpretation>
              </emma:one-of>
            </emma:emma>
          </inkml:annotationXML>
          <inkml:trace contextRef="#ctx0" brushRef="#br0" timeOffset="3982.9985">6395 9223 304,'-13'-3'433,"2"3"33,3 0 18,2 0-89,-1 0-134,1 0-98,3 0-56,-1 0-23,3 0-20,1 0-14,1 0-13,7 0-8,4 0-1,5 0 1,6 0 2,4-1-5,7 1-2,1-3-4,2 1-7,3-1-2,0-1-5,-1-1 1,-1 2-3,-1-4 5,-2 3 5,-1-3 7,-2-1 9,-1 3 11,-3-6 3,-2 3 6,0-2 4,-4-2 11,-3 1 17,-1-1 17,-5 3 25,-3-3 44,-4 4 32,-1 0 10,-2-2-10,-3 6-18,-3 0-29,0-1-53,-2 2-44,-3 0-30,-2 3-15,-3 0-12,-8 3-5,-3 1-6,-3 3 5,-2-2 2,-3 5 2,0-1 3,0 1 5,3 2 6,2-1-5,1-2-1,5 3-3,2 0-1,6 0-9,0-1 3,12-3 3,-2 2-1,6-1 3,3 1 1,10-3 8,5-2-3,8 0-1,5-1-1,1-1-3,11-1-1,1-2-3,6 0 3,-5-2-1,5-1 1,-2-1 1,-3-4 3,5 1 1,-4-2-2,-3 1 2,1-3-2,-1 0 6,-1 0-3,-10-1 0,2 0 1,-3 0 0,-5 3 0,-7-1 17,-1 1 12,-3 5 12,-5-3 4,-1 3 0,-4 1-5,-1 2-18,-2-3-17,-4 4-12,-1 4-6,-1-3-2,-4 6 5,-3-3 1,-5 5 4,-3 1-2,-2 2 0,-1 1 2,-3 2 1,-2-2-2,3 5-2,-2-4-1,2 1 2,4-1 0,-3 0-5,8 0 3,-3 0 1,2-2-1,2 2-4,2-2-30,0-5-122,5 1-117,0 0-131,1-4-182,3-2-174,3 1-60,2-3 70,2-3 92,6 1 114</inkml:trace>
          <inkml:trace contextRef="#ctx0" brushRef="#br0" timeOffset="4391.2888">7666 9266 202,'1'0'359,"7"0"25,0 0 15,5 0-70,5 0-103,8 0-63,6 0-26,3 0-10,3-1-4,7 1-17,-1 0-22,5 0-19,1-2-14,-3 2-11,-4-4-8,0 3-5,-3-1-1,-1-3 2,-4 1 6,-3-1 12,-4-2 10,-1 0 22,-8-2 29,2 1 29,-5-1 38,-5-2 22,-1 3 37,-5-2 14,-2 2-11,-3-2-15,-3 4-38,1-1-31,-1 4-46,-2-1-39,0-1-26,-3 2-22,-3 3-11,1 0-6,-3 3-4,-6 2-3,0 2-1,-2 0 3,0-1-2,-3 7-1,2-5 0,1 4 2,0-1-1,3 1 0,2 0 2,4 0-2,0 0 4,7 0 1,4 0 1,2 1 5,4-1 1,8 0-2,8-4 1,3 4-2,7-5-73,7 2-129,2-2-94,3-2-142,1-1-162,1-1-162,-4-2-17,-5-1 81,-3-1 71,-1-2 127</inkml:trace>
          <inkml:trace contextRef="#ctx0" brushRef="#br0" timeOffset="5004.7551">8798 9173 114,'4'-11'430,"-4"6"41,4-2 21,-2 3 14,-2 0-184,6 1-142,-4 0-76,1 3-40,-1 0-16,-2 3-11,3 1-10,-3 3-3,-3 4-4,3-3-2,-7 4-4,1-1-3,0 1-4,-2 3-1,-4-4-1,4 1-2,-4-2-2,2 1 0,-1-3 1,4 3 4,-1-8 15,-3 5 32,3-5 52,3 2 56,4-5 51,-6 0 18,6 0-5,1-5-18,0-1-49,4 1-54,1-2-51,8-1-22,0 1-11,6-5-7,2 0-6,1 3-6,4-2-1,0-1-2,3 5-5,-4-1-7,-1 3-2,-6 1 0,0 2 1,1 2 2,-6 2 2,-4 2 4,3 1 4,-8 3-1,-4 1 2,0 1 2,-4-1 0,-3 2 0,2-3 0,-3 3 0,4 1 0,-5-5 0,1 0 2,4-1 1,0 0-2,0-1 9,2-3 4,-4 3 5,6-5 1,-2 0 1,-1-4-2,3 3-6,5-5-2,-2 2-2,2 0-1,6-3 3,-3-4 6,5 3 3,1-3-1,5 1-2,1 0-1,7-2-3,-8 3-6,8 0-2,-4 2-2,1 0-3,-3 2 0,-2 2-2,2-4-6,-2 7-4,-4 0 0,4 0 0,-6 3 0,0 2 3,-4 1 6,4-1 0,-5 5 0,-3-1 2,3 0 0,-5 1 3,-1 2-1,1-2 3,-3 3-1,-3-4-1,1 2 3,-1 0-7,-5-3-39,0 3-104,1-6-87,-4 3-174,3-4-204,2-1-108,-2-1-21,1-2 75,7 0 75,4-2 162</inkml:trace>
          <inkml:trace contextRef="#ctx0" brushRef="#br0" timeOffset="5360.0044">9475 9319 85,'4'0'395,"0"0"37,8-3 23,1 2-3,-1-3-141,3 2-118,6 1-61,0-4-30,3 3-16,1-3-14,1-1-17,0 1-14,2 2-8,29-9 22,-28 5-32,1-4 3,-3 3 8,1-1 11,-3-3 28,-4 3 53,-2-3 62,-4 1 47,-4 1 29,-3-2 17,-6 5-12,1 0-35,-6-2-59,3 5-53,-8 1-40,1 0-30,-7 3-25,-4 3-15,-3 0-10,-1 4-3,-4-1-1,2 4 2,-2-2-1,2 6-5,2-2 5,-2 0-3,6 0 2,4 2-4,-1-4 4,6 6 2,1-5-2,6 4 1,2-3 2,2-2 1,9 2-2,-2-3-41,7 1-120,5-4-100,2 2-129,2-6-168,8 3-173,-8-5-52,3 1 70,-1-2 77,0 1 111</inkml:trace>
          <inkml:trace contextRef="#ctx0" brushRef="#br0" timeOffset="6015.8858">10128 9228 95,'2'-5'436,"-2"1"49,3 1 23,2 1 11,0-1-175,3 1-160,3 2-87,-3 2-45,-1 1-24,1-1-9,0 5-5,0 0-3,-5 2-3,2 3-3,-5-4 1,0 3-4,0 1 0,-5-1-1,2-1-1,-2 2 0,-3-4 1,3-1 1,-1 0 0,1-2 0,0 0 5,2-4 6,1 2 10,-1-1 32,0 1 19,1-6 9,2 3 3,2-2-1,4-2-13,-1-1-33,5 0-22,2-2-9,4 2-11,2 0-2,3 0-5,-2 1 0,0 1-12,-3-1-10,1 3-9,-1 1-9,-4-2-4,1 2 2,2 0 6,1 0 12,0 2 10,5-4 10,-4 2 7,4 0 1,2-4 4,1 4 4,5-1-2,-2 1-2,5-6 2,2 1 0,1 2 2,3-5 0,7 0 3,2 0 1,4-3 8,7 1 17,3 1 38,5-5 66,-5 2 85,-4 1 70,-2 0 46,-9 0 19,-5 3-12,-5 1-46,-7-1-73,-6 4-64,-2 1-50,-8-1-37,-1 0-28,0 3-22,-11 2-16,2 3-7,-6-3-1,-5 5-2,-1 1 3,-7-1-1,-2 4 1,-3-2 0,3 6-1,-3-2 0,1-2 1,-3 1 1,-4 1-1,4 3-1,-1-3 1,4 3 1,5-4-2,-1 5 1,3-2 0,0-1 0,4-2 1,-2 1-1,2 0 0,8 0-1,-2-1 2,3-3 1,4 4-2,8-1 2,2-4-1,7 1-15,11 0-48,2-1-121,1-1-126,10-1-98,3 0-176,-1-3-167,6 1-78,-5-3 58,1 0 94,-2-3 78,0 1 164</inkml:trace>
          <inkml:trace contextRef="#ctx0" brushRef="#br0" timeOffset="6418.1947">11178 9263 343,'-36'-4'483,"6"1"39,3-1 16,4 3-53,2-3-186,5 4-71,3 0-14,5-3-4,-1 1 2,4 2-11,2 0-28,6 0-49,5-3-54,6 3-33,12 3-18,11-3-11,6 0-2,10 2-2,7 1-2,1-3-1,4 4 1,-4-3 0,2 3 9,-4-2 25,-4 3 24,-4-5 25,-6 2 39,-10-1 31,-3-1 14,-6 0-2,-5 4-5,-7-4-10,-1 0-20,-5 0-19,4 0-20,-4 0-16,-7 0-17,4 0-17,1 0-17,-6 0-14,2 0-13,-2 0-42,0 0-122,0 0-157,-2-4-232,-1 4-231,-5-3-117,-1-1-30,-3 1 85,-1-6 138,-1 6 223</inkml:trace>
          <inkml:trace contextRef="#ctx0" brushRef="#br0" timeOffset="7210.8748">12270 9491 193,'-11'5'458,"5"2"42,-1-4 20,2 2 0,4 1-204,1-5-131,0 3-63,0-3-31,0-1-15,0 0-14,1 2-11,4 2-17,2-4-12,-1 1-14,2-1-22,-2 3-22,-1-3-116,-3 0-179,-2-3-129,-5 2-64,-3-5-19,0 1 2,-5 1 106</inkml:trace>
          <inkml:trace contextRef="#ctx0" brushRef="#br0" timeOffset="6882.5918">12681 9372 87,'-14'-4'450,"-3"3"48,1-3 28,4 4 18,4-5-163,1 5-153,1-2-73,1 2-29,3-3-19,-1 3-8,3-2-11,3 2-19,4 0-23,9 0-20,5 0-11,8 2-4,6-2-3,3 3-3,9-1 3,3-2-2,1 2 16,2 1 17,-2-2 22,-3 2 24,-3-2 31,-6 3 41,-2-4 30,-10 0 11,0 0-4,-4 0-15,-6-4-26,-1 3-43,-3-3-43,-2-1-42,-6 0-109,-3-1-133,-2 1-142,-5-5-206,-3 1-170,-5 1-78,-8-3 44,0 0 96,-6 2 127</inkml:trace>
        </inkml:traceGroup>
        <inkml:traceGroup>
          <inkml:annotationXML>
            <emma:emma xmlns:emma="http://www.w3.org/2003/04/emma" version="1.0">
              <emma:interpretation id="{E5F27FB4-2C33-4DEC-B803-A6B9D7107B67}" emma:medium="tactile" emma:mode="ink">
                <msink:context xmlns:msink="http://schemas.microsoft.com/ink/2010/main" type="inkWord" rotatedBoundingBox="16164,13473 16425,13479 16419,13721 16158,13715">
                  <msink:destinationLink direction="with" ref="{CEB1AB9F-1AB6-4B91-B7B2-B7374D099D0E}"/>
                </msink:context>
              </emma:interpretation>
              <emma:one-of disjunction-type="recognition" id="oneOf3">
                <emma:interpretation id="interp15" emma:lang="en-IN" emma:confidence="0">
                  <emma:literal>,</emma:literal>
                </emma:interpretation>
                <emma:interpretation id="interp16" emma:lang="en-IN" emma:confidence="0">
                  <emma:literal>.</emma:literal>
                </emma:interpretation>
                <emma:interpretation id="interp17" emma:lang="en-IN" emma:confidence="0">
                  <emma:literal>&gt;</emma:literal>
                </emma:interpretation>
                <emma:interpretation id="interp18" emma:lang="en-IN" emma:confidence="0">
                  <emma:literal>l</emma:literal>
                </emma:interpretation>
                <emma:interpretation id="interp19" emma:lang="en-IN" emma:confidence="0">
                  <emma:literal>/</emma:literal>
                </emma:interpretation>
              </emma:one-of>
            </emma:emma>
          </inkml:annotationXML>
          <inkml:trace contextRef="#ctx0" brushRef="#br0" timeOffset="7975.2077">14779 9289 63,'9'-5'407,"-1"-2"57,0 1 40,-4 1 28,1 2-150,0-1-95,1 3-22,-4-1-2,1-2-12,-3 3-15,2 1-27,-2 0-45,0 0-61,0 1-54,0 5-29,-5 1-10,0-1 0,-3 7 0,-1-1 4,-7 1 6,-1 1 4,3 2 3,-5-2 6,4 1 2,-4 0-1,5 0-6,1-1-5,-3-2-3,3-1-7,0-2-1,2 0-2,-2-2 0,5 1-1,2-1-1,-6-3 0,11-3 1,-6 3 1,3 0 4,0-4 2,4 0-9,-4 0-85,4 0-96,0-2-130,0-4-170,3 1-178,-2-1-84,7-3 35,5 0 67,3-1 111</inkml:trace>
        </inkml:traceGroup>
      </inkml:traceGroup>
    </inkml:traceGroup>
  </inkml:traceGroup>
</inkml:ink>
</file>

<file path=ppt/ink/ink17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55:52.23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E7E8B71-9823-4374-BB77-304FF71425AC}" emma:medium="tactile" emma:mode="ink">
          <msink:context xmlns:msink="http://schemas.microsoft.com/ink/2010/main" type="inkDrawing" rotatedBoundingBox="14755,7660 20393,7636 20394,7736 14756,7760" semanticType="callout" shapeName="Other">
            <msink:sourceLink direction="with" ref="{AA95C172-2D6D-48E0-B3CD-D40A1CEDCD3E}"/>
            <msink:sourceLink direction="with" ref="{F27E070E-6B58-4EB1-B906-054A762B5862}"/>
          </msink:context>
        </emma:interpretation>
      </emma:emma>
    </inkml:annotationXML>
    <inkml:trace contextRef="#ctx0" brushRef="#br0">5 41 24,'0'0'304,"0"-3"44,0 3 43,0 0-10,0 0-79,-2-1-53,-1 1-33,3 0-30,0 0-30,0-3-33,0 3-30,0 0-27,0 0-19,0 0-8,3 0-3,-3 0-2,0-1-1,0 1 2,0 0 1,0 0 0,0 0 3,0 0 2,0 0 1,0 0-1,0 0-3,0 1 28,0-1-43,2 0-4,-2 0-6,0 0-3,3 0 0,1 3 0,0-3 8,0 0 5,2 0 19,2 1 25,3-1 22,-1 0 13,3 3 3,0-3 0,-1 4-13,4-4-22,0 1-21,-1-1-16,4 3-3,2-3-3,-2 0-3,2 3 2,3-3 0,-1 1 0,2-1-1,3 3 7,-3-3 2,-2 0 4,6 1 1,-1 2-3,0-3-3,1 0-8,3 4-5,-5-3-6,5-1 2,-5 0 2,2 2 3,2 0 2,1-2 4,-2 3 1,2-3-3,-1 0-1,-1 2-3,2-2-5,-1 2-1,-1-2-2,4 0-3,-2 3-1,2-3-2,-4 0-1,1 2 0,2-2-2,1 0 0,0 2 2,3-2-1,-2 0 1,2 0-3,-2 2-2,2-2 2,0 0-7,-2 0 1,4 3-1,-2-3 6,0 0-1,-2 0-1,2 0 7,-2 0-2,2 3-2,-2-3-4,-1 0 1,0 0-1,-2 1 0,2-1 1,-7 0 1,6 0 0,1 0-1,-2 3 1,2-3-1,0 0-1,-4 0-2,1 2 0,2-2 0,-1 0 3,2 0 0,-3 0 0,-1 0 2,2 3 0,-5-3 0,5 0 1,-4 0-1,1 0 0,-4 0 0,7 0 0,-4 1-1,-3-1 1,3 0 1,-1 0-1,-1 3 1,2-3 0,1 0-1,0 0-1,-2 0 0,6 0 1,-5 0-3,3 0 0,-2 0-1,1 0 0,-1 0 2,-2 0 0,2 0 0,0 0 0,0 0 3,2 0-2,-1 0-1,4 0 0,-2 0 0,2 0-1,-1 0 0,1 0-1,0 0 1,-2 3-4,-3-3 4,3 0 1,1 0 1,1 0 1,-2 0-1,2 0-1,-2 0 0,-2-3 3,4 3-3,-5 0 3,1 0-2,-4 0 1,3 0 0,-3 0-1,-1 0-1,-1 0-3,2-3-3,0 3 3,-2 0 0,-2-1 2,2 1 1,-4 0 0,0-3 6,1 3 1,-1 0-7,-1 0 2,2-2-1,-1 2 2,1-3-2,0 3-5,3 0 4,-3 0 0,-2-1-3,2 1 2,-2-3 0,1 3 1,1 0-1,-5 0 1,5-3 2,-5 3-2,1 0-3,-1-2 1,2 2 2,0 0 0,-1 0-3,-1-2 0,5 2 6,-3 0-3,1 0-3,-1-2 3,-1 2 0,1-3 2,1 3-4,-1-2 4,-1 2-1,0-2-1,-1 2 0,-2 0 0,-1-3 3,0 3-3,3-2 0,-3 2 0,3-2 0,0 2 0,-2 0-3,2 0 2,2-1 1,1 1 1,-5-4 1,4 4-1,-2 0 2,2 0-3,-4-3 1,4 3 0,0-1 0,-2 1-1,1 0 0,-4-3 9,3 3 12,-1-1 3,1 1 3,0-3 3,1 3-1,-1 0-7,2-3-8,0 3-7,2-1-2,1 1-3,0-4-2,0 4 0,0-3-2,0 3 2,-4 0 0,1 0 0,1-1 0,-4 1 0,4 0 2,-5-3 0,2 3 0,2 0-1,1-1 2,1 1-3,-4 0-1,0 0 1,-3 0-2,-1-3-1,1 3 3,0 0 0,-3 0 2,4 0-1,-4-3-1,-1 3 2,4 0-1,2 0 8,-6 0 4,4 0 5,0 0 8,0-1 7,-5 1 5,1 0-1,-1 0 3,0 0-4,-3 0-1,2 0-6,-1-4-1,-3 4-5,2 0-1,0 0-2,-2-3-1,2 3-2,1 0 1,-4 0 3,1 0-5,-1 0 2,-2 0 2,3 0-7,-3 0-2,0 0-5,0 0 1,0 0-6,0 0-1,0 0-1,0 0-3,0 0-2,-3 0-13,1 0-31,-3 0-115,-6 0-151,-10 0-223,-8 0-236,-11 0-113,-13-4-34,-8 0 77,-6 1 136,-4-5 214</inkml:trace>
  </inkml:traceGroup>
</inkml:ink>
</file>

<file path=ppt/ink/ink17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55:54.93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A95C172-2D6D-48E0-B3CD-D40A1CEDCD3E}" emma:medium="tactile" emma:mode="ink">
          <msink:context xmlns:msink="http://schemas.microsoft.com/ink/2010/main" type="inkDrawing" rotatedBoundingBox="17205,11229 22733,11349 22731,11430 17204,11310" shapeName="Other">
            <msink:destinationLink direction="with" ref="{CE7E8B71-9823-4374-BB77-304FF71425AC}"/>
          </msink:context>
        </emma:interpretation>
      </emma:emma>
    </inkml:annotationXML>
    <inkml:trace contextRef="#ctx0" brushRef="#br0">59 12 237,'-2'0'350,"-1"-1"28,-5-2 31,3 3-89,-3-4-76,3 4-41,0-1-17,0 1-14,-1-3-23,4 3-29,-1 0-28,2 0-28,-6 0-15,7 0-9,0-3-6,-1 3-2,1 0-1,0 0 2,0 0-2,0 0 7,1 0 9,-1 0 16,0 0 19,3 0 28,1 0 25,-4 0 27,4 3 12,1-3 5,3 0-5,2 0-12,6 0-22,2 0-26,1 0-21,0 0-18,2 0-16,3 0-19,-2 0-7,6 0-6,-3 0-9,3 0 2,1 0-1,1 0-1,4 3-1,-2-3 0,1 0 1,3 0-2,1 1 0,-2-1-1,2 0-2,1 0-1,1 4 2,3-4-5,3 3 0,-5-2-1,5-1 0,-2 3 0,-1 0-2,1-3 0,2 1 0,-7 2-1,6-2-5,-7-1 0,1 3 1,1 1 0,-3-4 4,1 4 0,-3-4 4,0 3-3,-2-2 0,2-1-2,-2 3-1,1-2 1,-2 2-3,-1-3 2,2 3 1,-1-3 2,1 1-3,-2-1 0,1 3 1,1-3 1,-2 0-2,1 2-1,-2 1 2,5-3-1,-4 3-1,2-3-2,-5 1 1,5-1 3,-1 3-1,-1-3 0,2 0 0,-1 2-4,-2-2 2,0 2-1,-2-2 0,2 0 3,-3 2 0,2-2 2,1 3-3,-1-3 3,0 0-4,5 3-1,-3-3 0,1 1 0,1-1 0,1 3 0,1-3 0,-2 0 2,2 2-4,-2-2 8,-2 3-4,4-3-2,-3 1 4,2 2-1,-1-3 0,-1 0-5,-1 3 4,2-1 0,-3-2-2,-2 0 1,2 2-4,-3-2 4,3 0-1,-3 1 0,-1-1 0,7 0 0,-9 4 4,6-4-3,-2 0-1,-3 3 0,2-3 1,3 1-1,-1-1 0,0 0 3,1 0-1,-4 3 0,4-3-1,-3 0-1,-1 1 0,1-1-1,3 0 0,0 4 1,0-4 1,-4 0 1,3 0-1,-1 0 1,-5 0-2,4 3 1,-2-3 1,-1 0-1,-2 0 0,-1 0 0,4 4 1,-4-4-2,1 0-3,-1 1 2,1-1 0,3 0 2,-3 0 0,-3 3 0,0-3 1,-1 0-1,2 0 0,-1 0-3,-2 0 0,-1 0 2,1 0 0,0 0 3,-2 3-3,7-3 1,-2 0 0,-1 0 1,-4 0-4,6 0 2,-6 0 0,0 0 2,1 0-1,-2 0-1,-2 0 3,2 0-3,0-3 1,-1 3-1,4 0 0,2 0-2,-2 0 0,2 0 2,-4 0-1,5 0-1,-4 0 1,4 0-3,-1 0 3,-1 0 1,3 0 0,1 0 1,-7 0 1,7 0 0,-5 0 1,-2 0-2,-1 0-1,2 0-3,-6 0 5,4 0-1,-2 0-1,2 0 0,0 0 0,1 0 2,2 0-2,1 0 0,-3 0 0,-1 0 1,3-3 2,-3 3 1,-1 0 5,5 0 4,-5 0 3,1 0 2,0 0 1,0 0-4,3 0-3,-3-1-5,0 1-1,-4 0-1,4 0-2,-5 0 1,5 0-1,-5 0 1,-3 0-1,3 0 0,-3 0 1,3 0-1,-2 0 0,-1 0-2,0 0 0,4 0 3,-1 0-2,0 0 0,0-4 3,0 4 0,-3 0-3,5 0 1,-2 0 1,0 0-3,0 0 2,1 0-3,4 0 0,-5 0 1,4 0-2,-3 0-2,-1 0 5,3 0 0,-1 0 5,-2 0-4,-3 0 0,5 0 2,-2 0-4,0 0 1,0 0-4,4 0 2,0 0 0,-3 0 2,4 0-1,0 0 0,3 0 3,-3 0 0,0 0 2,-4 0-1,4 0-3,-2 0 4,-1 0-2,3 0 1,-5 0 1,3 0 0,-1 0 2,-2 0 3,1 0 2,-1 0-1,0 0 3,0 0 2,0 0 0,-3 0-1,0 0 0,3 0-1,-3 0 0,-2 0-1,2 0 1,-2 0-2,2 0 1,0 0 0,-2 0 0,2-3-2,0 3 1,-1 0 2,0 0-2,0 0 3,1 0-1,-2 0 3,2 0 1,-5 0 0,3 0 2,2 0-2,-1 0 1,-3 0-2,2 0 0,1 0 0,-3 0-3,-1-4 0,3 4-1,-1 0-2,-2 0 0,3 0-5,-3 0-1,3 0 1,-1 0-3,-2 0 4,0 0-2,0 0-1,3 0-1,-3 0-2,3 0-2,-3 0-6,0 0 2,0 0 0,0 0 0,0 0 3,0 0 1,0 0 0,0 0 1,0 0-1,0 0-1,0 0 1,0 0-1,0 0 0,0 0 0,0 0-1,0 0 2,0 0 0,2 0 0,-2 0 2,0 0-2,0 0 1,0 0-1,0 0-1,0 0-1,0 0 2,0 0 2,0 0-2,0 0 1,0 0-1,0 0 0,0 0-1,0 0 2,3 0-1,-3 0 0,0 0 0,0 0 2,0 0 3,0 0-5,0 0 0,0-1 3,0 1-3,0 0 0,0 0-3,0 1 3,0-1 0,0 0-3,0 0 5,0 0-1,0 0-2,0 0 1,0 0-2,0 0 2,0 0 0,0 0 0,0 0 3,0 0-3,0 0 2,0-1 0,0 1-2,0 0-1,0 0-2,0 0 0,0 0-1,0 0 0,0 0 2,0 0 0,0 0-2,0 0-4,0 0-9,-3 0-20,1 0-43,-4 0-124,-7 0-186,-5 0-270,-10-3-208,-6-1-97,-17-1-19,-4-2 90,-12-2 170,-9-1 266</inkml:trace>
  </inkml:traceGroup>
</inkml:ink>
</file>

<file path=ppt/ink/ink17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56:28.53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27E070E-6B58-4EB1-B906-054A762B5862}" emma:medium="tactile" emma:mode="ink">
          <msink:context xmlns:msink="http://schemas.microsoft.com/ink/2010/main" type="inkDrawing" rotatedBoundingBox="767,6401 13408,6397 13409,6497 768,6501" shapeName="Other">
            <msink:destinationLink direction="with" ref="{CE7E8B71-9823-4374-BB77-304FF71425AC}"/>
          </msink:context>
        </emma:interpretation>
      </emma:emma>
    </inkml:annotationXML>
    <inkml:trace contextRef="#ctx0" brushRef="#br0">59 80 122,'-4'-3'322,"0"2"25,1 1 23,2-4-64,-3 4-81,3 0-53,-6 0-23,7 0-9,-1 0-7,-4-1-14,5 1-23,-3 0-23,3 0-19,0 0-18,0 0-12,0 0-9,0 0-4,0 0-4,0 0-2,0 0 0,-4 0 1,3 0 1,1 0 0,0 0 3,-3 1 3,-1-1-1,4 0 3,-1 0 1,1 0 1,0 0-3,-3 0 0,1 0 0,2 4-4,-3-4-1,0 0-1,3 0-1,0 0-4,0 0 3,0 0 0,0 0 0,0 0 0,0 0-2,-2 0 0,2 0-2,0 0-2,-3 1 1,3-1-1,0 0-1,0 0 1,3 0 1,-3 3-1,0-3 0,2 0 0,4 0 4,-1 0-2,-4 3-1,6-3 2,-2 0 0,3 1 2,0-1-1,-2 0 3,5 4 2,-1-4 2,3 2 1,0-2-3,6 1-2,-5-1 0,2 0-1,2 4-6,-2-3 0,2-1 2,-5 0 1,6 0-3,-5 3 1,6-3 2,-6 3-3,5-3 0,-1 0 0,-2 0 4,5 1-4,-4-1 2,1 0-2,0 0 1,3 0 1,-1 0-2,-2 0 3,3 0 0,3 0 0,-3 0 1,0 0-2,0 0 0,-2 0-2,2 0 2,3-1-1,-3 1-2,-1 0 1,-5 0 0,6 0 0,-2 0-2,-1 0 1,-1 0 0,1 0 1,-5 0 2,6 0-2,-6 0 1,0 0 0,0 0-1,-4 0-2,4 0 0,1 0 0,-4 0 0,3 0 0,0 0 4,0 0 2,3 0-2,-4 0-1,4 0-1,-1 0 1,4 0-1,-4-3-2,4 3 0,-1 0 0,2 0 2,-5 0 0,4-3-2,2 3 2,-2 0 0,2 0-2,3 0 2,-1-1 0,1 1 0,-4 0 2,3 0-1,1 0 0,-3-4 1,-3 4-1,2 0-1,-4 0-3,-1 0 3,-2 0 0,6 0-2,-5 0 0,-1 0 2,6 0-1,-4 0-3,-2 0 0,6 0 2,-6 0 2,0-1-1,0 1 4,-1 0-1,1 0 4,3 0-2,2 0-1,0 0-1,1 0-1,-2-2 0,4 2-1,0 0 0,-3 0-2,-1-4 2,1 4 0,1 0 0,2 0-1,0-1 2,-2 1-1,2 0 0,0-3-1,3 3 0,-3 0 2,0-3-2,-2 3-1,2 0 1,3-1 2,-3 1-1,0 0 0,1-4 0,2 4 3,-3 0-3,5-1-3,-1 1 2,1-2 0,-2 2-1,3 0 2,-1 0 0,1-2 0,1 2 2,0-3-2,1 3 1,-1 0-4,-1 0 3,-1-2 0,1 2 0,0 0-1,-1 0 1,-1-2 0,-2 2 0,1 0 0,-2 0 1,3 0 1,-3-3-2,2 3 0,-1 0 1,1-2-2,-2 2-1,5 0 2,-1-2 0,0 2-1,-1 0 0,1 0 1,3-3 1,0 3-2,1-2 2,-1 2 0,-2 0-1,5-3 0,-4 3 3,1 0-2,0 0-3,-1-2 2,-2 2 0,0-2 0,3 2-2,-4 0 2,4 0 3,2 0-3,-6-2 4,4 2-3,-3-3-1,0 3 1,-1 0 0,1 0-1,0 0-2,-2 0 0,-2-2 0,5 2-2,-4 0 3,1-2 1,-2 2 0,2 0 0,2 0 0,-3 0-1,2 0 0,1 0-1,1-3 2,-1 3-1,-1 0 1,4 0 0,-3 0 0,0 0 3,3 0 0,-4 0 1,1 0-1,0-2 0,-1 2-2,1 0 0,0 0-1,-1 0 1,-1 0 0,2 0 0,3-2-2,-3 2 1,-1 0 2,4 0-2,-6 0 0,2 0 0,3 0 0,-3 0-1,1 0-4,-4 0 3,2 0 0,-1 0-1,3 0 3,-2 0-1,1 0 6,1 0-4,0 0-1,2 0 2,1 0 1,5 0-2,-5 0 0,1 0-2,1 0 2,-5 0-2,6 0-2,-7 0 2,1 0 1,-4 0 0,6 0 2,-6 0 0,2 0-1,2 0 0,-4 0 2,2 0-2,-1 0-1,1 0 0,-3 0 2,4 0-4,-4 0 2,2 0 0,2 0 0,0 0 0,-3 0 0,5 0 0,-4 0-3,1 0 0,1-1 1,1 1-1,-3 0 2,1 0-1,-2 0-1,2 0 0,-1 0 1,-2 0 2,3 0 1,-4 0 0,1 0 3,-1 0 1,4 0-4,0 0-1,-2 0-1,2 0 0,-1 0-3,1 0 2,-5 0 0,2 0 2,0 0 0,0 0 0,-4 0 0,4 0 0,-2 0-3,2 0 1,-3 0 2,-1 0 2,1 0-1,1 0 1,-1 0 0,0 0 0,-2 0 1,1 1-2,-1-1 1,2 0-3,0 0 1,1 0-1,-5 2 0,6-2-2,-6 0 3,7 0 0,-2 2 0,-1-2 0,-1 0-1,1 0 1,1 0 0,-4 0-1,4 0 2,-4 3-1,4-3 1,-5 0-1,5 0-2,-4 0 0,4 0 2,-4 0 0,4 2 0,0-2 0,0 0 0,2 0 4,-3 0-4,3 2 0,0-2 0,1 0 0,2 0 3,-3 3-2,1-3-1,2 0 0,-3 2 0,0-2 0,-3 0-4,3 0 0,-7 0 2,7 2 4,-5-2 0,2 0 0,-2 0-2,0 2 0,-3-2 0,1 0-2,-1 0-2,0 0 3,1 0 2,-4 0 1,3 3-2,-1-3 2,0 0 0,1 0-2,-4 0 0,1 0-4,4 0 4,-4 0 0,3 0-3,-2 0 3,2 0 1,-4 0-2,4 2 2,-2-2-2,4 0 3,-2 0-2,6 0-1,-6 0 2,1 3-1,5-3 0,-4 0-1,4 0 0,-4 0 1,9 0-2,-3 0 2,-1 2 0,3-2 0,1 2 3,2-2-3,-1 0 2,-2 0-2,2 0 0,3 3 0,-9-3 4,2 0-1,0 0-3,-2 2 4,-5-2-1,2 0-2,0 0-1,-1 2 4,-2-2 3,0 0-4,-2 0 5,-2 0 0,3 0 1,-3 0 0,2 0 0,-4 0 1,7 0 0,-7 0 0,6 0-3,-2 0 1,-2 0-1,4 0-5,0 0 2,2 0-3,-1 0 2,-1 0 0,0 0-2,-1 0-1,1 0 2,2 3-2,-1-3 0,2 0 2,2 0 0,-5 0-1,6 2 0,-5-2 0,-1 0-1,6 0-1,-4 0 0,-2 0 2,6 0 0,-5 2 2,-1-2-3,3 0 0,0 0 2,-1 0-5,1 0 3,2 0 4,2 0-1,4 0 2,-3 1 0,2-1 1,1 0-2,-3 0-4,-2 0 2,5 0-2,-6 0 0,6 0 1,-3 0-1,-1 0 1,0 0 1,4 0 1,-2 0 0,-1 0 1,-2 0 1,-6 0 0,0 0 3,0 0 5,-4 0 2,7 0 6,1 0 5,-5 0 1,-2 0 4,1 0-6,2 0 0,-3 0-5,3 0-7,-1-1-4,0 1-1,0 0-2,3 0-1,-1 0-3,1 0 2,-2 0-2,7 0-1,-2-2 1,6 2 1,-1 0-2,-3 0 0,6 0 1,-2 0 0,2 2-1,0-2-1,-1 0 1,2 0 1,-1 1-4,-3-1 2,1 0 3,-2 0-1,-1 0 1,-3 4-1,1-4 0,-1 0 0,-2 0 0,-2 0 5,2 0 7,0 1 13,-1-1 8,1 0 3,0 0 3,-4 3-1,1-3-4,2 0-4,-1 0-1,-1 0 4,1 0-3,-1 0 2,0 0-6,0 0-4,1 0-8,-1 0-4,0 3 0,2-3-4,4 0 2,2 0 1,4 1 2,1-1-1,-4 0-2,4 4-3,-2-4-2,-1 2-4,-4-2-1,-1 0 0,-1 0 2,2 1-2,-6-1 0,2 0 5,-2 0 0,-1 4-1,0-4 0,-3 0 5,-1 0 13,3 0 14,-6 0 12,3 0 8,0 0 8,-1 0 1,1 0-8,3 0-14,-5 0-10,2 0-14,4-4-4,-3 4-5,7 0-2,2 0-3,0 0 1,2 0 0,1-1 2,0 1-2,-3 0-4,-2 0 1,-3 0-3,4 0 1,-1 0-1,-3 0 3,7 0 0,-3 0-3,-2 0 0,-1 0 0,0 0 1,-1 0 2,0 0-5,0 0 8,-2 0 4,2 0 3,0 0 4,3 0 5,-3 0 6,0 0 1,1 0 0,0-2 3,1 2-3,3 0-3,6 0-3,0 0-4,-2-4-8,4 4-3,4 0-4,-1 4-1,5-4-2,3 0 0,-4 0 1,1 2 1,-8-2 1,-1 0-4,-2 0 5,-2 0-4,0 1 1,-2-1 0,-5 0-1,6 0 1,-3 0-2,-2 0 5,4 0 5,-1-1 0,-1 1 12,4 0-1,0 0 3,0 0-1,0 0 0,-4-2-6,3 2-10,-1-4 2,-3 4-2,2 0-1,-2 0 0,1-1 2,2 1-1,-1 0-3,0-3 0,-1 3 0,-1 0-3,2 0-1,-2-3-3,-3 3 1,3 0 2,-3 0-1,-4 0-5,4 0 3,-1 0 0,0-1 5,1 1-2,0 0 0,0 0 7,5 0-1,1 0-1,2 0-2,0 0-2,-2 0 0,2 0-1,-1 0 1,5 0-3,-5 0 1,-5 0 1,1 0 1,0 0 0,-3 0-1,1 0 4,-1 0-1,1 0 1,1 0-3,-2 0-1,0 0 4,-2 0-6,-2 0 8,4 0 9,0 0 1,6-4 4,4 4-1,9 0 9,-6 0-7,1 0-8,-1 0-1,-2-1-2,-7 1-5,2 0-3,-4 0-2,-2-2 2,0 2-4,-1 0 0,0 0 0,-4 0 2,1 0-2,-4 0 2,3 0 0,-3 0 0,1 0 3,-1 0 0,0 0 2,-2 0-2,-1 0-3,4 0 2,-4 0-3,3 0-2,3-2-3,3 2 6,-3 0 0,-2 0 0,6 0 2,-3 0 0,2 0 2,2 0-3,2 0 3,4-3-2,-5 3-1,18 0 8,-19 0-1,0 0 1,-3 0 5,3-2 8,-2 2 3,-3 0 4,0 0 0,-2-2 6,2 2-5,5 0-5,0 0-2,6 0-9,2-3-5,-2 3-1,-3 0 1,-3-2 3,0 2 8,-2 0 6,-3 0 1,-1-2-1,-1 2-2,-4 0-7,1 0-4,-1 0 0,-2 0-4,3 0 1,0 0 1,-1 0-1,1 0-2,0 0 5,-3 0-4,0 0 2,0 0-3,0 0-2,0 0 2,0 0-6,2 0 0,-2 0-2,0-3 0,0 3 4,0 0 0,0 0 4,-2 0-2,2 0 4,0 0 0,-3 0 0,3 0-2,0 0 0,0 0-3,3 0 0,-3 0 2,0 0-2,0 0 0,0 0 0,0 0 5,0 0-3,0 0-4,0 0 1,0 0 0,0 0 0,0 0-2,0 0 1,0 0 3,0 0-2,0 3 2,0-3-1,0 0 1,0 0 1,-3 0 1,3 0-2,0 0-1,0 0-1,0 0 1,0 0 3,0 0-2,0 0 2,0 0-2,0 0 3,0 0-1,0 0-2,0 0 1,0 0-1,0 0-2,0 0-1,0 0-1,0 0 1,0 0-2,0 0 1,0 0 0,0 0 0,0 0-2,-3 0 0,3 0-2,0 0 2,0 0 0,0 0 2,0 0-4,0 0 6,0 0-4,0 0 1,0 0 0,-2 0 1,2 0-5,0 0 2,0 0-3,0 0 2,0 0 0,0 0 2,0 0 2,0 0 2,0 0-2,0 0-2,0 0 0,0 0 0,0 0 0,0 0 0,0 0-2,0 0 4,0 0-2,0 0 0,0 0 1,0 0 1,0 0 1,0 0-2,0 0 3,0 0 2,0 0-1,0 0 1,0 0-2,0 0 3,0 0-2,0 0 3,0 0-1,0 0-3,0 0 2,0 0 0,0 0-2,0 0 0,0 0-3,0 0 3,0 0-1,0 0-1,-3 0 1,3 0-1,0 0 1,0 0-3,0 0-2,0 0 0,0 0-2,0 0 2,0 0 1,0 0-1,0 0 5,0 0-3,0 0 2,0 0-1,0 0 2,0 0-2,0 0-1,0 0 0,0 0 0,0 0 0,0 0-2,0 0 1,0 0-1,0 0 2,0 0 0,0 0 2,0 0-1,0 0 0,0 0 1,0 0-1,0 0-1,0 0-1,0 0 1,0 0-1,0 0 1,0 0 0,0 0 3,0 0-2,0 0 2,0 0-2,0 0 0,0 0-1,0 0-2,0 0 2,0 0-2,0 0 1,0 0 0,0 0 0,0 0 1,0 0-4,0 0 1,0 0 1,0 0 2,0 0 0,0 0 0,0 0 3,0 0-1,0 0-1,0 0-1,0 0 0,0 0-3,0 0 3,0 0-3,0 0 3,0 0-6,0 0-12,-3 0-29,3 0-78,-5 0-205,-8-3-285,-8 1-240,-14-3-117,-18-2-40,-11-2 40,-18-2 189,-18-5 271</inkml:trace>
  </inkml:traceGroup>
</inkml:ink>
</file>

<file path=ppt/ink/ink17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56:31.15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DE47CB1-101D-4348-B05D-6FC2038EA0EF}" emma:medium="tactile" emma:mode="ink">
          <msink:context xmlns:msink="http://schemas.microsoft.com/ink/2010/main" type="writingRegion" rotatedBoundingBox="-7393,5689 6206,5589 6277,15253 -7322,15353"/>
        </emma:interpretation>
      </emma:emma>
    </inkml:annotationXML>
    <inkml:traceGroup>
      <inkml:annotationXML>
        <emma:emma xmlns:emma="http://www.w3.org/2003/04/emma" version="1.0">
          <emma:interpretation id="{4A2C2D67-546A-4927-9AE9-9548DF53CC4B}" emma:medium="tactile" emma:mode="ink">
            <msink:context xmlns:msink="http://schemas.microsoft.com/ink/2010/main" type="paragraph" rotatedBoundingBox="-5073,5609 -4053,5709 -4115,6339 -5135,6239" alignmentLevel="3"/>
          </emma:interpretation>
        </emma:emma>
      </inkml:annotationXML>
      <inkml:traceGroup>
        <inkml:annotationXML>
          <emma:emma xmlns:emma="http://www.w3.org/2003/04/emma" version="1.0">
            <emma:interpretation id="{5151AB45-437C-44EA-AED9-0A413E68FD87}" emma:medium="tactile" emma:mode="ink">
              <msink:context xmlns:msink="http://schemas.microsoft.com/ink/2010/main" type="line" rotatedBoundingBox="-5073,5609 -4053,5709 -4115,6339 -5135,6239"/>
            </emma:interpretation>
          </emma:emma>
        </inkml:annotationXML>
        <inkml:traceGroup>
          <inkml:annotationXML>
            <emma:emma xmlns:emma="http://www.w3.org/2003/04/emma" version="1.0">
              <emma:interpretation id="{28E1D0D2-80CE-455E-B333-E81375AB008A}" emma:medium="tactile" emma:mode="ink">
                <msink:context xmlns:msink="http://schemas.microsoft.com/ink/2010/main" type="inkWord" rotatedBoundingBox="-5073,5609 -4053,5709 -4115,6339 -5135,6239"/>
              </emma:interpretation>
              <emma:one-of disjunction-type="recognition" id="oneOf0">
                <emma:interpretation id="interp0" emma:lang="en-IN" emma:confidence="0">
                  <emma:literal>S</emma:literal>
                </emma:interpretation>
                <emma:interpretation id="interp1" emma:lang="en-IN" emma:confidence="0">
                  <emma:literal>s</emma:literal>
                </emma:interpretation>
                <emma:interpretation id="interp2" emma:lang="en-IN" emma:confidence="0">
                  <emma:literal>5</emma:literal>
                </emma:interpretation>
                <emma:interpretation id="interp3" emma:lang="en-IN" emma:confidence="0">
                  <emma:literal>4</emma:literal>
                </emma:interpretation>
                <emma:interpretation id="interp4" emma:lang="en-IN" emma:confidence="0">
                  <emma:literal>B</emma:literal>
                </emma:interpretation>
              </emma:one-of>
            </emma:emma>
          </inkml:annotationXML>
          <inkml:trace contextRef="#ctx0" brushRef="#br0">615 33 117,'0'-3'191,"1"3"-17,3-3-28,-4 2-26,3 1-11,-3-4-7,5 4-4,-4-2 0,2 1 4,1 1 11,-4-4 8,1 4 15,2-1 9,-3 1 9,0 0 1,0-3-9,0 3-12,-3-3-17,3 3-21,-1-1-17,1 1-16,-4 0-12,4 0-15,-3-3-8,2 3-6,-4-3-4,-2 3-6,1 0-3,-2 0-3,-3 0 0,1 0-2,-3 0-3,-3 3 3,0 0-4,-5-2 2,4 2-2,-4 0 1,0 2 0,-2-2-1,3 1 0,-6 0 1,5 0 0,-3 3 0,2-2 2,1 2-2,-3-3 0,1 4-1,2-4 0,-20 10-2,23-7-1,0-4 2,-3 6 1,5-2 0,-1 0 0,1 0 0,3 0 1,0-2 0,3 2-1,-1 0 0,2-2 1,0 2-1,5-1-1,-4 0-1,3-1-1,5 0 0,-3 0 1,3 1 2,3-1 0,-3 0 0,1 1 2,4-3-2,2 5 2,-1-7-1,1 3 0,2 2-1,2-1 1,-1-2 0,3 1 2,0-3 1,0 5 3,3-5-2,0 2 2,1 1 0,1-4 0,3 4-1,0-1-1,-1-2 3,1-1-1,5 3-1,-5-3 1,5 1-3,-6 2 2,6-3-3,-5 3-1,5-2 1,-6-1 0,1 4 2,-3-3-4,0 2 1,-2 0 2,1-2-4,3 2 0,-3-1 1,-1 0-1,2 0 0,-2 1-1,2 0 2,-4-2 0,5 2-3,-4-1 2,1 1 0,0 1-1,-2-1-1,2 1-1,0-3 4,-1 3 1,-1 0-1,-1-1 1,0-2 0,0 3 1,0-1-1,-1 1-7,-2 0 5,1-1 0,2 1 0,-3-3 0,1 6 2,-3-6 1,2 5 0,-2-5-2,0 5 0,0-5-1,-4 3 0,4-1 0,-3 1 1,3-3-1,-3 3 0,-3-1 3,4 1 0,-1-1 3,-2-1 0,-1 1 1,1 1 0,-3 1-1,2-3 0,1 3-2,-3-3 0,3 0-3,-3 3 5,0-2-1,0 1 3,0-1-2,0 1 0,-3-3 5,3 3 0,-3-1-2,1 1 2,-1-3 4,1 5-1,-4-5-3,4 4-1,-6-3-1,3 2 3,-1-3-1,1 5 3,0-5-2,0 5 2,-3-5 0,4 3 2,-3-4 3,1 1 0,-2 2 5,3 1 1,-3 0 3,0-3-1,3 1-5,-3 2-1,3-3-3,-3 2 0,0-2-3,3-1 0,-3 3 6,0-1 0,0 1 4,3-3 4,-3 2 8,0-2 6,0 2 6,2-2 3,-2 3 0,0-1 0,0-2-8,0 0-4,0 2-7,1-2-7,-4 2-7,3 1 1,0-3-5,2 0 4,-2 2-8,0-2 3,0 2 3,-2-2-7,2 0 4,0 3 0,0-3-1,3 0 10,-3 0 9,0 2 7,3-2 4,1 0 2,-1 0 5,-3 0-5,3 0-11,-3 0-8,5 0-5,-5 0-4,3 3-4,0-3 0,0 0 1,-3 0 2,2 0-4,1 0 1,0 0-1,0 0 3,-3 0-2,3 0-2,1 0 2,-4 0-1,1 0-3,2 2-4,1-2-5,-1 0 1,-3 0-1,3 0 0,-1 0 0,1 0 3,0 0 2,0 0-3,0 0 5,2 0-1,-2 0 1,0 0-1,-1 0 2,1 2 0,0-2 1,1 0-1,-3 0-1,2 0 1,1 0-2,0 0 2,-2 0-3,3 0-2,-5 0 0,3 0 1,0 0 0,-3 3-1,3-3 2,-1 0-1,-2 0 1,3 0-2,-3 0 3,3 1 0,-3-1 2,2 0 0,3 0 3,-6 0 2,5 0 1,-4 0 2,3 0-2,0 0 1,-1 0 0,-2 0 0,6 0 0,-6 0-2,3 3 2,0-3-2,-3 0-5,3 0-7,-3 0 1,0 0-2,0 0 1,0 1-1,-1-1 4,1 0 7,-3 3 1,1-3 5,0 0 2,2 0 6,-3 0 7,3 0 3,2 0 1,-2 0-1,0 0 3,0 3-4,0-3-1,3 0-4,0 1-1,0-1-4,2 0-4,0 0 1,1 0-2,2 0-5,-6-1-1,6 1-1,-2 0-3,2 0-5,-3 0 3,1 1-2,2-1-1,0 0-4,0 0 2,0 0 0,0 0 1,0 0-2,0 0-3,0 0 2,0 0 0,0 0-2,0 0 0,0 0 0,0 0 2,0 0-4,0 0-2,0 0-7,0 0-37,0 0-113,-3 0-146,3-1-213,-8-2-230,3 3-117,-3-3-30,-1 2 83,-3-2 125,3-1 203</inkml:trace>
        </inkml:traceGroup>
      </inkml:traceGroup>
    </inkml:traceGroup>
    <inkml:traceGroup>
      <inkml:annotationXML>
        <emma:emma xmlns:emma="http://www.w3.org/2003/04/emma" version="1.0">
          <emma:interpretation id="{59F95E5D-FCD6-4876-9B76-CF4221D5DE26}" emma:medium="tactile" emma:mode="ink">
            <msink:context xmlns:msink="http://schemas.microsoft.com/ink/2010/main" type="paragraph" rotatedBoundingBox="-6985,7211 -3318,7271 -3329,7937 -6996,7877" alignmentLevel="1"/>
          </emma:interpretation>
        </emma:emma>
      </inkml:annotationXML>
      <inkml:traceGroup>
        <inkml:annotationXML>
          <emma:emma xmlns:emma="http://www.w3.org/2003/04/emma" version="1.0">
            <emma:interpretation id="{EDC8AC5B-C2B6-4B6A-AA52-C5B40EC43367}" emma:medium="tactile" emma:mode="ink">
              <msink:context xmlns:msink="http://schemas.microsoft.com/ink/2010/main" type="line" rotatedBoundingBox="-6985,7211 -3318,7271 -3329,7937 -6996,7877">
                <msink:destinationLink direction="with" ref="{DD4EAC24-02D7-46B6-88C9-2442A9A199F8}"/>
              </msink:context>
            </emma:interpretation>
          </emma:emma>
        </inkml:annotationXML>
        <inkml:traceGroup>
          <inkml:annotationXML>
            <emma:emma xmlns:emma="http://www.w3.org/2003/04/emma" version="1.0">
              <emma:interpretation id="{AA36B1A8-ED0C-4120-9F05-D4DEDC14AA4F}" emma:medium="tactile" emma:mode="ink">
                <msink:context xmlns:msink="http://schemas.microsoft.com/ink/2010/main" type="inkWord" rotatedBoundingBox="-6985,7211 -3318,7271 -3329,7937 -6996,7877"/>
              </emma:interpretation>
              <emma:one-of disjunction-type="recognition" id="oneOf1">
                <emma:interpretation id="interp5" emma:lang="en-IN" emma:confidence="0">
                  <emma:literal>sees</emma:literal>
                </emma:interpretation>
                <emma:interpretation id="interp6" emma:lang="en-IN" emma:confidence="0">
                  <emma:literal>Fees</emma:literal>
                </emma:interpretation>
                <emma:interpretation id="interp7" emma:lang="en-IN" emma:confidence="0">
                  <emma:literal>Aces</emma:literal>
                </emma:interpretation>
                <emma:interpretation id="interp8" emma:lang="en-IN" emma:confidence="0">
                  <emma:literal>ties</emma:literal>
                </emma:interpretation>
                <emma:interpretation id="interp9" emma:lang="en-IN" emma:confidence="0">
                  <emma:literal>saes</emma:literal>
                </emma:interpretation>
              </emma:one-of>
            </emma:emma>
          </inkml:annotationXML>
          <inkml:trace contextRef="#ctx0" brushRef="#br0" timeOffset="1420.3797">-1521 1660 209,'-6'-1'412,"3"-2"44,-5 2 28,-2-5-60,2 6-112,-3-1-102,1-3-51,-1 1-22,1 2 4,1-2 15,1 3 19,-4-1 33,4-2 24,2 3 11,-2-3-6,3 3-17,-1 0-26,1-1-38,0 1-34,5 0-31,-5 0-20,2 0-18,3 0-17,-3 0-5,3 0-8,-2 0-7,2 0-7,-3 0-2,3 0 0,0 0-4,0 0-2,0 0-1,0 0-5,0 0-1,0 0-1,0 0 0,0 0 0,0 0 0,0 0 3,0 0-3,0 0-3,0 1 0,0-1-2,-2 0 1,2 3 0,-3 0 3,0 1 1,-2 4 3,0-1 0,1 1-1,-4 4 2,3-1 0,-2 1 2,3 0 1,2 1 0,-1 2 3,3-1 1,-3 3 1,3-3 2,0 1-2,0 2 4,-2-1 0,2 0 0,0 3-1,0-4 3,-3 3 0,-1-2-2,3 0 0,-4 0 2,2-1 3,-2 1 0,-3-4-2,3 3 3,-3 0-1,0-4-4,3 1-3,-3-1 3,4 1-1,-5 0 0,5-3-3,-3-1 6,2-1 0,1 4-1,-1-4 4,0-2-3,2-2-1,-2 2 1,5 1-2,-3-5-4,1 3 0,2-3-1,-3 1-1,3-2-2,0 0 0,0 0 0,0 0 1,-3 0-28,1 0-81,-1-2-126,-2 1-95,2 1-119,3-5-158,-2 3-151,-4-3-11,4-2 72,-3 2 70,2-6 103</inkml:trace>
          <inkml:trace contextRef="#ctx0" brushRef="#br0" timeOffset="2512.2929">-1771 2028 77,'-16'-1'434,"6"1"51,-2 0 31,0 0 17,7 0-164,-3 0-152,7-3-91,-2 3-45,-1 0-28,4 0-19,4 0-7,0 0-6,8-1 2,5-2 3,7 3 6,7-4 14,4 0 17,7 1 11,3-1 15,6 0 11,-1 0 6,6-3-4,-1 2 1,-4-1-8,3 2-9,-7 0-14,-4-1-9,-3 2-5,-9 2-8,-2-2 1,-7 0 12,-3 1 18,-6 2 29,0-2 21,-6 2 17,1 0 3,-2 0-5,-1 0-18,-4 0-25,-1-2-24,4 2-20,-4 0-14,3 0-15,-3 0-11,1 0-5,3 0-8,-4 0-14,0-3-30,0 3-106,0 0-136,0 0-141,0-2-194,4 0-167,5-3-67,-1 1 54,4-4 110,9 1 129</inkml:trace>
          <inkml:trace contextRef="#ctx0" brushRef="#br0" timeOffset="2061.9709">-1749 1714 333,'-6'0'419,"-2"-4"31,0 4 27,-2-3-96,4 1-127,1 2-83,0-2-43,2 2-26,2-2-26,1 2-28,0 0-20,1-3-13,2 3-7,5-3-3,-3 3-2,5-1-2,1 1 1,-1 0 1,3 0-2,3 0-1,0 0 3,1 0 0,-1 0-1,2 4-2,3-4 0,-4 5 0,4-3 2,0 3 1,5 2-2,-5-1 3,1 2 4,2-1 5,-3 1 4,2 3 1,-3-3 2,0 3 2,2 0 0,-6-2 0,5 2 5,-7 1 13,6 0 5,-7-1 1,1 1 0,2 0 0,-3 2 7,-2-2 30,-1 0 21,-1 2 11,3-1 7,-4-1 4,0 1-15,-4 2-34,4-4-15,-6 4 5,3-3 2,1 3 2,-6-3-1,5-1 2,-2 1-11,-3 0-20,2-1-6,1-2-7,-3 2-7,0-4-7,2 4 0,-2-5-6,0 5-1,0-8-3,3 4 0,-3 1 0,3-4-2,-3 1 0,0-1-2,0 1 0,-3 0 0,3 0 0,-3-1-6,1-2-35,-1 3-100,-2-3-81,2 1-81,1-2-135,-1-1-140,-5 0-96,3-1 29,-4-2 44,1 1 61,1-3 122</inkml:trace>
          <inkml:trace contextRef="#ctx0" brushRef="#br0" timeOffset="3211.2401">201 1689 193,'0'-3'368,"0"-1"52,-3 0 46,1 1-74,-4 2-84,1-3-72,0 4-48,0-3-41,-3 3-37,0-4-25,-3 1-13,1 3-9,1 0-3,-4-1-2,2 1 2,-2 0 0,0-3-4,0 3-9,-3 3-6,2-3-8,-3 0-11,0 1 0,-4 2-2,2 1-1,-2-4 1,2 7 4,-5-6 2,3 6-4,-2-3-7,2 1 5,-3 2 3,3 0 2,1-2-3,0 4 1,4-2 4,-1 0-6,1-1-8,3 5-3,0-4 0,0 1-5,2-1 0,1 4-4,2-4 2,3 1-2,-3-1 0,5 3-2,2-1 1,-3 0 3,4-2 1,0 3-2,4-1 2,-3-2 4,2 1-5,2-1-1,0 4 2,1-4-1,1 1 1,1 0-4,0 1 2,3-2 2,-1 0-3,-1 0 2,6 0 1,-2 0 6,4-3 25,-1 4 17,2-4 11,3 3 17,0-3 8,4 0 2,-2-1-13,6 2-5,-4-2-7,4 0-10,0-2-7,2 2-4,-2-2-7,-2 2-9,0 1-6,-1-4 2,-4 0 3,2 1-2,-3-1 0,0 3 3,-3-3-1,-4 0-6,0 0-5,-1 3-3,0-3-4,-6 0-2,1 0-4,-2 0 2,-1 0 0,0 0-1,-1 0-3,1 0 0,2 0 0,-2 0-13,-2 0-71,-3 0-107,1 0-80,-1 0-130,0 0-153,-4 0-153,-1-3-22,-3 3 61,0 3 56,-2-3 118</inkml:trace>
          <inkml:trace contextRef="#ctx0" brushRef="#br0" timeOffset="3825.7563">-186 2203 57,'-9'5'295,"4"-2"27,-3-3 22,4 4-45,0-3-59,0 2-40,3-3-19,-2 3-3,1-2-7,-1-1-17,3 3-31,-3 0-26,3-3-27,-2 0-16,2 1-14,0-1-9,0 0-9,0 0-5,0 4-3,0-4-1,0 0-2,0 0 0,0 0 8,0 3 1,0-3 5,0 0-1,0 0 3,0 0-2,0 0-1,0 0 0,2 0 3,1 0 13,0 0 14,2 1 21,-4-1 22,11 0 27,-3 0 25,4 0 19,3 0 7,5-1-2,3 1-14,7 0-21,4-3-30,2-1-28,4 3-19,3-5-19,1 5-13,1-2-2,-4-1-5,-2 0 4,-1 4 0,-3-3 0,-5 1 2,1-1-1,-6 0 0,-5 2 1,-7 1 6,5-3 8,-6 3 8,-5 0 9,-1 0 7,4-2-3,-8 2-2,2 0-5,0 0-6,-5-2-10,3 2-6,-2 0-8,3 0-7,-4 0-5,0 0-6,0 0-4,1 0 0,-1 0-4,0 0 4,0 0-3,0 0-1,0 0 1,0 0 0,0 0-1,0 0-22,0 0-73,-5 0-153,1 0-127,-4-3-196,0 1-211,0-1-93,3 2 12,3-7 126,7 4 105,3-6 190</inkml:trace>
          <inkml:trace contextRef="#ctx0" brushRef="#br0" timeOffset="5604.6341">1545 1660 82,'3'-1'275,"-3"-3"23,0 1 10,0 0-52,0 2-46,0-6-25,-3 7-7,3-4-1,-1 4 3,-3-4-11,0 1-22,0 3-26,3-1-22,-2-2-19,-1-1-18,3 3-13,-2-2-6,-2 3-1,0-4-2,-1 4 2,1-2 6,-5 0-2,2-1 3,-3 1 6,1 2 5,-3-2 0,1 2-5,-6-2-8,2 2-10,-2-3-10,-1 3-11,-2 3-5,2-3-4,0 0 2,1 2-1,0-2-2,2 0-1,-1 2 0,4 0-2,0 1-3,0-1-5,-1 0 2,4 1-3,-3 1-1,4 1 1,-3-1 0,3 2 1,1-1 0,0 2 0,0 0 1,3-2 3,-3 2-2,5 4 2,-2-3-1,3-3 2,-1 5-1,3-4-1,3 1 1,-1 1 1,3 1 3,1-6 1,2 5 0,2 0 4,-1-1-2,3 0-2,0-2-1,1 2 4,3-4-2,-1 2 0,1 1-2,0-1 6,1-2-2,-1 2 0,2-3 9,-2 3 8,2-3 9,-2 1 4,3 1 4,0-1 0,-1 1 1,0 1-6,1-3-6,-5 0 2,6 3 9,-3-3 2,1 3 3,-2-2-1,2-2 1,-2 3-5,-2 0-12,2-2-9,0-1-4,-3 3-8,0 0-2,0-1 0,-4-2 2,3 2-3,0 0-2,-4-2 5,5 6-6,-5-7 0,0 4-1,2-3-6,-2 2 3,-3 0-2,3-2 2,-5 3 1,3-1 1,1 1 5,-2-3-2,-1 2-2,1 0 4,-2-2-4,-1 4 3,4-3-3,-4 0 2,1 1 1,-3 1-2,3-1-1,-3 2 3,2-3 1,-2 3 0,0-3 0,0 0 3,0 3-3,0-2-1,0 1 0,-2-3-2,2 3 3,-3 0-3,3-1 3,0-2 3,-3 5 3,1-5 4,-1 3 9,0-4 14,1 7 6,-2-6 1,0 2 2,0 0-4,-1-2-6,2 2-10,-2-2-5,0 6-3,2-6-6,-2 2-6,2 0 2,-2-2 0,2 2-7,-2 1 0,0 0 0,0-3 3,-1 1-3,-2 0 0,6 1 6,-6-1 3,3 0 4,-3 1 2,4-1 0,-4 0 2,-1 0-4,5 1-2,-1 0 1,-3-2-5,3-1-1,-1 3-1,1-1-2,0-2 1,0 3-2,-1-2 0,4-1 2,-3 3-1,2-3-1,-2 3 0,-3-3 0,3 2 1,-1-2 0,4 2 0,-1-2 2,-2 0 2,1 0-2,0 1 1,3-1 0,-6 4-2,6-4-5,-2 0-1,-2 3 2,2-3-4,1 1 2,-4-1 3,4 0 0,-3 0 1,2 3 0,0-3 1,1 0-3,-1 1 4,-2-1-1,0 0 0,2 0-2,-2 0 0,0 0 1,2 4-1,-2-4 2,1 0 0,0 0 3,1 0 3,2 0 1,-4 0 3,2 1 1,-2-1 0,-2 0-1,6 0-1,-4 0-1,2 0-6,-2 2-4,0-2-1,-1 0 1,1 0-3,0 0 0,0 0 0,-3 4 3,3-4-1,-3 0 0,4 0 0,-3 1 1,2-1 0,2 0-1,-2 0 2,4 0 1,-3 0-3,0 0 2,0 2-1,3-2 0,-2 0 0,-1 0 2,3 0 3,-4 0 2,5 0 4,-8 0 0,2 0 1,4 0 3,-3 0-5,5 0-2,-3 0-4,3 0 3,-3 0-3,1 0 0,-3 0 2,5 0 0,-3 0 4,-2 0 0,2 0 3,0 0 5,1 0-1,-1 0 5,1 0 0,-1 0 1,0 0-3,1 0-4,-2 0 0,0 0-8,4 0 0,-4 0-4,0 0-5,3 0 1,-2 0-2,-1 0 4,3 0 1,-6 0-1,6 0 3,-2 0 0,-2 0 4,2 0-1,1 0 4,-3 0 1,2 0 8,-2 0 1,-1 0-1,4 0 3,-3 0-2,2 0-3,-2 0 0,0 0-2,2 0-3,-2 0-1,1 0 0,0 0-2,0 0-1,-3 0-2,6 0 0,-4 0-5,2 0 2,-1 0-2,3 0-2,-3 0 0,3 0-3,1 0 1,0 0-1,-3 0 0,3 0-6,0 0 1,-4 0 2,3 0 1,1 0-1,0 0 2,0 0 3,0 0 2,0 0-3,0 0-2,0 0 0,0 0-8,0 0-30,-5 0-88,2 0-186,-8-2-267,-2 2-240,-8-5-120,-5 3-40,-9 1 49,-4-3 170,-2 0 257</inkml:trace>
        </inkml:traceGroup>
      </inkml:traceGroup>
    </inkml:traceGroup>
    <inkml:traceGroup>
      <inkml:annotationXML>
        <emma:emma xmlns:emma="http://www.w3.org/2003/04/emma" version="1.0">
          <emma:interpretation id="{060A6E05-3CC7-4189-8F20-D1390B022C8D}" emma:medium="tactile" emma:mode="ink">
            <msink:context xmlns:msink="http://schemas.microsoft.com/ink/2010/main" type="paragraph" rotatedBoundingBox="-7038,8815 -3362,8807 -3361,9351 -7037,9358" alignmentLevel="1"/>
          </emma:interpretation>
        </emma:emma>
      </inkml:annotationXML>
      <inkml:traceGroup>
        <inkml:annotationXML>
          <emma:emma xmlns:emma="http://www.w3.org/2003/04/emma" version="1.0">
            <emma:interpretation id="{BA0C0568-594C-4FBE-9440-6484492098AB}" emma:medium="tactile" emma:mode="ink">
              <msink:context xmlns:msink="http://schemas.microsoft.com/ink/2010/main" type="line" rotatedBoundingBox="-7038,8815 -3362,8807 -3361,9351 -7037,9358">
                <msink:destinationLink direction="with" ref="{DD4EAC24-02D7-46B6-88C9-2442A9A199F8}"/>
              </msink:context>
            </emma:interpretation>
          </emma:emma>
        </inkml:annotationXML>
        <inkml:traceGroup>
          <inkml:annotationXML>
            <emma:emma xmlns:emma="http://www.w3.org/2003/04/emma" version="1.0">
              <emma:interpretation id="{E540A6AE-E501-4944-B049-7F7489DE0479}" emma:medium="tactile" emma:mode="ink">
                <msink:context xmlns:msink="http://schemas.microsoft.com/ink/2010/main" type="inkWord" rotatedBoundingBox="-7037,8880 -5242,8882 -5243,9355 -7038,9354"/>
              </emma:interpretation>
              <emma:one-of disjunction-type="recognition" id="oneOf2">
                <emma:interpretation id="interp10" emma:lang="en-IN" emma:confidence="0">
                  <emma:literal>we</emma:literal>
                </emma:interpretation>
                <emma:interpretation id="interp11" emma:lang="en-IN" emma:confidence="0">
                  <emma:literal>UE</emma:literal>
                </emma:interpretation>
                <emma:interpretation id="interp12" emma:lang="en-IN" emma:confidence="0">
                  <emma:literal>ve</emma:literal>
                </emma:interpretation>
                <emma:interpretation id="interp13" emma:lang="en-IN" emma:confidence="0">
                  <emma:literal>ue</emma:literal>
                </emma:interpretation>
                <emma:interpretation id="interp14" emma:lang="en-IN" emma:confidence="0">
                  <emma:literal>oe</emma:literal>
                </emma:interpretation>
              </emma:one-of>
            </emma:emma>
          </inkml:annotationXML>
          <inkml:trace contextRef="#ctx0" brushRef="#br0" timeOffset="8739.7834">-234 3259 319,'-5'-1'369,"2"-2"27,3 1 11,-5 0-85,0 2-77,2-5-51,-2 5-30,-1-3-20,4 2-30,-3-2-33,2 3-28,0-3-16,1 1-13,-2 2-2,0-2-6,4 0 0,-4 2 3,-1 0 14,2-3 13,-2 3 12,-2-2 7,3 2 9,-1-2 0,-3 2-6,3-3-9,-6 3-11,6-2-4,-5 2-1,5 0-8,-3 0 2,0-3-5,-3 3-4,5 0-5,-2 3-5,-4-3-7,3 0-6,-2 0-3,1 2-4,-3 1-3,2-3 2,1 2-1,-3 0-1,1 1 1,-1 1 1,0 1-1,0-2 1,0 1 0,0 3 3,-3-2-3,4 0 2,-4 2 1,6 1 1,-3-1 0,0 0-1,0 1 2,-1 0-2,4-1 0,-2 4 0,0-3 0,6 1 0,-2-1-3,3 1 1,-1-2 1,-1 1 1,4 3 0,-2-3 2,2 3 2,3-3 2,-3 3 1,1-3 1,-3-1 0,5 2 5,-3 3-1,3-3 2,0 1-1,0-1-2,0-1-3,0 3 2,0-4-2,0 1-2,0-1-2,3 0 2,-3 1-1,2 0 1,1-1 1,-3-2-1,5 3-1,-5-4-2,3 1-3,2 2 0,-2-3 0,-3 1-3,5 0 2,0 0 1,-2-1 2,2 0-2,0 0 2,-2 3 2,2-3 2,0-3-5,3 5-2,-5-5 1,6 6 0,-4-3 0,3-1 0,0 1 0,0-3 1,0 2 4,5 2-4,-6-2-1,7-2 6,-4 2-3,2 1 2,0-1-3,0-3 3,1 2 0,5 0 0,-2-2-1,2 2-1,3 1 2,-1-3 1,-2 0 0,3 0 6,0 0-1,1 0 0,-1 0-1,-3 0-3,3 0 2,-5 0-6,-4 0-2,1 0 0,-2 0 1,-1 0 5,-2 0-5,0 0 0,-3 0-2,3 0 0,-3 0 0,0 0-7,-1-3 4,3 3 2,-2 0 3,-2 0 0,2 0-10,0 0-29,-2-2-46,-2 2-44,4 0-44,-2-2-90,5 0-118,-4-1-98,0 2-61,1-5-14,-2 2 12,4-1 78,-1 1 115</inkml:trace>
          <inkml:trace contextRef="#ctx0" brushRef="#br0" timeOffset="10124.1738">-728 3521 155,'-3'0'236,"1"0"2,2 0-28,0-3-31,0 3-24,0 0-23,0 0-16,0 0-11,0 0-13,0 0-9,0 0-9,0 0-3,0 0-5,0 0-1,0 0 7,0 0 10,0 0 11,0 0 14,-3 0 5,3 0 0,-3 0-9,1 0-12,2 0-17,-5 0-14,5 0-9,-3 0 3,0 0 1,1 0 2,2 0 7,-3 0 7,3 0-3,0 0-4,-3 0-1,3 0-4,0 0-7,-2 0-10,2 0-2,0 0-7,0 0-8,0 0-2,0 0-5,0 0-2,0 0 0,0 0 4,0 0 7,0 0 7,0 0 8,0 0 17,0 0 10,0 0 8,0 0 2,0 0-1,0 0-8,2 0-11,1 0-8,-3 0-7,0 0-6,0 0-4,0 0-5,0 0-8,0 0-6,3 0-4,-3 0-6,0 0-2,0 0-3,0 0 4,0 0 2,0 0-3,0-3 0,2 3 1,1 0 1,-3 0-5,3 0-4,-3 0 4,0 0 0,2 0 0,1 0 0,-3 0 5,5-1-4,-2 1 0,2-4-1,0 4-1,3-1-2,0 1-1,0-2 4,5 2 1,-4-4-1,2 4-3,2-1 0,0-2 3,0 0-1,0 3-2,0-1 1,-4-3 2,2 4 1,2-1 0,-3 1 0,1-2 0,2 2 3,-3-2 0,1 2-2,-2-3 1,3 3-1,-6-2-1,2 2-1,3-2-2,-3 2 1,2 0 0,-2-3-3,0 3 2,-2 0 0,2-2 0,1 2 3,-1-2-1,0 2 5,-4-3-1,4 3 2,0-2 1,-3 2-2,3 0 5,0 0-1,-3-3 4,3 3-1,-3-2-2,3 2 0,-6 0 1,4 0-2,-1-2-2,-4 2 4,6 0 2,-2 0 2,-2 0 0,2-2 1,-1 2 3,0 0-3,0-3 6,1 3-2,-2 0 1,2 0-2,0-2-3,0 2-4,1 0-4,-1-2-1,0 2-3,-2 0 0,2 0 1,-3 0 1,1 0-2,0 0 1,-3 0 3,2-3 0,1 3 5,-3 0 5,1 0 5,-1 0 3,0 0 3,0 0 1,0 0-2,0 0-5,0 0 0,0 0-4,0 0-2,0 0 1,0 0 0,0 0 0,0 0 1,0 0 1,0 0-1,0 0-3,-1 0 2,-4 0-4,2 0 0,3 0-4,-3 0-4,3 0 1,-2 0-5,2 0-2,2 0-2,1 0 2,0 0-1,-3 0 0,2 0 1,1 0 0,-3 0-2,0 0 2,0 0 2,0 0-2,0 0 0,0 0 2,0 0-2,0 0-4,0 0-55,-3 0-143,3 0-132,-5 0-223,0-2-199,-6 0-104,-4 2-2,-4-5 112,-3 2 117,-2-1 215</inkml:trace>
          <inkml:trace contextRef="#ctx0" brushRef="#br0" timeOffset="7752.2073">-1890 3342 31,'-5'-3'323,"2"0"44,0 1 25,1 0-14,-1 2-76,0-2-58,1-1-44,2 2-26,-3-2-16,2 3-21,1-3-27,0 2-21,0 1-6,0 0 3,0 0 10,0 0 9,0-4 8,0 4 4,0 0-3,-4 0-4,4 0-17,0 0-15,0 0-23,0 0-20,0 4-15,0-4-15,0 0-9,0 0-3,-3 1 0,2 2 3,-3 0 1,3 1 0,-2 0 3,-1 1-4,3 2 3,-2-2-3,1 4 2,2-2 2,0 1-1,0 3 1,2-3 1,1 4 1,-2-2-2,6 1-1,-6-2 1,4 3 4,2-2-4,-3 1-1,4-1 1,-3 1 7,3-2-1,-3 2-5,3 0 2,0-3 0,-3 3 1,3-3-6,0 3 2,2-3 2,-2 1-2,0-2 0,0 1 1,1-4 1,-1 3 0,0-1 0,0-2-1,-1 3 2,-1 0-1,1-3-2,1 0 2,0 0 2,-3 3-2,3-6 2,0 2-1,0 0 2,-4 1-3,4-3 1,-3 2-3,3 1 6,-5-4-2,4 1-4,-4-1 4,2 3 1,-2-3 2,2 0 1,0 0 24,1 0 24,-1 0 19,0 0 18,3 0 14,0 0 8,-3-3-15,4 3-20,-1-1-19,0-3-17,2 1-12,1 2-8,-3-3-5,2 1-1,1-1-1,-1 0 0,-2 0-3,0-2 0,0 5-5,1-3 3,-4-3 2,2 7 1,2-7 1,-6 3-1,4 0 6,-1 0-2,-1-1 1,0 2 3,-2-1-1,2-1 0,-2-2-3,2 3-3,0-1-3,-2 1-7,-1-4 0,1 5 0,2-2-1,-5-2-2,3 3 1,2-3-1,-5 0-1,1 3-1,-1 0 4,0-3-1,3 2 5,1-2 5,-4 2 0,1-2 2,2 3-1,-3-1 4,0-2-5,0 2 1,0 1 0,0-1 1,0 0-4,0 0-1,0-2-1,-3 3 1,2-1-3,1 2-1,-4-5 1,1 4-1,3-3-3,-1 0-2,-4-1 3,2 0-2,3 1-3,-5 2 0,0-3 2,5 1-1,-3 0-1,-2 2 2,2-2 5,1 3 1,-1-1-2,0 1 1,1 0-1,-1 0 2,3 0-4,-3 1 3,1 2 1,2-2 0,-3 2-1,1-2-2,2 3 0,-3-3-3,3 3 2,0-1-1,-3 1 1,1 0 2,2 0-2,-3-4 3,1 4-1,2-3-3,0 3 0,-3 0-1,3 0 0,-3-1-4,1 1 1,-1 0 0,2 0 0,1-3-3,-4 3-3,0-3-10,0 3-34,-4 0-102,4-1-133,-6 1-104,3 0-169,-1-3-171,-1 3-92,4 0 34,0-1 98,5-2 88,10-1 161</inkml:trace>
        </inkml:traceGroup>
        <inkml:traceGroup>
          <inkml:annotationXML>
            <emma:emma xmlns:emma="http://www.w3.org/2003/04/emma" version="1.0">
              <emma:interpretation id="{F0CE1D31-68CD-474E-8BB5-6231CAC8F05D}" emma:medium="tactile" emma:mode="ink">
                <msink:context xmlns:msink="http://schemas.microsoft.com/ink/2010/main" type="inkWord" rotatedBoundingBox="-4250,8809 -3362,8807 -3361,9277 -4249,9279"/>
              </emma:interpretation>
              <emma:one-of disjunction-type="recognition" id="oneOf3">
                <emma:interpretation id="interp15" emma:lang="en-IN" emma:confidence="0">
                  <emma:literal>s</emma:literal>
                </emma:interpretation>
                <emma:interpretation id="interp16" emma:lang="en-IN" emma:confidence="0">
                  <emma:literal>S</emma:literal>
                </emma:interpretation>
                <emma:interpretation id="interp17" emma:lang="en-IN" emma:confidence="0">
                  <emma:literal>5</emma:literal>
                </emma:interpretation>
                <emma:interpretation id="interp18" emma:lang="en-IN" emma:confidence="0">
                  <emma:literal>B</emma:literal>
                </emma:interpretation>
                <emma:interpretation id="interp19" emma:lang="en-IN" emma:confidence="0">
                  <emma:literal>b</emma:literal>
                </emma:interpretation>
              </emma:one-of>
            </emma:emma>
          </inkml:annotationXML>
          <inkml:trace contextRef="#ctx0" brushRef="#br0" timeOffset="14444.7843">1253 3179 230,'5'-6'305,"0"6"30,-2-1-27,0 1-46,2-4-36,-2 4-19,-3 0-11,0-3-13,2-1-17,-2 4-22,0-1-32,3 1-31,-3-2-22,0 2-17,0-4-8,0 3-4,0 1 2,-3-4 4,1 4 14,-1-2 6,0 2 11,1-1 12,-4 1 7,6 0 11,-5 0 5,0-4 0,0 4-5,1 0-20,-4 0-12,0 0-18,-5 0-25,0 0-13,0 0-8,-3 0-1,3 4-4,-4-4-1,1 1-1,3 1 0,-5-2 0,2 5-1,3-1-1,-3-2 2,2-1 1,1 6-2,-2-3 1,6-3-4,-1 6 0,-1-1 3,3-1-1,0-1 2,3 0-1,0 3 5,0-2-2,5 2 1,-3-2 3,3 2-3,0-1 3,3 1-2,-3 1 2,2-4 0,4 3 2,-1-3 1,0 4 0,0-1 3,0-3-1,6 0 2,-3 4 0,5-2-3,-4-2 0,4 0 3,-2 0-1,4 0-2,1 0 1,2-1 1,1-2-1,-1 2-1,2-1 1,3 0-3,1 0-3,-2 1 1,2 0-6,-1-2 3,1-1-1,-3 3 3,0-1-1,0 1-2,-4 1 4,1-1-4,1-1 2,-6 0-4,5-1 3,-6 6 3,1-6-1,0 2-1,0 2-2,0-4 4,-2 5-1,2-5 0,-4 2 2,4 1-1,-2 0 4,2-1-3,0 1 1,-3-3 2,1 1-6,2 2 2,-5 0 0,1-1-1,0-2 0,-1 3-1,0-1 1,-2 1 1,0-3-1,-1 2-1,3 1 2,-3 0-1,-2-3 1,2 3 0,0-1-1,-2-1 1,2 3 0,-4-3 0,3 0-1,-1 3 2,2-3-2,-5 1 1,3 1 0,2-1-2,-5-3 2,1 4-2,-1-4 6,4 5-3,-4-5 0,0 2 4,0 3-3,0-5-1,-4 1-2,4 2-1,0 0 4,0-2 0,0 3 0,0-2-2,0-1 0,0-1 0,0 4 0,-1-3-2,1 2 1,0 0 4,-3-2-1,1-1 2,2 3-4,-3 0 0,0-2 4,1 3-2,-5-1 2,6-3 2,-4 0 2,-1 4 0,4-3 1,-3 2 5,2-3 3,0 3 6,1-2 6,-4-1 11,4 0 1,-3 4 5,2-4-4,-2 1-3,1 1-3,0-2-4,0 0-5,-1 4-6,-2-3-3,2-1 1,1 3-2,-1-2 1,-3-1-7,3 0 4,-1 3-2,1-3 1,0 2-8,2-2-4,-2 3 8,2-3-3,1 0 4,-3 2 3,-3-2 8,3 2 14,-3-2 2,2 3 3,0-3 5,-6 2-1,4-2 0,2 2-7,-2-2-4,0 2 1,0-2 1,-2 3 1,2-3 1,2 0 0,-1 3 2,-1-3-4,4 1-4,-4-1 0,0 0 1,3 0-5,-2 0-3,1 0 5,3 0-2,-5 0-3,6 0-1,-4 0-2,1 0 0,0 0-5,0 0-3,-1 0-2,-1 0 0,4 0-3,-5 0-4,3 0 1,1 0-4,-3 3-2,1-3 0,2 0 0,-4 0 1,4 0 0,-1 0 1,0 0 0,-3 0-2,2 2 0,4-2 0,-3 0 0,2 0 0,-2 0 0,0 0 0,2 0 2,-2 0-1,-1 3-1,4-3 0,-3 0 0,-1 0 1,0 0 2,2 0 0,-4 0 0,4 2 0,-1-2 3,-2 0-2,3 0-3,-1 0 1,0 2 3,0-2-2,2 0 0,-2 0 0,-1 0 5,4 0 1,-1 0 2,1 0 2,-1 3 1,0-3 4,1 0-1,-3 0-3,2 0 1,3 0-1,-3 0 1,1 0-2,2 0-1,-3 0-1,2 0 1,1 0-2,-4 0 0,4 0-2,-3 0-1,2 0 0,-6 0-1,7 0-2,-1 0-1,-4 0 5,-2 0-3,6 0 2,-7 1 0,3-1 3,0 0 2,-1 0-3,1 3 1,2-3 0,-2 0-3,0 0 0,2 0 0,1 0-4,-1 0 1,1 0-1,-1 0-1,3 0 1,-3 0-3,1 0-1,2 0 1,-3 0-2,0 0 1,3 0-3,-2 0 1,2 0-1,0 0-14,-5 0-55,-1 0-162,0 1-163,-10-2-231,-2 1-195,-3 0-94,-8-3 1,-1 2 132,-7 1 147,-2-3 225</inkml:trace>
        </inkml:traceGroup>
      </inkml:traceGroup>
    </inkml:traceGroup>
    <inkml:traceGroup>
      <inkml:annotationXML>
        <emma:emma xmlns:emma="http://www.w3.org/2003/04/emma" version="1.0">
          <emma:interpretation id="{19B5C196-B16D-4042-803C-348FF9F412BA}" emma:medium="tactile" emma:mode="ink">
            <msink:context xmlns:msink="http://schemas.microsoft.com/ink/2010/main" type="paragraph" rotatedBoundingBox="-7362,10237 -2040,10091 -2030,10442 -7353,10589" alignmentLevel="1"/>
          </emma:interpretation>
        </emma:emma>
      </inkml:annotationXML>
      <inkml:traceGroup>
        <inkml:annotationXML>
          <emma:emma xmlns:emma="http://www.w3.org/2003/04/emma" version="1.0">
            <emma:interpretation id="{617E7F66-D15D-4D57-8567-9A20473942D8}" emma:medium="tactile" emma:mode="ink">
              <msink:context xmlns:msink="http://schemas.microsoft.com/ink/2010/main" type="inkBullet" rotatedBoundingBox="-7362,10263 -6745,10246 -6736,10572 -7353,10589"/>
            </emma:interpretation>
            <emma:one-of disjunction-type="recognition" id="oneOf4">
              <emma:interpretation id="interp20" emma:lang="en-IN" emma:confidence="0">
                <emma:literal>↳</emma:literal>
              </emma:interpretation>
            </emma:one-of>
          </emma:emma>
        </inkml:annotationXML>
        <inkml:trace contextRef="#ctx0" brushRef="#br0" timeOffset="15892.8018">-2138 4635 241,'-5'-4'351,"0"1"30,-1 1 25,1-2-80,0 1-70,0 0-45,2 1-24,3 0-15,-5 0-20,2 2-19,1-3-16,2 3 3,-3-1 16,-2-2 25,5 0 29,-5 3 24,5-1 12,0 1-7,-3 0-19,3 0-29,-3-4-39,1 4-39,2 0-37,0 0-24,0 0-20,-3 0-11,3 4-6,0-4-6,-5 1 3,2 2-2,-2 0 5,2 1 1,-2 0 2,1 1 2,0-1 1,0 4 2,-1-1-3,0-1-2,2 1-2,-2 1-1,5 0-2,-3 3 4,1-3 6,2 2 3,0-2-5,0 0 6,2 3 0,1-3 0,-3 1-2,5 1-2,-5-1 8,5 0-2,-1-2-2,0 1-1,0-1 1,0 4-2,4-4 0,-4-1-1,1 1 0,3-1-1,-5 0-3,5 1 1,-3-3-1,0 4 1,0-4 1,3-1-1,-5 1 0,4 1-3,-1-2 1,2 1 1,-3 1 0,3-3 2,1 0-2,-1 1 3,-3 1-2,7-3 0,-6 3 1,5-1-2,-3-3 1,2 4 0,1-1 0,-5-2 1,6-1 1,-4 3-1,0-2 4,1-1-2,-4 0 0,3 3-2,0-3-2,-3 0 1,0 0 1,3 0 5,0 0 1,-3-3-2,6 3 1,-3-1-1,5-2-4,0 2 2,-1-2-3,1-1 2,0 1 2,0-2-2,3 1 2,-3-1-9,0 0 2,1 0 2,-1 1 0,1-3 1,-1 2 0,0 1 5,-3-4-3,1 4 0,-1-3 1,-2 1-3,4 0 0,-4-1 2,0 2 1,-1-2-2,-1 2 2,-1-2 0,3 4 1,-3-5-2,-2 4 0,2-3 4,0 2 12,-5-2 7,0 1 7,0 0 4,0 0 2,0-1 2,0 2-9,-3-2-6,1 0-6,-1 2-1,1-2-2,-1 3-3,3-3-4,-3-1 2,1 5 1,2-2 1,-3-1-2,3-2-2,-3 4 2,1 0 2,2 0-5,-3-1 6,1 1 2,2-1-1,-3 0-2,3 0-1,-3 1-3,3 1-3,-2-1-1,-3 2-3,2-1 1,3-1-3,-5 1 3,7 2-4,1-3-1,-3 4 0,0-4-1,0 1 1,0 2-1,0 1-3,0-3 1,0 3-7,0 0-33,0-3-105,0 3-132,0 0-113,0 0-164,0 0-165,0 0-96,0 0 35,0 0 98,5 3 96,3-3 154</inkml:trace>
      </inkml:traceGroup>
      <inkml:traceGroup>
        <inkml:annotationXML>
          <emma:emma xmlns:emma="http://www.w3.org/2003/04/emma" version="1.0">
            <emma:interpretation id="{43F4D64D-3BA4-4402-9E5B-CE87A69B4758}" emma:medium="tactile" emma:mode="ink">
              <msink:context xmlns:msink="http://schemas.microsoft.com/ink/2010/main" type="line" rotatedBoundingBox="-6214,10205 -2040,10091 -2031,10399 -6206,10514">
                <msink:destinationLink direction="with" ref="{DD4EAC24-02D7-46B6-88C9-2442A9A199F8}"/>
              </msink:context>
            </emma:interpretation>
          </emma:emma>
        </inkml:annotationXML>
        <inkml:traceGroup>
          <inkml:annotationXML>
            <emma:emma xmlns:emma="http://www.w3.org/2003/04/emma" version="1.0">
              <emma:interpretation id="{8E5CED0D-2A33-4D11-8B79-087884D87604}" emma:medium="tactile" emma:mode="ink">
                <msink:context xmlns:msink="http://schemas.microsoft.com/ink/2010/main" type="inkWord" rotatedBoundingBox="-6214,10205 -5173,10177 -5165,10485 -6206,10514"/>
              </emma:interpretation>
              <emma:one-of disjunction-type="recognition" id="oneOf5">
                <emma:interpretation id="interp21" emma:lang="en-IN" emma:confidence="0">
                  <emma:literal>is</emma:literal>
                </emma:interpretation>
                <emma:interpretation id="interp22" emma:lang="en-IN" emma:confidence="0">
                  <emma:literal>ig</emma:literal>
                </emma:interpretation>
                <emma:interpretation id="interp23" emma:lang="en-IN" emma:confidence="0">
                  <emma:literal>Is</emma:literal>
                </emma:interpretation>
              </emma:one-of>
            </emma:emma>
          </inkml:annotationXML>
          <inkml:trace contextRef="#ctx0" brushRef="#br0" timeOffset="16256.0586">-1116 4595 279,'8'-4'476,"-4"0"34,0 4 23,-3-3-48,-1 0-192,0 2-131,0 1-64,0 0-26,0-4-15,0 4-9,0 0-8,0 0-9,0 0-11,0 0-9,3 0-6,-3 4-2,0-3 2,2 2 13,1 1 10,-3 3 13,0-3 19,0 3 17,0-1 22,0 1 16,0 0 11,0 2 4,0-2-1,0 2-9,0-1-13,0 3-12,0 0-13,0 0-6,0-3-9,3 3-8,-3-3-9,2-1-10,-2 2-11,0-2-8,3 1-7,-3-2-4,3-2-2,-3 2-3,2-2-2,1 1 2,-3-4-3,2 2-14,-2 0-89,0-3-97,0 0-91,3-3-150,-3 0-135,3-3-124,-3-1 20,5-2 57,-3-1 70,4-3 136</inkml:trace>
          <inkml:trace contextRef="#ctx0" brushRef="#br0" timeOffset="16406.1675">-930 4565 142,'0'-7'462,"-4"3"47,3 0 24,-7 1 13,3-1-197,0 3-161,-1-2-89,1 2-46,0 1-26,2-3-16,1 3-25,2 0-55,5 3-96,-3-3-106,4 0-138,-1 0-68,8 1-22,0-1 31,4 0 84</inkml:trace>
          <inkml:trace contextRef="#ctx0" brushRef="#br0" timeOffset="16936.6356">-516 4558 288,'-4'0'479,"3"0"41,-4 0 19,-3 0-44,0 0-198,-3 3-140,4-3-68,1 1-38,-1-1-22,-1 3-10,-3 0-6,3 2-3,2-2-3,-5 2 0,3 1-2,0 2 2,1-3-4,4 2-3,-2 0 0,0 1-1,5-2 1,0 1 0,0-2 0,5 2 0,0 0 2,3-2-2,0-1 0,2 3 0,2-3 0,4 0-1,2 4 0,0-2 2,6-2-1,-3 0-1,4 1 1,4 1 0,-3-2-2,3 0 1,1 1 2,-1-1 0,2 1-2,-3 0 1,1-1 0,-3 1 0,0-1 0,-1 1 0,-4-1 0,-6 2-1,4-4 1,-6 1 0,-4 1 0,3 0 0,-4-1 0,-4-2 0,-2 3 4,1-2 10,-3-1 13,-9 3 21,1-3 31,0 1 39,-5 2 38,5-3 33,-2 3 22,-4-2 0,-1-1 1,-1 3-15,0-3-21,-2 1-27,1 2-30,-4-4-16,-3 1-20,5-1-21,-2 3-14,0-3-12,0 0-7,0 3-5,4-3-4,-4 0-6,1 0-11,6 0 0,-7 0-3,4 0-1,0 0-2,0 0 0,4 0-4,-3 0-5,3 0-68,-3 0-120,2 0-97,2 0-106,3-3-147,-2 3-148,6-4-50,5 0 56,3 1 63,10-2 91,4-2 143</inkml:trace>
        </inkml:traceGroup>
        <inkml:traceGroup>
          <inkml:annotationXML>
            <emma:emma xmlns:emma="http://www.w3.org/2003/04/emma" version="1.0">
              <emma:interpretation id="{D3DDF4F6-5462-4860-BD79-25FB3244FF3B}" emma:medium="tactile" emma:mode="ink">
                <msink:context xmlns:msink="http://schemas.microsoft.com/ink/2010/main" type="inkWord" rotatedBoundingBox="-4568,10214 -3240,10177 -3234,10398 -4562,10435"/>
              </emma:interpretation>
              <emma:one-of disjunction-type="recognition" id="oneOf6">
                <emma:interpretation id="interp24" emma:lang="en-IN" emma:confidence="0">
                  <emma:literal>as</emma:literal>
                </emma:interpretation>
                <emma:interpretation id="interp25" emma:lang="en-IN" emma:confidence="0">
                  <emma:literal>an</emma:literal>
                </emma:interpretation>
                <emma:interpretation id="interp26" emma:lang="en-IN" emma:confidence="0">
                  <emma:literal>ass</emma:literal>
                </emma:interpretation>
                <emma:interpretation id="interp27" emma:lang="en-IN" emma:confidence="0">
                  <emma:literal>a-as</emma:literal>
                </emma:interpretation>
                <emma:interpretation id="interp28" emma:lang="en-IN" emma:confidence="0">
                  <emma:literal>aos</emma:literal>
                </emma:interpretation>
              </emma:one-of>
            </emma:emma>
          </inkml:annotationXML>
          <inkml:trace contextRef="#ctx0" brushRef="#br0" timeOffset="17463.3441">847 4581 123,'-3'-5'457,"-6"2"47,0-1 26,-3 0 15,0 1-186,3-1-162,-1 0-73,2 0-30,-3 4-3,6-1 7,-3-1 5,6 2-2,-4-4-8,4 3-18,-1 1-20,2 0-25,-6 0-12,6 0-10,-7 0-4,3 1-2,-3 3 2,-3-1 8,-2 4 21,-2-3 29,-1 3 38,-1 1 33,1-3 20,-2 5 5,2-2-14,3 0-23,2-1-37,1 2-32,1-1-24,5-1-14,-1-3-6,2 4-4,3-4-1,3 1-2,-1-1 2,1-1 4,5-2 1,2 2 4,3 0 1,3-3 4,1 0-1,3-3-2,2 0-3,2 3 0,-4-4-4,4 0-2,-8 4-5,1-4-2,-1 3 0,-6-2-5,1 3-3,-6 0-3,3 0 0,-3 0 1,3 3 0,-7-3 4,6 5 2,-2-5 4,-4 7 2,6-3 0,-6 0 0,7 0 1,-3 3 3,0 0-3,3-3 3,0 0 3,0 1 1,0 1-3,0-2 1,0-3-2,2 2-82,-2 2-107,1-3-82,3-2-133,-3 0-155,2 0-149,2-2 1,0 1 65,0-3 56,0 0 121</inkml:trace>
          <inkml:trace contextRef="#ctx0" brushRef="#br0" timeOffset="20064.8037">1041 4693 63,'-4'-1'79,"0"1"-31,1-3-18,2 0-11,1 3-2,-5-1-2,5 1 2,-3-4 3,3 4 0,0 0 5,-5-3 5,2 3 4,-1 0 3,3 0 3,-2 0 7,1 0 6,-1 0 6,-2 0 9,0 0 6,2 0 6,-2 0 4,-1 0 0,4 0 5,2 0 2,-5-4 4,2 4 6,3 0 5,-3 0 4,1 0 4,2 0 1,0 0-4,0 0-4,0 0-8,0 0-9,0 0-6,0 0-7,0 0-6,0 0-4,0 0-5,0 0-4,0 0-5,0 0-8,0 0-6,0 0-6,0 0-7,0 0 1,0 0-3,0 0 0,0 4 3,0-4 1,0 0 3,0 0 6,0-4 1,0 4 3,0 0 3,0 0-1,0 0 2,0 0-4,0 0-3,0 0-3,0 0-7,0 0-1,0 0-8,0 0-2,0 0-8,-3 0 1,1 0-4,2 0 2,0 0 0,0 0 6,0 0 2,0 0 5,0 0 6,0 0-5,0 0 4,0 0-6,0 0-5,0 0-5,0 0-5,0 0-1,0 0-4,0 0 0,0 0-2,0 0 0,0 0 2,0 0-2,0 0 4,0 0-2,0 0 0,0 0 0,0 0 1,0 0 0,0 0-2,0 0 1,0 0-1,0 0 1,0 0 0,0 0 0,0 0 4,0 0-1,0 0-3,0 0 0,0 0-3,0 0 3,0 0-4,0 0-4,0 0 5,0 0 1,0 0 1,0 0 2,0 0-2,0 0 1,0 0 0,0 0 0,0 0 0,0 0-7,0 0 10,0 0-3,0 0-2,0 0 1,0 0 1,0 0 0,0 0-5,0 0 5,0 0-1,0 0-2,0 0 3,0 0 2,0 0 0,0 0-2,0 0 2,0 0 1,0 0-3,0 0 0,0 0 2,0 0 0,0 0 2,0 0 1,0 0-3,0 0-1,0 0-1,0 0-1,0 0-1,0 0 2,0 0 0,0 0 0,0 0 3,0 0-1,0 0-1,0 0-2,0 0-1,0 0 2,0 0-3,0 0 3,0 0 0,0 0 0,0 0 2,0 0-1,0 0 2,0 0-1,0 0-2,0 0 0,0 0-8,0 0 3,0 0 0,0 0 4,0 0 0,0 0 0,0 0 5,0 0-2,0 0-4,0 0 1,0 0-1,0 0 1,0 0 1,0 0 0,0 0-1,0 0-2,0 0-2,0 0 1,0 0 2,0 0 0,0 0 0,0 0 0,0 0 0,0 0-4,0 0-18,0 0-38,0 0-33,0 0-69,0 0-130,0 0-149,-3-1-93,-2 1-20,5-3 1,0 0 54,0 3 122</inkml:trace>
          <inkml:trace contextRef="#ctx0" brushRef="#br0" timeOffset="18012.7559">1181 4614 324,'0'-2'483,"2"0"36,1-1 19,0 2-64,2-2-197,0 3-129,3 0-71,1 0-36,3 0-18,0 3-12,1-2-6,5 4-2,-2-3-1,2 6 1,1-4-3,-6 3 6,4 0 0,-4 0-5,0 0 0,-3-2-1,1 3 2,-6-1-6,3-3 1,-5 4 1,-3-2 8,0-2 8,0 0 13,-3 1 12,-2-3 13,0 2 7,2-3 12,-5 2 7,3-3 6,-3 0 2,0 0 0,3 0-4,-4 0-8,5-4-16,-4 0-16,5 1-18,1-4-11,2 2-7,0-2-6,2 0 0,5-1 0,1-3-1,1 6 1,1-5-2,3 4-2,1-4 0,0 4-2,6-2 3,-3 1-2,1-1 2,0 4 2,1-4-3,-1 2 2,-1 1-4,2 2 3,1-2-3,-1 2-1,-1 0 5,-1 3-2,3-1-1,-3 1 3,4 1-5,-7-1-1,6 3 2,-3 1 2,-1 3 2,-3-3 3,2 0 10,-4 3 17,2 1 22,-5 0 11,0-1 11,-2 2 13,1 1 4,-3-1-13,0 0-9,0-1-13,-4 0-12,2-1-14,1 4-5,-3-4-4,0-2-5,-3 2 1,1 0 0,2-3-1,-4 0-6,0 1-39,0-3-105,-3 3-92,1-5-188,-2 2-192,0-4-100,-5 2-19,2-5 70,6 2 78,3-5 176</inkml:trace>
          <inkml:trace contextRef="#ctx0" brushRef="#br0" timeOffset="21236.2593">817 4651 113,'-7'0'226,"6"0"10,-2 0-18,-1 0-22,3 0-10,1 0-3,-3 0 3,1 0 0,2 0-4,0 0-10,0 0-21,0 0-25,0 0-20,0 0-21,0 0-16,2 0-13,-2 0-12,0 0-10,0 0-7,0 0-6,0 0-7,0 0 0,0 0-1,0 0-3,0 0-3,0 0-1,0 0 0,0 0-2,0 0-1,0 0 1,0 0 3,0 0-3,0 0-2,0 0-1,0 0 0,0 0-1,0 0-1,0 0 0,0 3-1,0-3 2,0 0 0,0 0 2,0 0-1,0 0-1,0 0 1,0 0 0,0 0-3,0 0-36,3 0-88,-3 0-111,0 0-147,0 0-83,5 0-37,3-3 12,0 3 76</inkml:trace>
        </inkml:traceGroup>
        <inkml:traceGroup>
          <inkml:annotationXML>
            <emma:emma xmlns:emma="http://www.w3.org/2003/04/emma" version="1.0">
              <emma:interpretation id="{11CEFFF8-6633-49FE-BC37-CEA0C11300DC}" emma:medium="tactile" emma:mode="ink">
                <msink:context xmlns:msink="http://schemas.microsoft.com/ink/2010/main" type="inkWord" rotatedBoundingBox="-2327,10198 -2037,10190 -2033,10353 -2323,10361"/>
              </emma:interpretation>
              <emma:one-of disjunction-type="recognition" id="oneOf7">
                <emma:interpretation id="interp29" emma:lang="en-IN" emma:confidence="0">
                  <emma:literal>5</emma:literal>
                </emma:interpretation>
                <emma:interpretation id="interp30" emma:lang="en-IN" emma:confidence="0">
                  <emma:literal>K</emma:literal>
                </emma:interpretation>
                <emma:interpretation id="interp31" emma:lang="en-IN" emma:confidence="0">
                  <emma:literal>"</emma:literal>
                </emma:interpretation>
                <emma:interpretation id="interp32" emma:lang="en-IN" emma:confidence="0">
                  <emma:literal>=</emma:literal>
                </emma:interpretation>
                <emma:interpretation id="interp33" emma:lang="en-IN" emma:confidence="0">
                  <emma:literal>4</emma:literal>
                </emma:interpretation>
              </emma:one-of>
            </emma:emma>
          </inkml:annotationXML>
          <inkml:trace contextRef="#ctx0" brushRef="#br0" timeOffset="18608.4957">2859 4562 352,'0'-4'490,"-1"3"39,-3-6 22,3 6-60,-6-5-182,6 2-77,-2 3-8,1-2 24,-1 3 19,3-2 10,0-1-9,0 3-45,0 0-60,0 0-64,0 0-47,0 0-33,0 0-20,3 3-10,-3-1 0,0 1 1,0 2 6,0 1 4,0 2 2,0-3 2,-3 6 0,3-4 2,-3 0-4,1 1 4,2 0-3,0-1-3,0 2 0,0-2 2,0 2-1,0-2-4,0 1 4,2-3 3,1 3 0,-3-1-1,3-3 2,-3 0 1,2-1 2,-2 1-1,3-3 1,-3 2 5,0 0 2,0-3 2,1 0-1,3 0 0,-4 0 14,0 0 7,0-3 4,0 3 5,0 0-4,0-3 2,0 3-17,0 0-11,0-1-5,0 1-10,0-4-3,0 4-25,0 0-79,-5-3-116,2 3-81,-2 0-117,0-4-145,-6 3-150,1-2-14,-3 0 65,0-1 57,1 0 102</inkml:trace>
          <inkml:trace contextRef="#ctx0" brushRef="#br0" timeOffset="22072.1205">2935 4550 4,'3'-1'302,"-3"1"40,0 0 26,1 0-25,6 0-65,-6-2-54,3 2-34,-3 0-11,-1 0-14,3 0-15,1 0-26,-4 0-30,5 0-30,-2 0-18,2 0-14,-1 0-6,4 0-5,0 0 0,0 0-1,-1 0-1,4 0 0,-6 0 1,3 0-2,-3 0-2,0 0-2,-2 0-3,0 0-5,2 0-1,-5 0-3,1 0 0,-1 0-3,4 0 1,-4 0-14,3 0-28,-3 0-121,0 0-168,-3 0-122,-2-4-65,-3 3-21,3 1 6,-2-3 113</inkml:trace>
        </inkml:traceGroup>
      </inkml:traceGroup>
    </inkml:traceGroup>
    <inkml:traceGroup>
      <inkml:annotationXML>
        <emma:emma xmlns:emma="http://www.w3.org/2003/04/emma" version="1.0">
          <emma:interpretation id="{E4106D4B-A364-43FF-B4C8-B35CEFFBBAC5}" emma:medium="tactile" emma:mode="ink">
            <msink:context xmlns:msink="http://schemas.microsoft.com/ink/2010/main" type="paragraph" rotatedBoundingBox="-7304,11248 -848,10956 -825,11471 -7281,11762" alignmentLevel="1"/>
          </emma:interpretation>
        </emma:emma>
      </inkml:annotationXML>
      <inkml:traceGroup>
        <inkml:annotationXML>
          <emma:emma xmlns:emma="http://www.w3.org/2003/04/emma" version="1.0">
            <emma:interpretation id="{A613A723-C660-4C4D-AB78-5F4C45ABDFC1}" emma:medium="tactile" emma:mode="ink">
              <msink:context xmlns:msink="http://schemas.microsoft.com/ink/2010/main" type="inkBullet" rotatedBoundingBox="-7297,11419 -6594,11387 -6582,11660 -7284,11692"/>
            </emma:interpretation>
            <emma:one-of disjunction-type="recognition" id="oneOf8">
              <emma:interpretation id="interp34" emma:lang="en-IN" emma:confidence="0">
                <emma:literal>↳</emma:literal>
              </emma:interpretation>
            </emma:one-of>
          </emma:emma>
        </inkml:annotationXML>
        <inkml:trace contextRef="#ctx0" brushRef="#br0" timeOffset="23340.7866">-2159 5771 315,'-5'-5'445,"5"3"41,-3 1 31,1 1-103,-1-4-124,3 3-94,0-2-46,0 3-15,0 0 5,0-3 9,0 2 11,0 1 6,0 0-5,0 0-16,0 0-24,0 0-23,0 0-22,0 0-26,0 0-19,0 1-10,0 2-4,0 1 3,0 1 3,-5 2 10,2 4 3,1-3 3,-1 3 1,0-2-3,1 6-6,-1-2-9,1 2-2,2-1-5,2 2-8,1-1 0,2-2-4,-2 0 0,4 2-3,-1-4 0,4 1 4,1-2-4,-1 2 3,2-5 4,4-2 0,2 2 4,0-2 0,6-2 7,2 0 4,2-2 7,3-1 8,-2-1 6,4-2 4,-2-5 6,-2 4-2,1-3-6,-1-1-3,-3-3-3,-2 3 1,-2-6-6,-1 4-2,-5-4-3,-3 2 3,0-1-1,-5 1 3,-2-3 0,1 4 2,-2 0-1,-5 0-3,1-1-6,2 4-9,-3-1-5,4 2-3,-4 0-8,0 0-2,1 2-7,-1 0-13,3 1-48,-3-1-114,4 2-115,0-3-90,1 5-147,5-4-141,4-1-91,1 1 39,2 2 80,8-2 71,-5-1 136</inkml:trace>
      </inkml:traceGroup>
      <inkml:traceGroup>
        <inkml:annotationXML>
          <emma:emma xmlns:emma="http://www.w3.org/2003/04/emma" version="1.0">
            <emma:interpretation id="{19C817CC-0683-4691-9343-029D3BA451B2}" emma:medium="tactile" emma:mode="ink">
              <msink:context xmlns:msink="http://schemas.microsoft.com/ink/2010/main" type="line" rotatedBoundingBox="-6299,11203 -848,10956 -825,11471 -6276,11717">
                <msink:destinationLink direction="with" ref="{DD4EAC24-02D7-46B6-88C9-2442A9A199F8}"/>
              </msink:context>
            </emma:interpretation>
          </emma:emma>
        </inkml:annotationXML>
        <inkml:traceGroup>
          <inkml:annotationXML>
            <emma:emma xmlns:emma="http://www.w3.org/2003/04/emma" version="1.0">
              <emma:interpretation id="{9687FF91-A4EF-4CAE-9AE7-17D9B9417A1F}" emma:medium="tactile" emma:mode="ink">
                <msink:context xmlns:msink="http://schemas.microsoft.com/ink/2010/main" type="inkWord" rotatedBoundingBox="-6291,11382 -4156,11285 -4141,11620 -6276,11717"/>
              </emma:interpretation>
              <emma:one-of disjunction-type="recognition" id="oneOf9">
                <emma:interpretation id="interp35" emma:lang="en-IN" emma:confidence="0">
                  <emma:literal>Prier</emma:literal>
                </emma:interpretation>
                <emma:interpretation id="interp36" emma:lang="en-IN" emma:confidence="0">
                  <emma:literal>prior</emma:literal>
                </emma:interpretation>
                <emma:interpretation id="interp37" emma:lang="en-IN" emma:confidence="0">
                  <emma:literal>prier</emma:literal>
                </emma:interpretation>
                <emma:interpretation id="interp38" emma:lang="en-IN" emma:confidence="0">
                  <emma:literal>toper</emma:literal>
                </emma:interpretation>
                <emma:interpretation id="interp39" emma:lang="en-IN" emma:confidence="0">
                  <emma:literal>toner</emma:literal>
                </emma:interpretation>
              </emma:one-of>
            </emma:emma>
          </inkml:annotationXML>
          <inkml:trace contextRef="#ctx0" brushRef="#br0" timeOffset="24188.5603">-674 5810 209,'13'-2'540,"-3"0"83,-2-1 42,-3 1 13,0 2-232,-2 0-162,0 0-134,-1 0-78,1 2-33,0 1 0,2 1 11,0 4 17,-2 1 22,2-2 12,-1 5-2,0-2-1,0 2-19,1 0-15,-2 2-25,2-2-12,-2 0-7,-3 1-10,2-1-3,-2-4 1,0 3 0,0-1-3,-2-5-12,-1 3-92,3-2-77,-3-2-94,3 0-149,-2-4-153,2 0-109,-4 0 26,-3-4 45,6 1 72,1-1 140</inkml:trace>
          <inkml:trace contextRef="#ctx0" brushRef="#br0" timeOffset="24438.7928">-613 5834 390,'-4'-7'509,"-1"-2"41,0 1 23,5 1-78,0-2-209,0 2-110,8 2-52,2-4-10,6 2 3,-2 0 2,5 3-4,2 0-14,2 0-22,-3 2-26,1 2-23,0 2-10,0 2 0,0 3-5,-3-2 4,-1 3 0,-1-1 3,-6 5-4,-2-3 1,0 2 1,-8-2-5,0 2-8,-3 1-3,-5-1-4,1-3-47,-1 3-64,-3-3-54,5-1-100,2-2-135,-4 1-150,4-5-45,-1 2 15,5-3 25,5-3 94</inkml:trace>
          <inkml:trace contextRef="#ctx0" brushRef="#br0" timeOffset="24994.399">-179 5894 229,'8'0'427,"1"4"35,-4-4 19,3 0-57,0-4-136,2 4-106,3 0-60,3-2-31,1 0-15,4-1-15,3-1-20,3 1-14,2-2-10,3 2-7,-4-2-3,4-2 0,-7 3 2,1-4 3,0 1 4,-5-4 10,-4 6 10,2-5 23,-6 1 48,-3 2 71,-2-2 53,-6 1 48,-2-1 34,-2 2 4,-3-1-36,-3 2-59,-3-1-46,-2 2-50,0 4-39,4-5-22,-4 5-21,2-2-13,3 0-15,1 3-10,1 0-9,4 0-5,-3 0-1,-1 0-2,4 3 2,-1 1 0,0 2 5,3-1 2,0-2-2,6 5 3,-6-4-1,5 1 0,3 2 1,-3-5-1,3 7 2,0-6 0,2 2 2,1-3-2,2 3 1,1-1-1,5 1 2,-1-3-2,4 3 0,3 0 0,3-1 2,0 1-2,1-2-2,1 2 2,-1 2-1,3-1 1,-2 2-2,-1-4 2,-1 3-2,-1 0 2,-1-2 0,-6 3 0,3-3 0,-7 2 0,-3-3 0,-5 1 0,-2 0 4,1 0-3,-7-3 4,0 0-1,0 0 0,-7 1 3,2-3 1,1 0-1,-4 0-1,3-3 2,-3-1-4,3-1-4,0-2-2,7-2-4,3-3 1,6 0-4,5-2-2,1-1-6,4-1-19,0 1-65,2 1-116,1 0-101,-3 0-143,-4 0-176,-1 0-143,2 1-22,-2-1 72,2 2 82,-2-3 131</inkml:trace>
          <inkml:trace contextRef="#ctx0" brushRef="#br0" timeOffset="23633.0675">-1150 5713 403,'3'0'506,"2"0"37,-5 0 21,0 0-91,-3 0-197,1 0-116,-1 0-63,-2 1-35,0 3-16,2 3-8,-2-3-11,2 3-7,-2 1 0,2 0 15,1 3 21,2-1 17,0 2 25,0 2 35,2-3 29,-2 6-5,0-3-13,0 1-7,0 1-21,0-2-36,-2-1-31,2 3-11,0-1-9,0-2-8,0 1-5,0-2-2,0-1-1,0 1-4,0-1-6,0-3-2,2 1 2,-2-2-3,3 0-9,-3-2-79,0-1-89,2 1-76,1-3-139,-3-2-145,3 0-136,-3-4 4,0-2 51,5 0 51,3-4 130</inkml:trace>
          <inkml:trace contextRef="#ctx0" brushRef="#br0" timeOffset="23938.349">-1086 5801 304,'-10'-7'476,"-2"0"38,0 2 18,3-4-44,1 6-211,0-3-117,3 1-57,0 1-36,2 0-15,1-2-10,4 1-11,1 4-13,7-5-11,3 5-4,3-5-3,0 5 0,1-3-1,4 4 1,0 0 0,-3 4 2,3-3-2,-4 5 2,-1 1 5,0-1 1,-6 7 8,-1-5 19,-2 4 18,-5 0 18,-2-1 7,-2-2 9,-5 3-4,3 0-16,-1 0-17,-5-2-17,2-2-11,-3 2-9,1-1-13,-1-2-51,2-3-44,-3 4-95,6-4-143,-5-2-166,1 1-86,2-6 3,3 1 16,7-1 79</inkml:trace>
        </inkml:traceGroup>
        <inkml:traceGroup>
          <inkml:annotationXML>
            <emma:emma xmlns:emma="http://www.w3.org/2003/04/emma" version="1.0">
              <emma:interpretation id="{AF0D6861-B9A3-4A9A-B22B-54F98C93A4CF}" emma:medium="tactile" emma:mode="ink">
                <msink:context xmlns:msink="http://schemas.microsoft.com/ink/2010/main" type="inkWord" rotatedBoundingBox="-3317,11068 -848,10956 -826,11455 -3294,11567"/>
              </emma:interpretation>
              <emma:one-of disjunction-type="recognition" id="oneOf10">
                <emma:interpretation id="interp40" emma:lang="en-IN" emma:confidence="0">
                  <emma:literal>sound</emma:literal>
                </emma:interpretation>
                <emma:interpretation id="interp41" emma:lang="en-IN" emma:confidence="0">
                  <emma:literal>sourd</emma:literal>
                </emma:interpretation>
                <emma:interpretation id="interp42" emma:lang="en-IN" emma:confidence="0">
                  <emma:literal>sons</emma:literal>
                </emma:interpretation>
                <emma:interpretation id="interp43" emma:lang="en-IN" emma:confidence="0">
                  <emma:literal>Sourd</emma:literal>
                </emma:interpretation>
                <emma:interpretation id="interp44" emma:lang="en-IN" emma:confidence="0">
                  <emma:literal>surd</emma:literal>
                </emma:interpretation>
              </emma:one-of>
            </emma:emma>
          </inkml:annotationXML>
          <inkml:trace contextRef="#ctx0" brushRef="#br0" timeOffset="25540.94">1856 5617 275,'-11'0'482,"3"-1"41,-1-2 20,4 3-24,-3-4-230,3 4-132,0 0-76,2 0-34,-2 4-22,2 0-7,0 2-6,3-2 2,0 4 3,0 0 0,0 3 2,6 0-4,-1-3 1,-2 4-1,4 0-5,-1-3-4,0 3 2,1-4-1,-1-1-6,1 4 2,-3-4-3,4-3 1,-3 0 0,3 0 0,0-1 20,2-3 21,6 4 20,-2-4 16,11-4 13,0 4 2,4-2-12,0 1-19,-3-3-18,-1 4-17,-2-1-12,1 1-7,-3 0-3,0 1-2,-4 3-5,-1-3 1,2 5 1,-2-3 0,-3 6 1,0-6 1,-1 6 2,-4-2-1,-1 0 1,1 0 2,-5 0 11,0 0 23,-3-1 17,-3 1 13,-2-1 10,-3 2 3,-5-3-10,-7 1-46,-6-1-99,-11 2-77,2-6-100,-5 5-149,-1-6-157,0 0-86,4-3 20,6 0 33,6-2 75,5 2 133</inkml:trace>
          <inkml:trace contextRef="#ctx0" brushRef="#br0" timeOffset="27087.4231">2452 5732 282,'25'-6'610,"-4"1"75,-3 2 37,-8-1 17,-2 3-247,-4-2-197,3 3-150,-2 0-80,-5 0-35,0 0-21,0 3-10,-5-2 0,-2 3 1,6 4 4,-7-1 5,-2 0 5,-1 4 6,1-3 3,-3 3-1,5-3 4,-3 1-4,2 1-4,-3-4-5,7 4-5,1-4-5,0 2-2,4-5-1,0 2 1,4 1 0,-1-5 6,3 3 11,6-2 18,0-2 14,4-2 3,2-2 6,0 3 2,-1-5-4,3 0-16,-3-1-8,1 0-8,-2-2-3,-3 2-2,-2-5 9,-1 3 15,-6 2 9,1-1 6,-5 0 2,0-2-4,-5 4-12,1-1-19,-4 1-16,3-2-17,-6 4-33,4 0-74,1-4-88,-1 5-74,1 1-44,4-4-36,2 2-46,8-1-6,2 4 21,6-5 26,5 4 17,-2-2 29,5 1 62,-3 2 70,1-2 65,3 3 54,-5-5 43,-2 5 43,-2-3 44,-1 2 46,-1 1 46,-4-3 44,-2 3 26,0 0 13,-4 0-7,-2 0-23,-2 0-40,3 0-39,-3 0-40,0 0-29,0 0-24,0 3-11,0-3-1,-3 1 4,3 2 2,-2-1 5,-1 1 12,2 1 5,-3 1 3,1-1-3,-2 3 2,4-2-3,-6 2 0,3 0 4,2 1 4,-4 1 2,4-2-5,-4 1-3,4-1-10,2 0-14,-3 4-14,3-6-7,3 2-5,-1-2-4,4 2 3,-4-4 1,4-1 9,0 1 2,2-1-4,0 0 5,2-2 1,1-2 37,2 0 18,0-1 12,3-2 7,-3 1 5,1-3-2,2-1-37,0 0-22,0-2-16,-1 4-5,1-4-9,-6 2 1,1 1-1,-3 3-2,-2 0-4,2-1-3,-3 3-5,1 2-4,2 0-4,-1 0 1,1 0 5,0 2-3,3-1 7,-1 3 3,-2 0 3,0 0 1,-2 3 0,1-2 2,-3 1 0,1 1-2,-2-6-1,2 4 0,-5 1-1,4-2 4,-4-1 3,1-3-2,2 1 3,-3 3 0,2-4 7,-2 0-2,0 0 0,6 0-3,-1-5 0,3 2-8,2-1-14,6-3-35,5-1-49,1 1-45,7-4-33,0 3-23,5-1-5,-4 2 22,4 0 43,-1 2 44,-4 1 32,5-1 28,-3 1 12,2 1 10,1-1 8,0 1 1,3 1 4,-5-2-1,8 1 6,-7-1 6,3 1 5,-3 2 15,-1-2 24,-4-1 26,-3 4 26,-1-4 14,-7 1 2,0 3-8,-4-1-20,-5 1-30,0 0-23,-2 1 4,1-1 17,-6 7 6,-1-3 14,-1-1 13,-2 2 14,-5 2-15,0 4-13,-2-3-10,-3 1-12,0-1-15,1 1-13,-5 1-11,5-1-3,-1-1-7,-3-1-2,3 4-2,0-4-3,0 1-1,4-1-1,-3-2-3,4 2-1,0-3 2,4-1 0,-1 2-4,2-3-1,3 0 3,-2-2 1,2 3 4,2-1 1,4-2 3,4-2 0,6-1-2,-2 1 0,7-3-1,0 3-1,0-1 0,-1-4 1,5 3-1,-6-3 2,2 1-3,-1-1-3,0 0 2,-1 2 1,0-5-3,-1 2 2,-2 0 7,2-3 6,-6 6 9,1-5 5,0 1 6,-2 0 4,-1-3-1,-2 5-4,0-1-4,-3-3-3,0 3-5,-2-2-1,-3 2-3,1 0 1,-1-3 2,0 5-4,0-3 3,-1 2 1,1 0-3,-3 0-1,1-2-3,-1 5-1,0-3 0,1 0 3,-3 2 3,-1-2 4,1 2-3,-3-2 1,0 1-2,1 1-3,-1 2-5,0-4-4,4 2 1,-4 1-3,0-1 1,-2 0-1,-1-2 4,1 3-2,2-2-1,-5 0 2,2 1-1,1 0 3,-2 1 1,0-1 1,-1 2 0,-1-5 1,1 4-3,-3-2-2,-1 1 5,0 1-2,-3 0 1,2-2 0,-3 1 2,0 1 0,-3 0-2,2-1-2,-4 3-1,-3-3 1,4 3-3,-4-3 0,0 2 0,6 1-3,-2 0-2,4 0 1,3-1-4,2 3-1,0-2 0,6 0 1,2 2-4,0 0-1,4 0 0,-1 0-1,-2-3-16,6 3-29,-4 0-47,-2 3-137,3-3-151,-6 0-242,-9 0-209,-4 2-88,-6-2-15,1 0 105,-3-2 135,5 2 237</inkml:trace>
        </inkml:traceGroup>
      </inkml:traceGroup>
    </inkml:traceGroup>
    <inkml:traceGroup>
      <inkml:annotationXML>
        <emma:emma xmlns:emma="http://www.w3.org/2003/04/emma" version="1.0">
          <emma:interpretation id="{6F5880AC-9032-4B67-85FE-F715610F6B96}" emma:medium="tactile" emma:mode="ink">
            <msink:context xmlns:msink="http://schemas.microsoft.com/ink/2010/main" type="paragraph" rotatedBoundingBox="-7127,12180 -746,12356 -764,13006 -7145,12830" alignmentLevel="1"/>
          </emma:interpretation>
        </emma:emma>
      </inkml:annotationXML>
      <inkml:traceGroup>
        <inkml:annotationXML>
          <emma:emma xmlns:emma="http://www.w3.org/2003/04/emma" version="1.0">
            <emma:interpretation id="{76FF4B64-FA01-4028-B123-066E8C62F4F6}" emma:medium="tactile" emma:mode="ink">
              <msink:context xmlns:msink="http://schemas.microsoft.com/ink/2010/main" type="line" rotatedBoundingBox="-7127,12180 -746,12356 -764,13006 -7145,12830">
                <msink:destinationLink direction="with" ref="{DD4EAC24-02D7-46B6-88C9-2442A9A199F8}"/>
              </msink:context>
            </emma:interpretation>
          </emma:emma>
        </inkml:annotationXML>
        <inkml:traceGroup>
          <inkml:annotationXML>
            <emma:emma xmlns:emma="http://www.w3.org/2003/04/emma" version="1.0">
              <emma:interpretation id="{0C464178-839A-4406-8A91-801F6D7F6621}" emma:medium="tactile" emma:mode="ink">
                <msink:context xmlns:msink="http://schemas.microsoft.com/ink/2010/main" type="inkWord" rotatedBoundingBox="-7131,12319 -5522,12364 -5531,12701 -7140,12657"/>
              </emma:interpretation>
              <emma:one-of disjunction-type="recognition" id="oneOf11">
                <emma:interpretation id="interp45" emma:lang="en-IN" emma:confidence="0">
                  <emma:literal>st</emma:literal>
                </emma:interpretation>
                <emma:interpretation id="interp46" emma:lang="en-IN" emma:confidence="0">
                  <emma:literal>It</emma:literal>
                </emma:interpretation>
                <emma:interpretation id="interp47" emma:lang="en-IN" emma:confidence="0">
                  <emma:literal>ot</emma:literal>
                </emma:interpretation>
                <emma:interpretation id="interp48" emma:lang="en-IN" emma:confidence="0">
                  <emma:literal>Pt</emma:literal>
                </emma:interpretation>
                <emma:interpretation id="interp49" emma:lang="en-IN" emma:confidence="0">
                  <emma:literal>a</emma:literal>
                </emma:interpretation>
              </emma:one-of>
            </emma:emma>
          </inkml:annotationXML>
          <inkml:trace contextRef="#ctx0" brushRef="#br0" timeOffset="30403.8358">-1603 6813 420,'-11'0'483,"2"0"31,-4 0 17,2-2-110,1 2-179,-3-1-100,2 1-51,1 0-22,1 0-6,-3 0-4,0 0-5,2 0 4,-5-4 7,1 4 8,1 0 20,-6 0 30,1-1 36,-3 1 22,-1-2 23,-2 2 15,1-4 5,-1 3-10,4-2-27,2 0-25,-3-2-27,8 3-30,0-3-30,4 4-26,-2-5-14,6 1-14,5 2-10,0-2-8,8 3-4,1-3-2,7 2-5,5 2 6,5-4-3,3 2 4,1 3-2,-1 0 0,2 0-2,-2 0-2,-1 5-2,-2-1 1,0 4 1,-4-1 1,-3 1 0,-6 4 4,-3 1 2,-5 0 2,-5 1 1,-8 2 0,-2 1 5,-8-3-1,-6-1-2,-1 3 2,-6-2-1,-2-3 0,-1 1 1,5-1-1,-2-2 0,7-2 1,2-2-2,6 2-1,0-5-4,6 2 0,-1-1 0,5-3-4,-1 2 4,6 0-2,1-2 0,4 0 1,4 0 0,8-2 2,7 0-1,6-1-1,4-1-4,6-1 1,7 1 0,4-4 2,2-1 0,7 2 0,0-5 2,5 1 1,2 0-2,2-5-1,-4 5 3,-5-2 1,-4 1 1,-4-2 2,-8 2-1,-3 1 3,-6 1-2,-7 0 0,-2-2 3,-5 1 1,-7 3 2,0-4 4,-5 5 5,-3-2 6,-5 2 4,0-2 2,-5 2 2,2-1-5,-2 4-2,2-3-12,-2 2-2,0 2-6,2-1 0,1 3-1,-1-2-1,0 0-2,1 2-5,2 1-2,-3 0-2,2 0-3,-3 0-4,4 1 3,-4 2-1,-4 5 4,3-1 0,-3-2 2,-4 5 2,6 2 2,0-1 1,1 3-3,0-1 2,-3 1 1,3 4 0,2-5-1,-2 5 0,2-3 1,1 1 0,2-2 0,-3 1-1,3 0 2,0 0-1,3-1 0,-3-2 1,0-2 0,0 0-1,2 2-1,-2-6-9,3 4-35,-3-5-72,3 2-135,-3-3-104,2 0-120,1-1-158,-6-2-144,3-1-22,-2-1 84,-1-2 80,0 2 106</inkml:trace>
          <inkml:trace contextRef="#ctx0" brushRef="#br0" timeOffset="30408.8373">-1259 6961 76,'-10'0'441,"2"0"55,-1 0 30,1 0 18,4-3-151,-4 3-142,7 0-65,-3 0-28,0 0-14,4 0-14,0-3-15,0 3-26,8 0-30,5-2-6,7 0 10,6 0 16,8-1 17,9-1 12,4 1 8,4-2-11,7 4-21,-4-5-6,2 2 9,2 3 5,-3-2 1,-7-1 5,-3 1 7,-2-1-6,-9 3-12,-4-2-12,-4 3-1,-5-3-3,-2 3-2,-6-1-4,0 1-4,-5 0-6,-3 0-7,3-4-4,-7 4-9,4 0-8,1 0-9,-4 0-5,1 0-3,2 0-2,-2 0-5,2 0-1,-2 0 0,-1 0-2,1 0-4,-1 0-8,1 0-69,0 0-160,-1-3-198,-4 3-277,2-4-144,-3 3-66,-2-5 22,0 2 143,-1 0 188</inkml:trace>
        </inkml:traceGroup>
        <inkml:traceGroup>
          <inkml:annotationXML>
            <emma:emma xmlns:emma="http://www.w3.org/2003/04/emma" version="1.0">
              <emma:interpretation id="{1C16F202-DE66-4838-8702-CFAB447B120B}" emma:medium="tactile" emma:mode="ink">
                <msink:context xmlns:msink="http://schemas.microsoft.com/ink/2010/main" type="inkWord" rotatedBoundingBox="-3566,12278 -746,12356 -764,13006 -3584,12929"/>
              </emma:interpretation>
              <emma:one-of disjunction-type="recognition" id="oneOf12">
                <emma:interpretation id="interp50" emma:lang="en-IN" emma:confidence="0">
                  <emma:literal>wizens</emma:literal>
                </emma:interpretation>
                <emma:interpretation id="interp51" emma:lang="en-IN" emma:confidence="0">
                  <emma:literal>CIRCA</emma:literal>
                </emma:interpretation>
                <emma:interpretation id="interp52" emma:lang="en-IN" emma:confidence="0">
                  <emma:literal>cozens</emma:literal>
                </emma:interpretation>
                <emma:interpretation id="interp53" emma:lang="en-IN" emma:confidence="0">
                  <emma:literal>Cozens</emma:literal>
                </emma:interpretation>
                <emma:interpretation id="interp54" emma:lang="en-IN" emma:confidence="0">
                  <emma:literal>CICADA</emma:literal>
                </emma:interpretation>
              </emma:one-of>
            </emma:emma>
          </inkml:annotationXML>
          <inkml:trace contextRef="#ctx0" brushRef="#br0" timeOffset="31288.5975">1558 6829 331,'0'-4'474,"0"4"37,0-2 20,0 2-71,0-1-184,0 1-121,0 0-63,3 0-37,-3 0-20,3 0-13,-3 1-9,2 1-7,1 2-5,-1-1 1,4 2 2,-1 2 17,-3 2 14,1 0 3,0 1 3,-1 0 7,-2 4 6,3-2 6,-3 3 14,0 0 10,0-2 4,0-2 0,0 4-6,0-4-22,0-1-26,0 4-14,0-6-7,0 3-7,0-3-4,0 3 1,0-6 0,0 2 4,-3-2-7,3-1 2,-2 2-14,-1-4-62,0 2-68,-2-1-155,-5-3-173,2 0-113,-5-3-48,1-1 30,0-1 51,6 1 144</inkml:trace>
          <inkml:trace contextRef="#ctx0" brushRef="#br0" timeOffset="32142.323">1667 6881 14,'-9'-4'316,"1"4"39,3-3 36,2 1-4,-2-1-81,1 3-67,1-2-43,2 2-27,1-2-26,0 2-35,0 0-33,1 0-29,7-3-16,0 3-11,4-2-2,5 2-1,-1 0-3,7 0 3,2 0-1,4 0-3,-3 0-4,3 0-1,-4 0-1,-4 0-3,0 2-2,-3 1-1,-2-1 2,-2 0-2,-1 1 0,-2 2 0,-1-4 0,-4 3 1,1 2-2,-4-1 2,-3 2 5,-3 0 0,-2 1 4,-3-1 1,-2 1 6,-2 0 1,-6-1 0,-1-1-1,1 1 0,-6-3-1,6 4 6,-3-4 8,1 1 6,-1-1 12,1-1 10,4 1 7,0-1 3,2-2-7,-1 3-5,9-4-10,-2 0-6,0 3-10,5-3-5,-2 0-4,2 4-1,1-4-3,2 0-4,-3 0-1,1 0-3,2 0-2,0 0-1,0 0-3,-3 0 0,3 0-1,0 0 4,0 0-5,0 0 4,0 0-1,0 0 0,0 0-1,0 0-1,0 0-1,0 0 2,0 0 2,0 0 2,0 0-2,0 0-1,0 0 2,0 0 0,0 0-4,0 0 3,0 0-2,0 0 1,0 0-4,0 0 0,0 0-2,0 1-3,3-1 4,-1 3-3,1 0 4,-1-2 5,6 2 3,-2-2 7,4 6 9,-2-6 2,2 5 7,2 1 2,4-2 14,5 2 13,2-2 16,4 2 4,0 2 3,2 1-1,5-1-12,-4 0-16,2 1-19,2-2-10,0 4-7,-4-1-4,-1-3-2,-2 4-5,2-1 0,0-3-2,-3 4 2,0-5 2,-2 2-3,-2 0 21,-1 1 12,0-5 8,-4 2 1,-1 1 3,0-1-1,-1-3-17,-4 3-12,-1-2-3,-2-2-1,0 1 1,-3-1 4,-1 1 3,3-4 5,-6 0 0,3 4 3,-3-4-3,-1 0-4,4 0-2,-1 0-5,-3 1-7,1-1-5,-1 0 0,0 0-3,0 0-6,0 0 2,0 0 0,0 0-10,-1 0-96,-6-1-139,2 1-131,-3-4-197,-1 4-184,-2-4-92,1 0 40,5-3 113,0 3 115,5-7 188</inkml:trace>
          <inkml:trace contextRef="#ctx0" brushRef="#br0" timeOffset="34780.6613">2635 6849 226,'-2'-3'292,"-4"3"16,1 0-16,0-2-74,0 2-49,-3 0-22,3 2-3,-1-2 1,-2 3-1,1-3-7,-1 1-14,0 2-13,-1 2-10,-2-1-11,1 1-14,-3 2-17,0-3-16,-1 3-5,1 1-5,-1 0-4,1 6-6,-3-6 1,3 2-2,0 3-2,2-1 2,-2 0 13,3-1 7,-1 2 14,5 2 34,-2 0 21,3-1 1,-2-2-10,6 0-4,1 3-12,1-2-24,3 2-5,0-3-1,4 4 2,0-2 0,5-2-3,-3 1-6,6 1-18,2-2-8,1-1-7,3 1-8,2-2-48,4 1-68,1-3-49,7-1-60,3 0-105,3 1-122,-2-4-102,5-1-21,-2 1 3,2-4 34,1 0 90</inkml:trace>
          <inkml:trace contextRef="#ctx0" brushRef="#br0" timeOffset="34332.1753">3060 7050 112,'-13'0'345,"5"0"31,0-4 26,-3 4-38,6 0-86,-3 0-62,3 0-38,0 0-13,0-2-21,2 2-30,0 0-31,3 0-33,-2 0-20,2 0-16,0 0-1,0 0 1,2 0 1,1 0 5,0 0 3,2 0 9,3 0 10,5 2 3,0-2 11,3 0 2,2 0-2,2 0-9,1 0-5,-3 0-8,3 0-9,-4 0-4,1 0 2,-2 0 11,0 0 8,-3 0 13,-5 0 20,-2 0 22,6 0 28,-9 0 17,2 0 11,0 0 7,-2 0-2,-3 0-17,1 0-23,3 0-27,-4 0-22,0 0-24,0 0-16,0 0-16,0-2-49,0 2-99,-5 0-96,-2-1-74,-2 1-140,-3-4-147,0 3-105,-6-2 17,0-1 52,1 1 56,1-1 123</inkml:trace>
          <inkml:trace contextRef="#ctx0" brushRef="#br0" timeOffset="33864.7674">3134 6856 77,'3'-3'379,"0"-1"49,-1 1 35,-2-2 5,-2 3-121,2 0-111,-3-1-60,3 3-35,-5-2-20,5 0-24,-3 2-17,1 0-8,2-1-4,-3 1-2,3 0-1,0 0-4,0-4 0,0 4 0,0 0-1,0 0-6,0 0-3,0 0-4,0 0-3,0 0-7,0 0-2,0 0-5,0-2-4,0 2-4,0 0-1,0 0-6,0 0-3,0 2-2,0-2-3,0 0-2,0 0-2,0 0-3,0 0 0,0 0 0,0 0-1,0 0 0,0 0 0,0 0 2,0 0 0,0 0-3,0 0 0,0 0 4,0 0-4,0 0 1,0 0-1,0 0 5,0 0-4,0 0 1,0 0 1,0 0-1,0 0 6,0 0-2,0 0 15,0 0 20,0 0 17,0 0 18,0 0 7,0 0 6,0-2-9,0 2-13,0 0-15,0 0-16,0 0-8,0 0-8,0 0-8,0 0-5,3 0-10,-3 2-4,0-2-6,0 0 0,0 4 1,0-3 1,0 3 3,0 1 4,0 2 1,-3 5 4,3-3 4,-3 5 2,1 1 0,-4-3 2,4 6 5,-6-2 1,5 0 1,-4-2-1,1 0 5,4-2-2,-4 3 5,4-3-3,-2 1 6,-3-1 26,2 0 10,1-4 6,0 1 0,0-2 5,2 0-12,-1-1-25,0 0-17,1-4-7,-1 1-4,-1 1-4,4-3 7,-1 1 3,1-2 16,0 0 21,-3 4 14,1-8 3,2 4 1,-3-2-2,0 1-18,1-4-19,2 3-14,0-6-8,-3 2-1,3-1-3,3 0-1,-3-2 1,2 1-4,4-3 2,-1 3 0,-4-4 2,6 1-4,-2 0 2,0 0 2,-1 3-2,3-3 0,-2 2-2,3-3 2,-4 3-1,1-1-1,0 1 1,1 2 0,1-1-2,-1 0 3,-1 1 0,0 0 2,3-1 0,-5 1-2,4 3-1,-1-5 3,-1 4 0,-4-2-4,6 3 0,-2-1 2,-1 2 1,1-1-2,-2-1 1,2 3 2,3 1-2,-4-5 0,0 5 0,-2-3 0,1 3 0,0-3 0,2 2 2,-5 1-1,3 1-1,-3-4-3,2 4 2,1-1-3,-3 1 0,2 0 0,1 0 0,-3 0 3,0 0-4,0 0-3,0 0 2,0 0-4,0 0 2,3 0-2,-3 1 1,2 3 4,1-3-2,-1 5 3,4-1-2,-1-2 3,0 2-1,3 2 3,-4 0 1,5-1-2,-1 4 1,1-1 3,2 0-2,-3 1 0,5-2-1,-6 4 1,7-1 1,-4 0-6,-2-2 4,0 1 1,-2 2 2,1-1 1,1-2-2,-4 3 1,4-4-2,-6 4 0,3-1-1,-2 0-1,2-2 1,1 2 1,-4-1-2,3-1 2,1 3 1,-4-3 1,3 3 0,1-4-1,-4 3-1,2-3 3,0 3-3,-1-2-1,2-3-1,-2 5 4,-3-4-1,5-3-1,-5 2 1,1-1 1,2 0-1,-3-1-1,0-1 0,-3-1 2,2 0-2,1 0 1,0 1-24,1-3-74,-1 0-136,0 0-103,0-3-145,0 1-150,-1-2-139,1-3-16,-5 2 91,5-2 74,-3 0 132</inkml:trace>
          <inkml:trace contextRef="#ctx0" brushRef="#br0" timeOffset="35956.7512">3592 6683 109,'-3'-1'290,"-2"-3"37,2 1 23,2 3-52,1 0-47,-4-4-30,4 4-17,0 0-19,0 0-22,0-3-31,0 3-33,0 0-28,0 0-20,0 0-11,4 0-6,-4 0-9,1 0-3,2 0-4,1 0-3,0 3-1,4-3 0,-1 0 5,4 0 2,5 0 3,-1 4 6,1-4 8,4 0 5,-3 0 2,2 0 1,0 3 0,-1-3-6,3 4-7,-5-4-8,1 1-5,1 2-3,0-3-2,-2 3-4,0-2-3,-2 3 0,2-1 0,0 1-4,-1 0 3,4 0 1,-2 0 0,4 4 4,-5-4 4,5 3 7,-2 0 8,2 0 14,-1 0 15,0 1 5,-2 3 3,0-4 3,-1 1-1,3 3-5,-8-4-9,3 1-7,1 2-2,-3-1-3,-2 0 7,-1 0 5,-2 1 0,0-1 4,0 0-1,-2 1 2,1-2-11,-3 3-4,-2-3-2,4 3 4,-4-3-1,1 3-1,0-3-3,2 1-4,-5-1-5,0 1-6,2-2-7,1 1-1,-3-1-4,3 1-1,-3-1-1,2 1-1,1-1-2,-3 0-4,0-2 0,0-2 1,0 5 0,0-4-1,-3 0-1,1 4 1,2-4 0,-3 1-2,3-1 0,-3 2 1,1-2-4,-1 1 1,1 2 0,-1-3 2,0 1-2,1-2 1,-1 6 4,-2-6 10,2 2 7,-2 2 2,1-1 1,-4 1 6,-1-1-3,0 0-6,1 0-4,-5 1 0,2-3 2,-2 4-2,0-1 2,0 0 1,0-3-2,1 3 1,-4-2 3,1 1-2,2 1 2,0-3 1,-3 3-3,4-3-1,-1 0-4,0-1 0,5 2-4,0-2-2,-2-3 1,4 4 0,-2-3-3,6-1 0,-1 3-1,1-3-2,-1 0 0,0 3 2,3-3-2,0 0-1,-2 0 0,-2-3-6,4 3-24,-4-3-70,1 2-161,2-3-144,-6 4-223,1-8-199,-7 2-79,-8 1 8,-8-3 130,-13 5 127,-9-1 216</inkml:trace>
          <inkml:trace contextRef="#ctx0" brushRef="#br0" timeOffset="30958.3185">488 6844 133,'5'-5'434,"0"-2"49,-2 4 27,-3-3 7,0 1-173,0 0-116,0 3-41,0-3 8,-3 4 17,1-1 17,2-2 10,-3 3-3,3-2-26,0 3-44,0-3-38,0 3-34,0-1-33,0 1-20,0 0-21,0 0-11,0 0-9,0 0-4,0 0-1,0 0-2,0 0-2,0 0-2,0 0 1,0 0-4,0 0 2,0 0 1,0 1 3,-3-1 2,1 3 1,-4 0 4,4 2-2,-3-2 9,2 4-6,-2-2-2,-3 6 2,3-6-2,0 5 0,-1 2-7,-2-1 4,6 0-2,-2 0 4,0 1 0,1 2 3,2 1 0,-3-3-1,3-1 0,1 3 0,-3-2 0,3 2-2,0-2 1,3-1 4,-2-2 0,3 4-2,0-5 1,1 4-3,0-5 1,6 2 1,-3-2 0,0 2 3,2-1 1,0-4 7,4 1 1,-4-2 4,-1 2 1,6-3-3,-2 2 3,-1-3-3,1 3-3,5-4-1,-5 0 0,8 0-1,-4-4 0,4 3 0,3-3 5,-3 1 9,5-2 5,-4 1 9,4-3 6,-2-1 5,1 1-3,-4-2-7,0 0-5,2-2-4,-4 1-2,-1-2-3,-6 0 1,4 1 0,-3-4 0,-3 2 3,1 2 5,-1-1-1,-2 0 0,0 0-1,-3 4-1,-1-3-6,1 3-5,2-3-4,-3 4-5,-4 3-3,5-3-2,-2 3-3,-3-1 1,2 1-2,-2-1-1,0 3 0,0 2 0,3-2-2,-3-1-6,0 3-16,0-3-74,0 3-133,0-1-103,0 1-158,0 0-166,0-3-128,2 1-3,-2 2 89,6-3 81,2 3 147</inkml:trace>
        </inkml:traceGroup>
      </inkml:traceGroup>
    </inkml:traceGroup>
    <inkml:traceGroup>
      <inkml:annotationXML>
        <emma:emma xmlns:emma="http://www.w3.org/2003/04/emma" version="1.0">
          <emma:interpretation id="{A2585C6D-9FD1-438F-ABED-AD92FE0B6062}" emma:medium="tactile" emma:mode="ink">
            <msink:context xmlns:msink="http://schemas.microsoft.com/ink/2010/main" type="paragraph" rotatedBoundingBox="-4868,13113 -898,13158 -900,13362 -4871,13317" alignmentLevel="3"/>
          </emma:interpretation>
        </emma:emma>
      </inkml:annotationXML>
      <inkml:traceGroup>
        <inkml:annotationXML>
          <emma:emma xmlns:emma="http://www.w3.org/2003/04/emma" version="1.0">
            <emma:interpretation id="{4BE32F5E-8C93-482D-9963-14818B346F66}" emma:medium="tactile" emma:mode="ink">
              <msink:context xmlns:msink="http://schemas.microsoft.com/ink/2010/main" type="line" rotatedBoundingBox="-4868,13113 -898,13158 -900,13362 -4871,13317">
                <msink:destinationLink direction="with" ref="{DD4EAC24-02D7-46B6-88C9-2442A9A199F8}"/>
              </msink:context>
            </emma:interpretation>
          </emma:emma>
        </inkml:annotationXML>
        <inkml:traceGroup>
          <inkml:annotationXML>
            <emma:emma xmlns:emma="http://www.w3.org/2003/04/emma" version="1.0">
              <emma:interpretation id="{04492D57-52FD-4440-8817-F4C55C090742}" emma:medium="tactile" emma:mode="ink">
                <msink:context xmlns:msink="http://schemas.microsoft.com/ink/2010/main" type="inkWord" rotatedBoundingBox="-4868,13113 -3678,13127 -3680,13331 -4871,13317"/>
              </emma:interpretation>
              <emma:one-of disjunction-type="recognition" id="oneOf13">
                <emma:interpretation id="interp55" emma:lang="en-IN" emma:confidence="0">
                  <emma:literal>=</emma:literal>
                </emma:interpretation>
                <emma:interpretation id="interp56" emma:lang="en-IN" emma:confidence="0">
                  <emma:literal>t</emma:literal>
                </emma:interpretation>
                <emma:interpretation id="interp57" emma:lang="en-IN" emma:confidence="0">
                  <emma:literal>e</emma:literal>
                </emma:interpretation>
                <emma:interpretation id="interp58" emma:lang="en-IN" emma:confidence="0">
                  <emma:literal>E</emma:literal>
                </emma:interpretation>
                <emma:interpretation id="interp59" emma:lang="en-IN" emma:confidence="0">
                  <emma:literal>#</emma:literal>
                </emma:interpretation>
              </emma:one-of>
            </emma:emma>
          </inkml:annotationXML>
          <inkml:trace contextRef="#ctx0" brushRef="#br0" timeOffset="38678.9704">353 7636 265,'-13'4'476,"2"-4"40,2 3 23,0-3-38,0 1-180,1-1-104,0 3-11,0-3 22,3 0 19,-3 0 12,3 0-2,0 0-32,2 0-58,-2 0-55,5 0-36,-3 0-24,1 0-11,2 0-9,-3 0-2,3 0-10,-3 0 2,3 0-1,0 0 3,0 2 2,0-2 10,0 0 9,0 0 7,-2 0 5,2 0-1,0 0 2,0 0-11,-3 0-7,0 0-4,3 0-4,0 0-3,0 0-4,0 0 1,0 0-1,0 0-7,-2 0-2,2 0-3,0 0-3,0 0-4,0 0-2,0 0-2,2 2-1,6-2-1,0 0 0,8 0 2,5 0 1,5 0 0,7 0 5,11 0-2,5 0 3,6-2-3,6 0-1,2 2 2,4-3-6,-5 2 6,-1 1-2,0-3 2,-4 3 5,-3-3 0,-7 2 2,-6 1 3,-5 0 4,-4 0 6,-5-3 6,-3 3 3,-8-1 6,2 1 3,-9 0 0,3 0 3,-8 0-4,4-4-5,-3 4-5,-2 0-5,-1 0-3,1 0-8,-1 0-3,-2 0 0,0 0-3,3 0 0,-3 0-2,0 0 1,0 0-4,3 0 1,-3 0 0,2 0-1,-2 0-2,0 0-2,3 0 2,-3 0-2,0 0-3,0 0 1,0 0 1,0 0-2,0 0 0,0 0 2,0 0-1,0 0-1,0 0-1,0 0 1,0 0 0,0 0 0,0 0 1,0 0 1,0 0 2,0 0-4,0 0 3,0 0-1,0 0-3,0 0 0,0 0-1,0-3 2,0 3-1,0 0 1,0 0 0,0 0 0,0 0 1,0 0 1,0 0-2,0 3 0,0-3-2,0 0 2,0 0 0,0 0-3,0 0 3,0 0 0,0 0 3,0 0-3,0 0-1,0 0 2,0 0-2,0 0 1,0 0-2,0 0 4,0 0-2,0 0 0,0 0 3,0 0-3,0 0 1,0 0-1,0 0 0,0 0-3,0 0-1,0 0 3,0 0 1,0 0-3,0 0 3,0 0 4,0 0-1,0 0-3,0 0 0,0 0 1,0 0 0,0 0-3,0 0-1,0 0 3,0 0 0,0 0 0,0 0-1,0 0-1,0 0 0,0 0 1,0 0-1,0 0 2,0 0 0,0 0 0,0 0 0,0 0 2,0 0-2,0 0 0,0 0-2,0 0-1,0 0 2,0 0-2,0 0 3,0 0-4,0 0 3,0 0 0,0 0 1,0 0 1,0 0-1,0 0 2,0 0 3,0 0-4,0 0 0,0 0-1,0 0 0,0 0 0,0 0-2,0 0 0,0 0 0,0 0 2,0 0 2,0 0-2,0 0 2,0 0-2,0 0 0,0 0 1,0 0-1,0 0 0,0 0 0,0 0 3,0 0-2,0 0-1,0 0 0,0 0 0,0 0 0,0 0 3,0 0-3,0 0 1,3 0-1,-3 0 0,0 0 0,0 0 0,0 0 0,0 0-1,0 0 0,0 0-1,0 0 2,0 0 0,-3 0 0,3 0 0,0 0-4,0 0 3,0 0-1,0 0 0,0 0 1,0 0 1,0 0 5,0 0-3,0 0 1,0 0 0,0 0-2,0 0-1,0 0 0,0 0 0,0 0 1,0 0 1,0 0-4,0 0 2,0 0 2,0 0-2,0 0-2,0 0 2,0 0 0,0 0 0,0 0-1,0 0 0,0 0-6,0 0 6,0 0 1,0 0 0,0 0 0,0 0 1,0 0 5,0 0-3,0 0-3,0 0 2,0 0-1,0 0-2,0 0 1,0 0 0,0 0 1,0 0-2,0 0-7,0 0-20,0 0-35,0 0-73,0-3-170,0 3-144,3-1-221,7-5-184,0 2-74,9 0 13,6-4 141,9 0 129,8-6 220</inkml:trace>
          <inkml:trace contextRef="#ctx0" brushRef="#br0" timeOffset="37194.6123">358 7470 153,'-13'0'358,"4"0"48,1 0 45,0 0-56,3 0-75,-3 0-72,3 0-51,-2 0-34,6 0-32,-2 0-29,1 0-12,2 0-1,-3 0 7,3 0 16,-3 0 15,3 0 14,-2 0 7,2 1 2,-3-1-1,0 0-11,3 0-11,-2 0-14,2 0-8,0 0-14,-3 0-10,1 0-14,2 0-10,-3 0-9,3 0-13,0 0-5,0 0-6,0 0-6,0 0-3,0 0-5,0 0-3,0 4-5,3-4-3,-1 0 2,3 0 3,9 0 4,4 0 5,4 0 8,10 0 8,7 0 2,7 0 1,9 0 0,-1 0-3,7-4-5,2 4-6,-1-1-3,-2 1-1,-6 0-3,1 0-3,-9 0 0,-2 0 0,-7-3 2,-7 3 4,-1 0 11,-8 0 9,-3 0 14,-6 0 11,1 0 10,-5 0 3,0 0-2,-3 0-7,-3-3-10,4 3-10,-4 0-15,1 0-7,-3 0-11,3 0-5,-3 0-5,5 0 1,-5 0-10,2 0-33,1 0-81,-3 0-152,0 0-125,0 0-212,3-1-199,-3 1-80,2-4 21,-2 4 121,0-1 109,-2 1 201</inkml:trace>
        </inkml:traceGroup>
        <inkml:traceGroup>
          <inkml:annotationXML>
            <emma:emma xmlns:emma="http://www.w3.org/2003/04/emma" version="1.0">
              <emma:interpretation id="{64795BAA-9FB2-4AC5-8178-13F5E64E7654}" emma:medium="tactile" emma:mode="ink">
                <msink:context xmlns:msink="http://schemas.microsoft.com/ink/2010/main" type="inkWord" rotatedBoundingBox="-2157,13199 -898,13213 -900,13317 -2159,13303"/>
              </emma:interpretation>
              <emma:one-of disjunction-type="recognition" id="oneOf14">
                <emma:interpretation id="interp60" emma:lang="en-IN" emma:confidence="0">
                  <emma:literal>=</emma:literal>
                </emma:interpretation>
                <emma:interpretation id="interp61" emma:lang="en-IN" emma:confidence="0">
                  <emma:literal>E</emma:literal>
                </emma:interpretation>
                <emma:interpretation id="interp62" emma:lang="en-IN" emma:confidence="0">
                  <emma:literal>5</emma:literal>
                </emma:interpretation>
                <emma:interpretation id="interp63" emma:lang="en-IN" emma:confidence="0">
                  <emma:literal>e</emma:literal>
                </emma:interpretation>
                <emma:interpretation id="interp64" emma:lang="en-IN" emma:confidence="0">
                  <emma:literal>4</emma:literal>
                </emma:interpretation>
              </emma:one-of>
            </emma:emma>
          </inkml:annotationXML>
          <inkml:trace contextRef="#ctx0" brushRef="#br0" timeOffset="40301.4132">3119 7599 97,'-24'0'345,"3"3"29,4 0 16,-1-2-44,2-1-98,3 4-67,0-1-23,2-3-8,5 1-1,-2-1-5,3 0-26,-3 3-26,4-3-27,0 0-18,0 1-9,3-1 3,-2 0 12,-1 3 15,4-3 19,-1 0 22,1 3 19,0-3 15,0 0 18,0 0 18,0 1 7,1-1 5,6 0-1,-2 3-8,3-3-17,1 4-23,7-4-21,2 1-21,6-1-17,2 3-17,7-3-13,6 1-11,3-1-8,12 0-9,2 3 0,9-3-5,2 0 0,4 0 1,1 0-2,-2 3 1,-1-3 3,-1 0 2,-6 0 0,-7 0 2,-2 1 4,-8-1-1,-4 0 3,-7 0-1,-3 0 6,-9 3 2,-1-3-1,-5 0 1,-3 0 1,-2 0-4,-6 0-3,3 0-7,-3 0-5,-4 0-4,6 0-8,-7 0-3,1 0-3,2 0-4,-3 0 0,4 0-4,-4 0-24,1 0-54,-1-3-177,-1 3-206,-7-1-301,-5 1-156,-11-6-62,-15 2 10,-15-1 155,-22-2 194</inkml:trace>
          <inkml:trace contextRef="#ctx0" brushRef="#br0" timeOffset="39817.0708">3049 7537 68,'3'0'326,"-2"0"35,3 0 16,-1 0-52,-2 0-88,3 0-62,-4 0-28,0 0-7,0 0 0,0 0 0,0 0-13,0 3-20,-4-3-26,3 0-22,1 0-13,-3 0-8,3 0-6,-4 0 1,4 0 4,-1 0 11,1 0 18,-3 0 26,1 0 34,2 0 39,-3 0 31,3 0 21,-3 0 9,3 0-10,-2 0-19,2 0-34,-3 0-33,-1 0-30,4 0-27,0 0-21,0 0-16,0 0-12,0 0-5,7 0-6,-2 2-4,4-2 0,4 0 3,8 0-1,5 0 2,7 0-3,8 0-5,5 0 3,2 0-2,5 2-2,6-2-3,-2 0 0,0 0 5,-4 3-1,2-3-4,-5 0 4,-7 0-2,-3 0 1,-8 0 1,0 0 2,-11 0 12,-3 0 8,-2 0 4,-3 0 10,-4 0 2,-4 0 0,3 0-7,-5 0-9,0 0-5,-1 0-7,1 0-4,-3 0-6,0 0-5,-3 0-7,1 0-46,-4 0-126,-2 0-127,2 0-143,-7 0-186,-3-3-166,0 3-47,-2 0 74,-3-2 101,0 2 131</inkml:trace>
        </inkml:traceGroup>
      </inkml:traceGroup>
    </inkml:traceGroup>
    <inkml:traceGroup>
      <inkml:annotationXML>
        <emma:emma xmlns:emma="http://www.w3.org/2003/04/emma" version="1.0">
          <emma:interpretation id="{B1642472-E462-4A8D-96E7-045B7C9EB1D4}" emma:medium="tactile" emma:mode="ink">
            <msink:context xmlns:msink="http://schemas.microsoft.com/ink/2010/main" type="paragraph" rotatedBoundingBox="-6592,14076 -2267,14003 -2262,14301 -6587,14374" alignmentLevel="2"/>
          </emma:interpretation>
        </emma:emma>
      </inkml:annotationXML>
      <inkml:traceGroup>
        <inkml:annotationXML>
          <emma:emma xmlns:emma="http://www.w3.org/2003/04/emma" version="1.0">
            <emma:interpretation id="{4BC63BE4-6FE0-4FE6-996A-18675F6105F0}" emma:medium="tactile" emma:mode="ink">
              <msink:context xmlns:msink="http://schemas.microsoft.com/ink/2010/main" type="inkBullet" rotatedBoundingBox="-6592,14076 -5816,14062 -5810,14361 -6587,14374"/>
            </emma:interpretation>
            <emma:one-of disjunction-type="recognition" id="oneOf15">
              <emma:interpretation id="interp65" emma:lang="en-IN" emma:confidence="0">
                <emma:literal>↳</emma:literal>
              </emma:interpretation>
            </emma:one-of>
          </emma:emma>
        </inkml:annotationXML>
        <inkml:trace contextRef="#ctx0" brushRef="#br0" timeOffset="42499.9052">-1349 8501 428,'-5'-3'491,"2"-1"36,-2 1 16,0-1-107,-1 2-169,1-3-73,-3 3 4,3-3 36,0 2 37,1-1 26,4 1 10,0 1-25,-4 0-47,4 1-58,-3 1-43,2 0-35,1-4-23,-4 4-18,1 0-13,3 0-13,0 0-12,0 0-7,0 0-7,-1 0-4,1 0-6,-4 4 0,3-3 1,-2 3-1,-5 1 1,3 2 0,-5 0 3,4 0 0,1 2-1,-5 0 2,7 2 2,-5 0 2,6 1-3,-1-1 0,-2 0-1,5 1-1,-3 0-3,3 0 1,3-1 2,-1 1 2,4-3 5,-1-1-3,0 3 2,5-1 4,1-5-2,-1 3 0,6-1-3,-4 0 1,9-3 0,0-1-1,0 2-1,5-5-2,-1 3 0,1-2 1,3-1-3,0-1 4,-2 1-1,2-3 1,-3 0 2,-1-2-1,-1 5 1,-1-7-3,-2 2 1,-2-1-1,-1-2 3,-6 0-1,4-3-2,-1 3 0,1-3 0,-7-1-1,4-2-1,-1 3-1,0-5 1,-4 4 0,2-6 2,1 7 3,-3-5 1,2 5 2,-5-4 2,0 4 3,6-1 0,-8 3 0,3 1 0,-2-3-2,0 3 0,0 3-5,0-2-3,-4 1-3,4 1-1,-4 2-7,1-1-14,2 3-41,-3-2-115,0 3-125,4 0-109,0 0-166,1-1-177,0 1-72,6 0 62,2 0 92,5 0 92,-1 0 162</inkml:trace>
      </inkml:traceGroup>
      <inkml:traceGroup>
        <inkml:annotationXML>
          <emma:emma xmlns:emma="http://www.w3.org/2003/04/emma" version="1.0">
            <emma:interpretation id="{F36F328A-8613-409E-A413-5B7528BD4BAC}" emma:medium="tactile" emma:mode="ink">
              <msink:context xmlns:msink="http://schemas.microsoft.com/ink/2010/main" type="line" rotatedBoundingBox="-5173,14052 -2267,14003 -2263,14251 -5169,14300">
                <msink:destinationLink direction="with" ref="{DD4EAC24-02D7-46B6-88C9-2442A9A199F8}"/>
              </msink:context>
            </emma:interpretation>
          </emma:emma>
        </inkml:annotationXML>
        <inkml:traceGroup>
          <inkml:annotationXML>
            <emma:emma xmlns:emma="http://www.w3.org/2003/04/emma" version="1.0">
              <emma:interpretation id="{1963CB21-3C77-4199-A0AA-A4CF360332F0}" emma:medium="tactile" emma:mode="ink">
                <msink:context xmlns:msink="http://schemas.microsoft.com/ink/2010/main" type="inkWord" rotatedBoundingBox="-5173,14052 -2267,14003 -2263,14251 -5169,14300"/>
              </emma:interpretation>
              <emma:one-of disjunction-type="recognition" id="oneOf16">
                <emma:interpretation id="interp66" emma:lang="en-IN" emma:confidence="0">
                  <emma:literal>must</emma:literal>
                </emma:interpretation>
                <emma:interpretation id="interp67" emma:lang="en-IN" emma:confidence="0">
                  <emma:literal>mist</emma:literal>
                </emma:interpretation>
                <emma:interpretation id="interp68" emma:lang="en-IN" emma:confidence="0">
                  <emma:literal>most</emma:literal>
                </emma:interpretation>
                <emma:interpretation id="interp69" emma:lang="en-IN" emma:confidence="0">
                  <emma:literal>mise</emma:literal>
                </emma:interpretation>
                <emma:interpretation id="interp70" emma:lang="en-IN" emma:confidence="0">
                  <emma:literal>mint</emma:literal>
                </emma:interpretation>
              </emma:one-of>
            </emma:emma>
          </inkml:annotationXML>
          <inkml:trace contextRef="#ctx0" brushRef="#br0" timeOffset="43199.5745">-69 8420 144,'3'-4'461,"-3"4"48,2 0 25,-2 0 10,0-2-199,0 2-159,0 2-88,0-2-46,0 5-25,0 1-8,0-1-10,0 2-4,0 1-3,3 3 1,-3-3-1,0 4-2,0-3 0,2 0 1,-2 1 3,0 1-1,0-2 3,0-2 0,-2 1 2,2-5 5,-3 2 8,1 1 13,2-5 24,-3 5 34,3-6 53,0 1 65,-3-1 41,1 0 12,2 0-6,0-1-29,0-5-53,0 2-70,0 0-53,5-3-24,-2-1-15,2-2-10,3 2 0,2-1-4,1 1 3,2-1-2,1 0 1,2 2-4,-3-3-3,0 5 2,3-1 0,-1 1-4,1 1-5,1 1 1,3 2-1,-6 1-2,5 0 0,-4 1 2,4 2 2,-6 1 3,1 3 5,-1 0 3,-2 0 1,-3 3 1,0-3 5,-3 2-1,0-2 0,0 2-4,-2-2 3,-3-2-4,2-1 2,-2 0 1,0 2 3,0-5 1,0 3-2,0-1 15,0-3 25,0 0 16,0 0 9,0 0 4,0 0 7,3-7-16,0 6-24,-1-5-19,6-1-14,3 1-7,2-1-3,0-2 0,4 2-2,-1-2 1,2-1 2,0 3 0,1 0 0,-2 0 0,1 0 0,0 3 0,1 0-3,-1-2 1,-6 1-4,4 4 0,-3 1 1,2 0-4,-1 0 3,-4 0-2,3 1 0,-2 3 1,2-1 3,-4 5 3,-1 0 1,0-1 0,-3-2 2,-2 2 3,-1 3-2,-2-3 0,0 2 2,-2-2-2,2 0-1,-6 1-2,1 0 0,0-1 0,-3 1-7,4-5-70,-4 2-134,3 1-105,0-1-177,-2-3-189,3-1-121,4 3 1,0-4 98,0-4 85,3 3 167</inkml:trace>
          <inkml:trace contextRef="#ctx0" brushRef="#br0" timeOffset="44070.3365">894 8480 352,'3'-2'509,"2"-1"38,-4 1 20,3 2-58,-1 0-219,-3 2-136,0 1-75,0-1-39,-3 3-16,3 1-14,-4 1-2,3 1 2,1 1-6,0-2-5,0 0 1,0 0 0,0 1 1,1-4-1,3 0 1,1-1 3,-2-2 16,5 5 25,-3-6 36,4 0 40,2 0 26,2 0 18,0-6-5,3 5-24,2-5-31,3 1-39,-4-2-23,4-1-20,2 1-10,-3-2-6,1-1-2,0 1-1,0 0-4,0-1 0,-5 1 0,5 1-1,-7 1-5,4-4 0,1 4 0,-1-2-1,3 1 2,-1 1 1,1-1 2,0 4 10,0-4 36,-3 1 35,-2 3 28,-2-1 24,2 1 14,-6 1 2,-2 0-29,0 1-27,-3 2-27,0-2-20,-5 2-17,0 2-7,-5 0-7,-5 4-7,-1-2 0,-2 1-5,-1 2 0,2-2-1,3 3 0,-4 0-2,5 0-2,3-1 2,-1 4-1,4-4 0,2 0 3,0 1-2,5-1 2,3 2 0,0-1 2,2 1 2,1-2-2,2 0 4,-1 2-4,1-2 2,-3 2-1,1-2-1,-4 1 0,-1-1 1,2 0-1,-6 0 1,1-1 1,-6 0 0,1 0-1,-4 0-2,4-2 1,-6 0 0,5-2-2,-2 1 5,2-3 3,1 2-3,2-4-3,2 2-5,4-3-2,4-2-2,6 1 0,6-3-4,7 1 1,8-6-2,6 2 3,7-1-4,1-1 0,1 0 5,2-2 1,1 0 7,-1 3 0,-2-4 2,-3 3 1,-5 0-2,-2 0 3,-7-1 2,-3 5 2,-2-1 9,-4 1 6,-2 1 6,-6 0 4,-2 1 3,-3 3 1,-1-2-4,-2 1-4,-5 4-2,3-3-8,-5 0-4,0 3-5,-1 0-4,-2 0-2,0 0-2,0 3 0,-2 0 4,-1 1 4,-2 1 1,-3 2 5,3 2 2,-3-2 3,-4 2-3,4-1-2,-4 2-1,3 2-2,-1-1-3,2 1-2,0-4 1,-3 1 0,6 1-2,0 1-3,0-2 0,1 0-1,4 1 0,0-1-1,0 1-2,4-2-2,-2 0 7,4 0-3,1-1-2,1 0-5,3-3-26,2 0-72,5 1-141,2-2-109,9-3-161,-3 1-190,8-1-122,-1-1-11,1 1 92,0-3 91,1-2 147</inkml:trace>
          <inkml:trace contextRef="#ctx0" brushRef="#br0" timeOffset="44428.6389">2325 8503 403,'-26'0'493,"10"0"32,-1 0 20,2 0-100,6 0-195,4 0-117,2 0-61,6 0-27,6-2-16,11 2-5,5 0-6,9 0-3,4-3-4,4 3-6,5-2-2,1 2 5,2-2 3,-7 2 5,-3 0 5,-1 0 6,-9 0 13,-1 0 16,-8-3 33,0 3 45,-9 0 63,1 0 46,-3 0 27,-2 0 5,-3 0-21,0 0-41,-2-2-64,0 2-54,-3 0-46,0 0-102,-3 0-149,0-2-121,-4 0-203,1 2-195,-1-3-99,-7-1 21,1 1 103,0-2 100,-1 1 190</inkml:trace>
        </inkml:traceGroup>
      </inkml:traceGroup>
    </inkml:traceGroup>
    <inkml:traceGroup>
      <inkml:annotationXML>
        <emma:emma xmlns:emma="http://www.w3.org/2003/04/emma" version="1.0">
          <emma:interpretation id="{AE7F1906-D283-4C82-A37C-B93D31ABDFE3}" emma:medium="tactile" emma:mode="ink">
            <msink:context xmlns:msink="http://schemas.microsoft.com/ink/2010/main" type="paragraph" rotatedBoundingBox="-6391,14842 6273,14749 6277,15253 -6387,15346" alignmentLevel="2"/>
          </emma:interpretation>
        </emma:emma>
      </inkml:annotationXML>
      <inkml:traceGroup>
        <inkml:annotationXML>
          <emma:emma xmlns:emma="http://www.w3.org/2003/04/emma" version="1.0">
            <emma:interpretation id="{9CDDF6C5-1653-4AFE-A80C-E7598FBFEE05}" emma:medium="tactile" emma:mode="ink">
              <msink:context xmlns:msink="http://schemas.microsoft.com/ink/2010/main" type="line" rotatedBoundingBox="-6391,14842 6273,14749 6277,15253 -6387,15346">
                <msink:destinationLink direction="with" ref="{DD4EAC24-02D7-46B6-88C9-2442A9A199F8}"/>
              </msink:context>
            </emma:interpretation>
          </emma:emma>
        </inkml:annotationXML>
        <inkml:traceGroup>
          <inkml:annotationXML>
            <emma:emma xmlns:emma="http://www.w3.org/2003/04/emma" version="1.0">
              <emma:interpretation id="{43EAA993-D1C0-4F0A-A75E-2941301B134F}" emma:medium="tactile" emma:mode="ink">
                <msink:context xmlns:msink="http://schemas.microsoft.com/ink/2010/main" type="inkWord" rotatedBoundingBox="-6390,14969 -2479,14940 -2476,15297 -6387,15326"/>
              </emma:interpretation>
              <emma:one-of disjunction-type="recognition" id="oneOf17">
                <emma:interpretation id="interp71" emma:lang="en-IN" emma:confidence="0">
                  <emma:literal>parget</emma:literal>
                </emma:interpretation>
                <emma:interpretation id="interp72" emma:lang="en-IN" emma:confidence="0">
                  <emma:literal>pin-set</emma:literal>
                </emma:interpretation>
                <emma:interpretation id="interp73" emma:lang="en-IN" emma:confidence="0">
                  <emma:literal>Ti-set</emma:literal>
                </emma:interpretation>
                <emma:interpretation id="interp74" emma:lang="en-IN" emma:confidence="0">
                  <emma:literal>poo-set</emma:literal>
                </emma:interpretation>
                <emma:interpretation id="interp75" emma:lang="en-IN" emma:confidence="0">
                  <emma:literal>pm-set</emma:literal>
                </emma:interpretation>
              </emma:one-of>
            </emma:emma>
          </inkml:annotationXML>
          <inkml:trace contextRef="#ctx0" brushRef="#br0" timeOffset="45578.0167">-1238 9410 217,'-8'-9'491,"-2"2"47,2-2 23,-2 1 13,2-3-243,0 4-148,5-1-79,6-3-43,2 4-22,3 1-11,5-1-5,3 0-5,7 2-8,1 1-9,6 4 2,-1-3 0,1 6 3,2-1 8,-1 5 18,-5-3 17,3 6 17,-9 0 21,1 4 18,-6-2 24,-4 2 20,-5-2 11,1-1-4,-6 2-12,-2-1-13,-6-3-30,3 1-34,-6 0-23,-1 1-21,1-4-42,-3 0-102,0 0-81,5-6-88,4 5-140,-1-6-116,5 0-103,0-2 15,5-2 33,3 0 65,4 1 125</inkml:trace>
          <inkml:trace contextRef="#ctx0" brushRef="#br0" timeOffset="45286.7838">-1259 9377 215,'3'-6'473,"-1"6"45,-2-1 27,-2-3-1,-3 4-193,5-3-125,-3 3-66,-2 0-37,5 0-24,-3 0-17,3 8 15,0-2-77,0 2-6,0 0-1,3 3 5,-1 1 14,1 1 8,0 2 9,-1 1 1,1-3 3,2 5-2,-5-4-10,3 1 1,-3 2 13,-3-1 10,3-3 10,-5 2 0,2-1 0,1 1-8,-1-7-23,-2 4-23,0-5-82,-1 2-84,4-2-85,2-2-151,-3-4-159,2-1-117,1 0 5,-4-1 46,8-7 59,0 1 138</inkml:trace>
          <inkml:trace contextRef="#ctx0" brushRef="#br0" timeOffset="45870.2265">-779 9441 261,'12'-3'423,"3"2"44,1-4 28,-3 2-83,3 1-115,1 0-94,7-1-65,2 1-39,0 2-25,7-2-20,1 4-16,0-2-11,1 2-7,2 3-4,-3 0-2,1 0-4,-3 2-2,-6 2-4,-1-2 1,-4 1-5,-5-1 3,-3 4-2,-3-3 6,-5 3 14,-2-5 14,-6 1 24,-2 0 42,0-3 47,-3 1 57,-2-1 35,2-1 33,0-1 11,-3 1-14,5-3-37,-2 0-52,3-5-43,2 2-48,-1-3-37,8 1-25,-1-4-16,10 1-12,-1-1-10,6-1-20,3 2-39,-3-2-89,3 4-108,-1-1-75,1 1-113,-3 1-130,3 4-117,-5-3-12,1 4 59,-1-3 50,-1 6 104</inkml:trace>
          <inkml:trace contextRef="#ctx0" brushRef="#br0" timeOffset="46438.7475">133 9525 105,'5'2'447,"-2"0"52,-1 1 27,1-3 12,-1 2-179,4-2-159,2 0-89,2 0-48,3 0-25,4 0-13,7-2-5,5 2-7,-1-3-6,4 3-4,-2-2-1,1 0 1,1-1-2,-5 1 0,0 0 0,-1 1 3,-4-3 5,-1 1 9,0-2 17,0 1 22,-5 1 27,-2-4 31,3-1 27,-5 0 34,-2 1 25,1-1 21,-1-3 9,-2 3-3,0-4-15,-5 3-21,2-1-27,-5 1-33,0 1-30,0 0-24,0 0-19,-3 2-18,1-2-10,2 4-9,-3 0-5,-2 1-1,2-1 0,1 1-3,-1 2-3,-5 1-3,3 0-5,-6 0-3,1 1-3,1 2 0,-4 1-2,2 0 2,-5 3 1,3 1-1,0-1 2,0 0-2,0 1 0,4-1-1,1-1 0,3 1 1,2 0-1,3 0 0,3 0 3,2 0 0,-1 0 2,8-1 0,-3 1 0,4 0 0,-3 0 0,4 1 0,4 0 0,-2-1-2,-3 0 1,4-1 0,-4 1-1,3 0 2,-3 0 0,-3-2 4,1 4-2,-5-5 0,1 3 0,-1-2 2,1 2-2,-7-3-1,1-1 3,-1 2 0,-1-2-1,-6 2 1,1 1-2,-2-2 3,-8 0-2,-2 3-1,-3-3-9,0 0-13,-4-1-28,4-2-58,-5 3-111,0-3-104,1 2-73,-2-3-112,4 0-118,-1 0-96,6-4 28,4 0 60,3 0 58,7 0 113</inkml:trace>
          <inkml:trace contextRef="#ctx0" brushRef="#br0" timeOffset="47178.2719">948 9546 268,'0'0'452,"-4"0"37,0 0 22,1 0-72,2 0-160,1 0-121,0 0-72,0 0-33,1 0-17,6 0-4,2 0-4,4 0-2,5 0 1,6 0 0,1-3 0,6 1-3,6-2 0,-2-1-5,2 2 1,-3-4-2,-1 3 4,1-1 13,-8-2 19,-1 0 18,0 1 13,-5-1 8,-2-4 5,-2 3 19,-3-3 59,0 4 50,-5 2 28,-3-2 13,-5 2 4,-5 0-22,-3 3-77,-5-3-66,-3 5-43,-2-2-28,-3 4-13,0-2-14,-3 5-3,2-1-5,1 4-1,0-1-1,-1-2-2,6 6 1,-2-4-2,4-1 0,7 1 2,-1 0-1,5-1 2,3 0 1,5 0 1,3-1 0,5-4 1,6 1 1,7-2 2,1 0 1,13-2-2,-2 1-4,4-4-5,2 1-4,-3 1-5,-2-4-6,-1 2 1,-1-2 4,-3 0 1,0 0 4,-4-2 5,-1 1 4,-7 1 4,-1 3 1,-2-4 0,-1 1 2,-5 1-1,0 0-2,3 0-2,1-1 0,6 0-2,1 2-2,5-2-2,1 0 4,1 2-2,1-2 2,2 3 2,-1 0 1,-5-2 1,0 5 0,-3-6 2,-3 6 1,-1-2-4,-5 3-1,-3-1-1,-4 1 2,-1 0 2,-3 1 12,-2 2 11,-3-2 11,-3 2 9,-2 5 5,-3-4 2,-1 3-8,-4 4-7,-3-4-5,0 1-9,1 4-4,-1-3-5,0 1 2,2-1-3,-2 3-5,0-3 3,1 1-5,2 1 0,1-3-2,0 3-2,4-3-3,4 3 0,-1-3 1,2-1-2,6 2-4,5-1 1,-2-2-15,5 1-42,5-2-107,2-3-136,3 3-85,8-2-127,3-3-154,2 0-124,3-3 18,-4 1 90,1-1 62,-4-1 113</inkml:trace>
          <inkml:trace contextRef="#ctx0" brushRef="#br0" timeOffset="47418.4435">2131 9483 20,'-24'0'457,"6"0"76,0 0 38,6-3 19,4 3-118,4 0-197,4-1-120,12 1-65,0-4-32,11 2-10,7 1-2,11 1-3,5-4-3,2 1-9,7-1-9,-4 3-22,2-3-42,-6 1-52,-6-1-136,-9 3-165,-4-3-121,-9 1-48,-5-1 1,-1-1 29,-6 0 119</inkml:trace>
        </inkml:traceGroup>
        <inkml:traceGroup>
          <inkml:annotationXML>
            <emma:emma xmlns:emma="http://www.w3.org/2003/04/emma" version="1.0">
              <emma:interpretation id="{B2640FE7-3973-4DB4-93B9-A80BAC324C91}" emma:medium="tactile" emma:mode="ink">
                <msink:context xmlns:msink="http://schemas.microsoft.com/ink/2010/main" type="inkWord" rotatedBoundingBox="-1818,15005 1492,14981 1494,15254 -1816,15279"/>
              </emma:interpretation>
              <emma:one-of disjunction-type="recognition" id="oneOf18">
                <emma:interpretation id="interp76" emma:lang="en-IN" emma:confidence="0">
                  <emma:literal>assure</emma:literal>
                </emma:interpretation>
                <emma:interpretation id="interp77" emma:lang="en-IN" emma:confidence="0">
                  <emma:literal>aside</emma:literal>
                </emma:interpretation>
                <emma:interpretation id="interp78" emma:lang="en-IN" emma:confidence="0">
                  <emma:literal>azure</emma:literal>
                </emma:interpretation>
                <emma:interpretation id="interp79" emma:lang="en-IN" emma:confidence="0">
                  <emma:literal>care</emma:literal>
                </emma:interpretation>
                <emma:interpretation id="interp80" emma:lang="en-IN" emma:confidence="0">
                  <emma:literal>aswe</emma:literal>
                </emma:interpretation>
              </emma:one-of>
            </emma:emma>
          </inkml:annotationXML>
          <inkml:trace contextRef="#ctx0" brushRef="#br0" timeOffset="48673.2584">3745 9397 82,'8'-3'348,"0"2"42,-3-2 29,0 2-32,-2-3-82,-2 1-71,3 3-46,-4-5-24,-4 2-20,3 0-17,-6 2-23,2-6-8,-3 7 3,-1-4 9,-4 1 19,0 2 14,-4 1 8,0 0-3,-7 0-14,2 0-12,-4 1-17,-3 6-16,-1 0-19,-4 0-11,1 1-17,-1 4-6,0 0-11,5-1-4,-1 1-6,6 0-5,6-2-2,0 3-2,4-5-3,9 4-3,4-1 2,1-4 2,6-1 8,8 0-3,4-3 1,5 2 1,5-3 0,6-2 7,3-2-6,3 2-3,0-5 1,-1 3 1,-1-3 1,-4 2-8,0-6 5,-6 2 0,-2 0 6,-5 0-4,-7 0 2,-1 1 1,-1-1 24,-11 3 22,-1 1 13,0-2 11,-1 1 5,-11 1-1,6 3-25,-5 0-21,-2 0-20,-3 3-9,1 1-8,2 2-3,-3 0-4,0 2-2,4-1 0,2 1 3,2 0-3,3 0 3,2-1-1,3 0 4,3 0 0,7 0 2,3-2 2,6 0 4,3-1-2,7-2-6,5 1-15,1-3-48,5 0-65,4-3-71,-3 1-54,-2-2-44,3 1-15,-1-2 26,-9-2 54,5 2 57,-3-6 55,-5 3 45,0-4 31,-7-1 17,-1 0 13,-3 1 7,-2-2 7,-7 0 4,3 3 7,-4-1 22,-2 0 33,0 1 44,-1 3 37,-2 1 29,-1 0 16,1 3-14,-3 1-41,0 2-36,2 1-36,1 0-32,0 4-18,2 0-6,-5 3 6,0 4-4,0-3-4,0 4 2,0-2-1,0 3 2,-3-1-3,1 0 4,-1-3 3,3-1-2,-3 3 1,3-4-2,0 1-2,3-2-2,0-1 0,2-2 1,-3 1 27,9-3 28,2-1 19,4 0 11,4 0 2,3 0-1,4-1-25,-3 1-26,7 0-18,-3 0-12,-3 0-3,1 0-4,-3 1-2,-1 1-2,1 2-1,-2 1-1,-3-2 0,-4 2 2,1 2-1,-5-3 2,-4 4 1,-4-2 4,-3 1 0,-5 0 3,0-2 2,-8 2 1,-3 0-7,-5-2 0,-4 2-14,-9-3-90,-3-1-113,-5 1-78,2 0-121,0-4-149,5 0-158,4 0-5,4 0 64,10-4 54,7 0 107</inkml:trace>
          <inkml:trace contextRef="#ctx0" brushRef="#br0" timeOffset="49210.7063">4818 9468 181,'26'-3'576,"-7"-6"116,-6 7 60,0-3 30,-8 4-210,3-3-176,-7 4-176,2 0-114,1 0-48,-4 4-34,-4 1-8,0-2-3,-1 6-2,-3-2-6,1 1-5,1-1 5,-2 4-8,3-4 1,2-1 1,-2 0 1,5-1-1,0 0-1,0 0 10,5-3 8,3 1 29,0-3 17,6 0 13,6 0 8,-1-3 1,5 1-6,-2-3-29,6-2-13,-7 4-13,1-4-7,-1-2-5,0 1-3,-4 1-2,-1-6-3,-1 5-2,-1-1-2,-1 1-2,-6 1 1,4-2-4,-3 4-2,0-2-3,-2 3 1,7-2-2,1 2 1,-1-1-1,5 4-1,0-2 4,-1 3-1,4 0 5,-2 0 0,2 3 1,-2-2 2,6 4 2,-5-1 6,3 4-5,-2-1 2,0 0 0,-1 2 1,-2-2-1,1 1-3,-6 1 0,0-2 0,0 0 0,-5 0 3,0-2-3,-3-2 0,3 2 2,-7-3 5,3 2 8,-3-3 28,6 3 24,-7-4 19,4 0 5,-2-4 4,4-1-8,2 2-30,2-2-23,3-2-18,3-4-7,5 3-8,0-5-2,4 3-2,-2-2-4,1 0-1,-3 2-22,-4 4-66,-1-1-128,-3 0-98,-3 2-125,-1 2-148,3 3-112,-9-4-55,-3 3 67,0 1 68,0 1 106,-3 3 143</inkml:trace>
          <inkml:trace contextRef="#ctx0" brushRef="#br0" timeOffset="49560.9554">5932 9453 35,'6'3'376,"5"1"38,-3 1 28,-1-3 35,9-1-132,1-1-114,3 0-60,5 4-31,1-8-23,3 4-35,5-1-34,-1-1-19,1-2-12,1-1-4,-1 3-5,0-3-1,-4 0-1,-1-1 1,-3 0 1,-2-1 1,-2-2 4,-1 2 5,-5-2 9,0-1 11,-3 2 19,-5-3 36,-3 3 39,-4-3 52,-2 4 51,-4-1 33,-3 3 5,-5-2-19,-3 4-33,-2-2-51,-2 4-51,-6 1-44,-1 0-24,-1 1-13,-4 4-10,5 0-5,-5 4 0,5-1 0,-2 0-4,3 3 1,0 3 0,7-2-4,1-4-8,9 4-4,-2-1-4,7 1 5,4-3-4,7 3-1,2 0 3,8-5 2,5 4-3,7-3-46,1-1-108,7 0-122,5-2-131,0-2-186,6 1-182,2-1-57,4-3 61,1 2 94,4-2 116</inkml:trace>
        </inkml:traceGroup>
        <inkml:traceGroup>
          <inkml:annotationXML>
            <emma:emma xmlns:emma="http://www.w3.org/2003/04/emma" version="1.0">
              <emma:interpretation id="{9087F910-2C7A-4DF0-8944-1B51AF2144F0}" emma:medium="tactile" emma:mode="ink">
                <msink:context xmlns:msink="http://schemas.microsoft.com/ink/2010/main" type="inkWord" rotatedBoundingBox="2550,14776 4287,14763 4290,15222 2554,15234"/>
              </emma:interpretation>
              <emma:one-of disjunction-type="recognition" id="oneOf19">
                <emma:interpretation id="interp81" emma:lang="en-IN" emma:confidence="0">
                  <emma:literal>of</emma:literal>
                </emma:interpretation>
                <emma:interpretation id="interp82" emma:lang="en-IN" emma:confidence="0">
                  <emma:literal>ff</emma:literal>
                </emma:interpretation>
                <emma:interpretation id="interp83" emma:lang="en-IN" emma:confidence="0">
                  <emma:literal>if</emma:literal>
                </emma:interpretation>
                <emma:interpretation id="interp84" emma:lang="en-IN" emma:confidence="0">
                  <emma:literal>Of</emma:literal>
                </emma:interpretation>
                <emma:interpretation id="interp85" emma:lang="en-IN" emma:confidence="0">
                  <emma:literal>oft</emma:literal>
                </emma:interpretation>
              </emma:one-of>
            </emma:emma>
          </inkml:annotationXML>
          <inkml:trace contextRef="#ctx0" brushRef="#br0" timeOffset="50402.8469">7887 9432 360,'0'-3'460,"0"-1"35,0 1 16,2 1-102,1 0-153,-1 0-103,-2 2-59,3 0-29,0 0-12,-6 0-6,0 4-2,-2-2 9,-5 3 18,-3 0 25,-3 1 29,-1 2 19,-4-1 10,-3 1-3,3-1-9,2 4-24,-2-3-22,2 3-25,4-4-20,-1-1-18,7 1-13,0 0-7,3-3-7,4 1-1,4-1-1,6-1 7,8-1-1,5 1 1,8-3-1,1 0 3,7-3-3,2 1-1,-4-2-2,7-1-3,-4 0 2,4-2-3,0 0-1,-7-1 1,2-3 3,-3 3 0,-4-5 0,-3 1 3,-9 0 1,-4 1 10,1-2 28,-10 1 23,-5-1 11,-5 2 6,-6-1 8,-7-2 1,-6 3-21,-2 3-14,1-3-7,-1 5-3,0-1-6,2 3-13,3-2-10,7 4-8,-2-2-9,6 4-9,2-3-4,2 3-3,6 0 1,8 3 0,5-3 7,6 2 2,8 0 4,7-2 3,6 2-1,6 1-2,7-3 0,2 0 0,8 0-3,-1-3-1,6 1 1,-4 0 2,3-3 1,-4 3-2,-2-5 0,1 3 2,-6-3 2,2-2-4,-8 2 1,-4-4-1,-6 0 1,-3 0-2,-8-1-1,-6 3 0,-4-5 1,-9 2 6,-2 3-2,-8-3 1,0 0 1,-5 4 6,-3-3 5,-5 4 3,5 0 7,-3 0 4,4 2 1,-1 2-6,3-1-7,-1 3-11,1 1-4,0 0-8,-3 0-4,-1 5 1,1-2 2,-5 5 1,2 0 2,-2 0 0,0 3 0,0-3 2,4 3-1,-6 1 0,5 3 3,1-2-1,-4 2 4,2-3 1,1 6 3,-3-2 3,5 3 0,-3-3 1,1 3 1,-1-2-4,5 2-5,-9 0-1,6 0-3,-1 0 0,-3-3-2,2 0-1,1-1 3,-6 1 0,5-2-3,-2-1 0,4-1-2,5-3-12,0 0-32,2-1-83,-1 1-128,0-5-105,3 1-97,3-3-137,-3 1-114,0-3-51,0 0 65,3-3 63,-1-1 82,2-1 137</inkml:trace>
          <inkml:trace contextRef="#ctx0" brushRef="#br0" timeOffset="50575.9652">8742 9480 245,'-14'0'654,"-5"-1"117,6-3 59,3 4 24,-1-2-223,5 2-185,-1-1-187,6 1-103,2 0-51,12 0-19,8-4-15,8 4-16,13 0-24,7 0-50,11-1-128,1 1-116,4-2-146,3 2-180,-4-5-166,3 1-54,-6 2 73,5-3 87,-7 2 130</inkml:trace>
        </inkml:traceGroup>
        <inkml:traceGroup>
          <inkml:annotationXML>
            <emma:emma xmlns:emma="http://www.w3.org/2003/04/emma" version="1.0">
              <emma:interpretation id="{31CBE99B-8FE6-4989-9A64-B272A740053D}" emma:medium="tactile" emma:mode="ink">
                <msink:context xmlns:msink="http://schemas.microsoft.com/ink/2010/main" type="inkWord" rotatedBoundingBox="4648,14863 6274,14852 6277,15253 4651,15265"/>
              </emma:interpretation>
              <emma:one-of disjunction-type="recognition" id="oneOf20">
                <emma:interpretation id="interp86" emma:lang="en-IN" emma:confidence="0">
                  <emma:literal>ton</emma:literal>
                </emma:interpretation>
                <emma:interpretation id="interp87" emma:lang="en-IN" emma:confidence="0">
                  <emma:literal>A</emma:literal>
                </emma:interpretation>
                <emma:interpretation id="interp88" emma:lang="en-IN" emma:confidence="0">
                  <emma:literal>or</emma:literal>
                </emma:interpretation>
                <emma:interpretation id="interp89" emma:lang="en-IN" emma:confidence="0">
                  <emma:literal>tin</emma:literal>
                </emma:interpretation>
                <emma:interpretation id="interp90" emma:lang="en-IN" emma:confidence="0">
                  <emma:literal>it</emma:literal>
                </emma:interpretation>
              </emma:one-of>
            </emma:emma>
          </inkml:annotationXML>
          <inkml:trace contextRef="#ctx0" brushRef="#br0" timeOffset="51530.6419">10016 9456 273,'-37'-2'476,"2"1"40,1-4 23,1 1-36,1 1-197,9 3-119,2-3-43,5 2-3,7 1 9,-4-3 10,5 1-3,3 2-3,2 0 27,3 2 15,3 1 4,3-3 7,9 1 3,4 2-2,8 0-42,7 1-44,6-3-30,13 3-19,6-3-11,9 5-12,6-5-7,6 3-7,7-1-1,6 1 1,-4-3 1,1 1 8,2 3 4,-7-2 7,-7 0 7,-4-2 4,-8 5 1,-10-6 5,-5 1-2,-4 3 4,-7-4-2,-9 1 2,-3-1-3,-2 2-6,-5-2-5,-7 0-9,6 0-12,-8 0-7,-2 0-9,1 0-9,-4 4-9,1-4-3,-3 0-10,1 0-28,-4 0-38,-2-4-81,0 4-212,0-2-247,-8 1-267,-5-4-119,-13-2-38,-8-4 40,-14 1 189,-18-6 238</inkml:trace>
          <inkml:trace contextRef="#ctx0" brushRef="#br0" timeOffset="51154.3756">10190 9317 225,'1'-4'666,"-1"-1"109,-1 3 59,1-3 26,0 3-198,0 0-236,0 2-212,1 2-109,-1 3-53,0-1-27,-1 5-11,-3 1-2,3 3 9,-7-1 16,-3 6 8,-2-3 8,-2 0 6,-1 1 8,-5 0-5,-3-2-5,5 0-9,-5-2-3,3-4-2,-17 11 26,25-12-38,-3 0 0,6-2 5,-1-3 11,3 3 8,3-5 9,0 2-3,2-2-2,1-2-11,4-3-11,6 2-12,3-4-12,2-2-6,2-1-4,5-2 2,4-2-5,-1-3 0,6-2-2,0-1-2,0 1 4,1-1 0,1-2 0,-3 1 0,1 2 0,-1 3 0,-1 1-1,-5 0 1,2 0 0,-6 7 0,-2-4 0,-2 5 0,-1-2 1,-1 3-1,-4 2 0,-2 2-1,0 0-2,-4-1-1,4 1-1,-1 2-2,-5 0 3,2 5-2,-2-3 4,0 4 1,-2 2 4,2 0 1,-5 3 3,-1 0 4,4 4-2,-6-1 4,4 2-1,-8 0 1,3 0 0,-3 0 1,3 3 4,-2 0 1,4 0 5,-4-2-3,1 0-1,4 0-1,0-1-6,-1-1-4,2 3-3,0-5-3,1 1 2,0-2-1,1-1-3,2 1-3,-4-2-10,5-5-20,0 2-33,0 0-53,-3-3-121,-1 0-137,4-1-106,0-3-156,0 0-154,-1-3-67,-2 0 60,1-2 106,-1 2 98,0-5 168</inkml:trace>
        </inkml:traceGroup>
      </inkml:traceGroup>
    </inkml:traceGroup>
  </inkml:traceGroup>
</inkml:ink>
</file>

<file path=ppt/ink/ink17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57:27.54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D4EAC24-02D7-46B6-88C9-2442A9A199F8}" emma:medium="tactile" emma:mode="ink">
          <msink:context xmlns:msink="http://schemas.microsoft.com/ink/2010/main" type="inkDrawing" rotatedBoundingBox="-8380,15852 -8209,7804 -6136,7848 -6307,15896" semanticType="verticalRange" shapeName="Other">
            <msink:sourceLink direction="with" ref="{EDC8AC5B-C2B6-4B6A-AA52-C5B40EC43367}"/>
            <msink:sourceLink direction="with" ref="{BA0C0568-594C-4FBE-9440-6484492098AB}"/>
            <msink:sourceLink direction="with" ref="{43F4D64D-3BA4-4402-9E5B-CE87A69B4758}"/>
            <msink:sourceLink direction="with" ref="{19C817CC-0683-4691-9343-029D3BA451B2}"/>
            <msink:sourceLink direction="with" ref="{76FF4B64-FA01-4028-B123-066E8C62F4F6}"/>
            <msink:sourceLink direction="with" ref="{4BE32F5E-8C93-482D-9963-14818B346F66}"/>
            <msink:sourceLink direction="with" ref="{F36F328A-8613-409E-A413-5B7528BD4BAC}"/>
            <msink:sourceLink direction="with" ref="{9CDDF6C5-1653-4AFE-A80C-E7598FBFEE05}"/>
          </msink:context>
        </emma:interpretation>
      </emma:emma>
    </inkml:annotationXML>
    <inkml:trace contextRef="#ctx0" brushRef="#br0">899 10 225,'0'-2'412,"0"2"37,0 0 25,-3-3-60,0 1-127,1 2-97,-2-3-58,0 3-29,-1 0-23,-3-1-20,4-2-18,-3 3-11,1 0-7,-2 0-3,0 3-1,-5-2-1,-5 2 2,2-1 1,-5 5 6,-3-2 12,-1 5 7,-3-1 3,-1-1 0,-3 7-3,2-4-6,-5 4-10,6 1-9,-3 0-6,4 0-4,0 0-5,3 1-2,3 0-3,6 2-2,3-1 0,3-2 0,6 3 1,0-1-1,4-3 0,4 3 0,5-3 0,1 1 0,6-1-1,5-3 1,3 1 1,2-1 0,7-2-1,-2-1 0,2-1 2,1-1 0,-5 1 1,1-1-1,-1 1 3,-6-4-1,-2 0-4,-5 2 0,-2-2-2,-3 1 1,-3-4 0,-6 7 3,-4-4 3,-6 3-1,-3-2-1,-3 2 2,-4 0 1,-3-2-2,-3 3-1,2-1 0,-6 1-1,1-4-1,1 7 0,6-8-1,-1 5-3,3-4-2,7 3 3,1-2 0,2-1-3,3 2 3,5 0 0,5-2 3,0 4 0,5-4 1,1 3-1,5-2 0,-3 2 0,1 0 1,2-1-4,-3 1 0,0 4-1,-2-3 2,2 5 2,-7-1 4,1 0 2,1 0 0,-2 0 3,1 1 1,-3 2-4,5-3-1,-5 3-3,1 0 14,-2 1 6,2 0 3,-2-1 1,2 1 2,0-4 4,-2 3-13,2-1-11,0 2-3,-2-1 3,-1-2-5,1 4 0,0-3 0,-1-1 2,1 1-4,-3 4-4,1-2 8,3 0 9,-4 0 4,0 0-2,0 0 4,0 2 1,3-3-8,2 4-4,-5-3-5,5 3 0,-2-3 0,-3 2-5,1 0 5,3 0-3,0 1 3,0-3-4,0 0 4,1 0 0,-2 0-2,2 0-1,0 2-2,-2-3 0,2 1-1,-5 1 3,0-1 3,0-1-2,3 0 1,-3 3-1,2-6-1,-2 6 18,3-2 12,-3 0 12,0 0 6,3-3 3,-1 5 1,1-3-18,2 1-15,-2 1-9,2 2-10,-3-3-1,1 3 3,2-4-3,-2 4-1,2 0-1,-1-3 3,0 3-2,-1 1-1,2-4 1,-4 5 0,6-5 1,-6 0-1,2 0 1,-1 0 4,1-1-4,0 2-5,-1-3 1,1 0-4,1 3 1,-3-1-1,-1-2 5,3 3 3,-1-5 0,1 3 5,0 0-3,-1 0 2,1 0-4,-1-2-1,-2 2 1,3 1 1,0 0-6,-1-1 2,1 0-3,-3 4 4,0-3-1,-3 0-1,3 3 3,0-2 3,3 2 0,-3-1 0,0 1 0,0-1-3,0 0 1,0 1-2,2 0-1,1 0 0,-3 0 0,3-2 5,-3 2 1,2-2 4,1 2 1,-3 0 3,3 3-1,-3-3 10,0 2-5,0-1 0,0-2-2,0 5-1,2-3 14,-2 3 21,-2-2 15,2 2 10,-3 0 5,3-1 0,0-2-12,0 1-30,0 1-16,0-2-8,0 2-4,0-4-6,0 3-4,0-2 2,0 2 1,0-2-1,0 2 0,0-4 3,0 2 0,0 2-3,0-2 0,0 0 1,0 3 4,-3-2-4,1 0 0,2 0 3,2 3-1,1-3 0,-3 1-3,0 3-3,0-4 2,0-1-2,0 1 0,3 3 0,-3-5 1,0 2 4,-3 1 0,3-2 1,0 0 1,-3 0-2,1-1 3,2 3 1,-3 0 0,-2-2-1,2-1 0,1 1-1,-1-1-4,0 3-5,1-2 6,-1 2 1,1 1 2,-1-4 0,0 2 0,3 1-2,-2-1-4,2 2-2,-3-2-1,-2 2 2,2-3 0,1-1 5,-1 4 1,-2-5 0,5 4-1,-4 2-3,-3-6 1,6 2-2,-4 2-2,2-2 0,-1 2 1,0-2 3,-1 1 1,0-2 1,-3 1-2,5 3 0,-2-2 0,0 2-2,0-2 0,-3 3 0,2-3 2,1 3 0,0-3 0,0 1 0,1 0 1,-4-2 2,4 2 1,0-3 2,-1 1-2,2 2 6,-2-3-2,0 3 1,2-2 2,-2-1-3,0 1 8,2 0-9,-2-1 5,-1 1 1,1 0 1,0 1-3,0-1-4,0 0-1,-1 1 1,4 2 6,-6-5 3,4 6 3,-3-2 1,2-3 0,4 1-3,-6-1-7,2 0-7,4 1-2,-6 0 2,6-1 0,-2-1 3,-2 2-5,2-3 2,1 3-1,-1 0-2,-2 0-5,2-4 3,1 4 1,-1-1 1,0 1-2,-2 0 2,3-1 1,-4 1-1,4 2 1,-4-2 0,1-2 3,3 5-3,-4 0 3,0-5-3,2 2-1,0 0-3,0 2 1,0-2-1,-1-1 1,2 1 1,-5-1 1,3 1 1,0 0 1,0-4 4,2 7 1,-5-3 0,3-3 1,0 2-1,2 1-1,-2 0-3,0 0-2,-3-1-3,2 2 2,0-1 2,-1-2-2,1 6 2,3-3-2,-2-1 6,0 2-4,2 0-1,-2-4 1,2 2-1,-2 3 1,0-3-3,2 0 1,-5 2 0,3-3 1,2 2-1,-2-1 0,3 4 4,-4-3-4,1 0 1,0 0 3,0-1-2,2 6-1,-2-5 1,-3 1 3,5 2-3,-2-3-1,2 6 1,-2-7 2,1 5 0,-1-1-2,-3 1-1,3-4-1,2 5 0,-2-5 2,-3 0-1,3 4 1,0-2 0,2-4 4,-2 2-1,0 1-1,-1-1 1,1 2 3,0-2-2,-3 2-3,4-3-3,-1 2 5,-2-1-3,1 2-2,3-2 2,-5 2 0,3 1 0,0-2-2,-1-1 1,1 2 2,0-2-2,0 2 1,2-4-1,-2 1 9,0 0-4,2 0-4,-2 0-2,1-1 0,0 0 0,1 0-6,2-1 3,-3-2 3,-1 4 0,2-1 0,-2-3 2,2 2-2,2-1-1,-4 0 1,2-1-2,-1 4 0,3-1 1,-2-2 1,-2 2 1,0 1 0,2 0 0,-2-4 0,2 4 0,1-3 0,-1 3 0,0-3-1,1 1 2,2-2 2,-3 3 0,1-3 0,2 2-1,-3-1 0,0-2 4,1 2-6,2 0 0,-3-1 1,1 0 2,-1 3-2,0-5-2,1 3 4,2-1-1,-3 1 0,3-3 0,-5 5 1,5-4-1,-3-1 0,2 1 5,1 2 8,-4-4 2,1 4 2,2-4 3,-3 1 2,3 1-4,-2-2-5,-2 2-4,5-2-1,-3 0-4,-2-3 0,2 3-6,1-4 1,2 2 3,0-1-3,-3 1 0,3-1 2,-3-2 3,1 0-3,2 1-1,0-1 2,0-3-1,2 2-1,1 0-2,-3-2-1,3 1 1,-1-3 0,4 3 0,-1-1 5,3-2 7,5 4 6,-1-5 6,9 2 1,5 2 1,0-5-1,7 7-5,3-6-6,9 5-4,3-1 0,5-2-3,6 2 2,0 1 0,4-2-2,4 0 4,-3 1-2,4 2 1,1 0-1,1 0 0,3 0-1,-3 0-1,4 0-2,1 2 0,1 1 0,1-5-2,-2 6 0,-3-3-2,-1-1 2,-7 4-2,0-3-2,-6-3-2,-3 1 2,-9 0 0,-2 0 2,-8-5-2,-2 3 2,-8-1 3,-5-1-2,-4-2 5,-1 3 6,-6-3 7,-2 0 2,0 0 5,-3 0-2,0-3-4,-2 1-9,-3-1-13,0 2-28,0-3-47,-5 0-128,2 1-164,-2-2-208,5-1-240,0 1-109,0-2-25,8 0 93,5-1 140,5-3 199</inkml:trace>
  </inkml:traceGroup>
</inkml:ink>
</file>

<file path=ppt/ink/ink17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57:34.65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03BFB68-C7D4-4D6D-8324-921BBDBC210B}" emma:medium="tactile" emma:mode="ink">
          <msink:context xmlns:msink="http://schemas.microsoft.com/ink/2010/main" type="inkDrawing" rotatedBoundingBox="5678,7749 6721,7725 6723,7808 5680,7832" shapeName="Other"/>
        </emma:interpretation>
      </emma:emma>
    </inkml:annotationXML>
    <inkml:trace contextRef="#ctx0" brushRef="#br0">286 40 265,'0'0'383,"-3"0"32,1 0 13,2 0-99,-3 0-94,0 0-57,1 0-32,-1-4-17,1 4-6,2 0-12,-3 0-18,0-1-13,3 1-3,-2-3 4,2 3 5,-3 0 7,3 0 2,-5 0 3,2 0-5,1 0-8,-1 0-8,3 0-4,0 0-9,0 0-9,0 0-9,0 3-8,0-3-12,0 0-11,0-3-7,0 3-7,3 0-2,-3 0-1,0 0-3,5 3-1,0-3 3,8 0 6,5-3 10,9 3 4,8-1 14,7-2 7,8-1 8,3 3 4,1-1 2,5-3-4,-1 2-3,-3 2-3,-4-2-5,-4 3-2,-6-2-7,-5-1-2,-4 3-3,-5-1-2,-6 1-7,-2 0 10,-6-3 10,0 3 12,-5 0 8,-3 0 5,-1 0 8,0 0-8,-4 0-12,0 0-9,-7 0-8,1 0-6,-2 0-9,-5 0-8,-8 3-1,-3-3-6,-3 1 0,-2-1 0,-3 0-1,-7 3 1,1-1 0,-4-2 1,-4 3 1,-6-2-1,1 2-1,-7 0 0,2-1-1,-3 0-1,1-1 2,6 3 0,3-1 3,2-2-3,7-1 3,6 3-3,1-3 0,4 1 2,5-1-2,3 0 0,8 0 0,0 4 3,7-4-3,-2 0-3,1 0-1,6 0-1,1 0-3,0 0 0,1 0 1,6 0-2,6 0 5,1 0 3,10 0 4,5 0 5,10-4-1,2 4 1,7-1-2,10-2 0,3 3 2,5-1-5,1-2-2,-3-1 1,1 3-1,-3 1 3,-4 0-3,-7 0-1,-4 0 6,-5 0-2,-9 0-2,-6 0-2,-1 0 0,-7 0 0,-6 0 0,0 0 4,-5 0 7,-3 0-2,0 0 5,-2 0-1,-6 1-4,-5-1-2,-2 4-2,-6-4-1,-6 3-1,-7-2-2,-8 3 0,-2 0 1,-4-1-2,-10 1 2,5-1-1,-10 1 1,2 1 0,-2-2-3,5 1 1,-1-1 0,4 1 1,7 1-1,1-5 1,5 2 2,10-1-3,0 3 0,6-4 0,8 0 0,0 1-3,7-1 0,-1 0-2,2 0-2,2 0 1,3 0-1,3 0 0,2 0 2,6 0 2,2 0 3,5 0 1,6 0 3,3 0-2,7 0-1,4-1 1,4 1 0,3 0-2,2 0 3,-1-4-1,2 4-2,-1 0 2,-2 0-3,-2 0 1,-5 0-2,-4 0 1,-7 0 5,-4 0-1,-5 0 10,-2 0 8,-7 0 5,-1 0 9,-1 0 5,-3 0 2,-2 0-5,-4 0-4,-2 0-7,-4 0-6,0 0-6,-5 0-8,-3 0 0,0 0-2,3 0-1,0 0-3,3 0 0,-1 0 3,5 0-3,-2 0 0,3 0-6,-3 0-29,1 0-97,6 0-138,1 4-122,1-4-192,8 1-187,10 1-70,14-2 40,14 0 111,19-3 107,22-1 184</inkml:trace>
  </inkml:traceGroup>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20:36.05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3EBF5C2-523F-4E63-A7DE-D9BD83BA5345}" emma:medium="tactile" emma:mode="ink">
          <msink:context xmlns:msink="http://schemas.microsoft.com/ink/2010/main" type="writingRegion" rotatedBoundingBox="19062,6230 22387,6230 22387,6298 19062,6298"/>
        </emma:interpretation>
      </emma:emma>
    </inkml:annotationXML>
    <inkml:traceGroup>
      <inkml:annotationXML>
        <emma:emma xmlns:emma="http://www.w3.org/2003/04/emma" version="1.0">
          <emma:interpretation id="{F26BFE8A-810F-45E5-97CB-DD9E31C9B398}" emma:medium="tactile" emma:mode="ink">
            <msink:context xmlns:msink="http://schemas.microsoft.com/ink/2010/main" type="paragraph" rotatedBoundingBox="19062,6230 22387,6230 22387,6298 19062,6298" alignmentLevel="1"/>
          </emma:interpretation>
        </emma:emma>
      </inkml:annotationXML>
      <inkml:traceGroup>
        <inkml:annotationXML>
          <emma:emma xmlns:emma="http://www.w3.org/2003/04/emma" version="1.0">
            <emma:interpretation id="{A2281D37-7EC2-4EDB-9488-CC9C28CAA361}" emma:medium="tactile" emma:mode="ink">
              <msink:context xmlns:msink="http://schemas.microsoft.com/ink/2010/main" type="line" rotatedBoundingBox="19062,6230 22387,6230 22387,6298 19062,6298"/>
            </emma:interpretation>
          </emma:emma>
        </inkml:annotationXML>
        <inkml:traceGroup>
          <inkml:annotationXML>
            <emma:emma xmlns:emma="http://www.w3.org/2003/04/emma" version="1.0">
              <emma:interpretation id="{26D2BEFB-DA6E-4638-BC82-251542C1C40B}" emma:medium="tactile" emma:mode="ink">
                <msink:context xmlns:msink="http://schemas.microsoft.com/ink/2010/main" type="inkWord" rotatedBoundingBox="19062,6230 22387,6230 22387,6298 19062,6298"/>
              </emma:interpretation>
              <emma:one-of disjunction-type="recognition" id="oneOf0">
                <emma:interpretation id="interp0" emma:lang="en-IN" emma:confidence="0">
                  <emma:literal>_</emma:literal>
                </emma:interpretation>
                <emma:interpretation id="interp1" emma:lang="en-IN" emma:confidence="0">
                  <emma:literal>-</emma:literal>
                </emma:interpretation>
                <emma:interpretation id="interp2" emma:lang="en-IN" emma:confidence="0">
                  <emma:literal>p</emma:literal>
                </emma:interpretation>
                <emma:interpretation id="interp3" emma:lang="en-IN" emma:confidence="0">
                  <emma:literal>r</emma:literal>
                </emma:interpretation>
                <emma:interpretation id="interp4" emma:lang="en-IN" emma:confidence="0">
                  <emma:literal>=</emma:literal>
                </emma:interpretation>
              </emma:one-of>
            </emma:emma>
          </inkml:annotationXML>
          <inkml:trace contextRef="#ctx0" brushRef="#br0">57 64 168,'-5'0'291,"2"-4"25,-2 4 18,0-3-69,2 3-40,-2-1-11,2 1 0,1 0-6,-1-3-15,0 3-30,-2 0-38,3 0-33,2 0-31,-3 0-19,0 0-16,3 0-8,-2 0-4,-1 0-4,3 0-3,0 0 0,-2 0-2,2 0-1,0 0 3,0 0-3,0 0 1,0 0 1,2 0 0,-2 0-3,0 0-1,0 0 3,3 0-2,-1 0-2,-2 3 4,6-3 6,-6 0 8,7 0 18,1 0 21,5 1 13,3-1 6,1 0 3,4 3 1,5-3-7,-1 0-4,4 4-2,5-4-4,0 0-1,-1 0-2,6 0-9,3 0-11,1 4-5,5-4 4,-1 0 0,4 0 1,0 0-2,4 0-2,-1 0-3,2 0-1,2-4-11,2 4-8,-4 0 0,-2 0 0,-2 0-2,-3 0-7,3-4 4,-6 4 5,1 0-2,-1 0-3,1-3 0,-5 3-3,-1-1 5,1 1-4,-4-3 1,1 3 4,-2 0 3,-2-1 6,5 1-3,-4-3 3,2 3-1,1-3 5,-3 2-6,3 1-5,-1 0 2,-1-4-3,2 4-2,-1-3-5,3 3-1,-6 0 1,3-1-3,2 1 1,-4 0-2,2-3 0,-1 3-1,2-3 1,-2 3 2,-2 0 1,3-1-2,-4-2 4,6 3-4,-8-1 2,5 1 0,-3 0 1,4-3 8,-1-1 2,-1 4 6,4-1 3,-5 1 1,3-3 2,3 3 0,-3-3-3,1 2-3,-1 1 2,1 0-3,2-3-2,-4 3-7,-2-1 1,-1 1 1,-5-3-3,0 3 0,-7 0 3,-1-2 3,0 2 1,-8 0 4,-3-2 4,4 2 7,-8 0 4,-2 0 3,0 0 5,1 0 2,-2 0 0,-3 0-3,0 0 0,4 0-4,-4 0-5,0 0-6,0 0-5,0 0-5,0 0-8,0 0-7,-4 0-3,4 0-5,0 0-15,-3 2-28,-3-2-95,-1 2-139,-2-2-143,-7 3-208,-7-2-164,-9 2-65,-14-3 47,-10 4 111,-15-4 132</inkml:trace>
        </inkml:traceGroup>
      </inkml:traceGroup>
    </inkml:traceGroup>
  </inkml:traceGroup>
</inkml:ink>
</file>

<file path=ppt/ink/ink18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58:22.371"/>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55E67CCB-A46F-4A45-9BE8-61CD60670E11}" emma:medium="tactile" emma:mode="ink">
          <msink:context xmlns:msink="http://schemas.microsoft.com/ink/2010/main" type="inkDrawing" rotatedBoundingBox="7959,5044 9985,5024 9986,5054 7960,5074" shapeName="Other"/>
        </emma:interpretation>
      </emma:emma>
    </inkml:annotationXML>
    <inkml:trace contextRef="#ctx0" brushRef="#br0">101-83 253,'-6'-1'372,"4"1"21,-1-3 21,1 3-96,-4 0-108,4-1-59,2-2-16,-3 3-7,0-4-5,-2 4-13,5 0-17,-2-1-18,2 1-23,0 0-14,-3-2-12,0 2-7,3 0-8,-2 0-3,2 0-2,0 0 0,-3 0 1,3 0 4,-2 0 1,2 0 5,0 0 4,0 0 8,-3 0 6,3 0 8,-3 0 7,3 0 9,0 0 5,0 0-1,-2 0 4,2 0-3,-3 0-2,3 0-2,0 0-5,0 0-9,0 0-3,0 0-4,0 0-13,0 0-4,0 0-4,0 0-5,0 0-5,0 0-11,0 0 6,0 0-3,5 0 0,1 0 2,9 0 5,6 0 1,9 0 2,7 0-1,6-2-2,7 2 4,5-3-2,7 3 8,-1 0 4,10 0 0,4-3 4,-1 3 2,6 0-2,7 0-1,-5-1-4,6 1-2,-3 0-3,3 0-7,-4 0-3,-4 0-5,-6 0 2,-1 0 2,-12 0 1,-1 0 0,-6 0 1,-1 0 7,-6 0 0,-4 0 13,-1-3 12,-7 3 10,-1 0 13,-2 0 12,-6 0 10,-6 0-3,1 0-1,-8-2 1,0 2-5,0 0-1,-5 0-6,-2 0-7,1-3-1,-6 3-7,4 0-4,-5 0-5,0 0-9,3 0-5,-3 0-7,0 0-6,0 0-4,3 0-5,-3 0-2,0 0-2,0 0-4,0 0 0,0 0-8,0 0-46,0 0-122,0 0-114,-3 0-188,0 0-232,-7 0-114,-2-4-20,-9 1 85,-2-1 98,-9-1 177</inkml:trace>
  </inkml:traceGroup>
</inkml:ink>
</file>

<file path=ppt/ink/ink18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58:23.183"/>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83F170D0-BC4F-427A-A9C5-215D3F577FED}" emma:medium="tactile" emma:mode="ink">
          <msink:context xmlns:msink="http://schemas.microsoft.com/ink/2010/main" type="inkDrawing" rotatedBoundingBox="7909,5170 9493,5152 9494,5162 7910,5180" shapeName="Other"/>
        </emma:interpretation>
      </emma:emma>
    </inkml:annotationXML>
    <inkml:trace contextRef="#ctx0" brushRef="#br0">119 21 278,'-13'1'377,"0"-1"25,0 0 18,2 0-110,1 0-87,-1 0-43,3 0-25,2 0-9,-1 0-6,1 0-11,3 0-21,-2 0-21,1-1-14,3 1-7,1 0-5,-3 0-4,-1 0-7,4 0-2,-1 0-6,1 0-5,0 0-3,0 0-1,-3 0-2,3 0 3,0 0 6,0 0 3,-4 0 5,4 0 2,0 0 2,0 0-1,0 0-4,0 0 0,0 0-8,0 0-3,0 0-5,0 0 1,0 0-4,0 0-1,0 0-1,0 0 0,0 0-2,0 0 1,0 0 2,0 0 2,0 0 4,0 0 0,0 0 0,0 0 1,0 0-6,0 0 0,4 0-8,-4 0-3,0 0-1,3 0 1,-3 0-3,1 0 2,-1 0 2,4 0-2,-1 0-1,-3 0 2,5 0-2,3-3 0,5 3-1,1 0 5,12 0-2,1-2 2,8 2 4,4-2-1,6 2 3,3 0-3,5-3 1,3 3-4,3-2-1,4 2-1,1 0-3,2-3 0,0 3 0,1 0 0,-1 0-1,1 0-1,-6 0-2,2 0-3,-4 0 4,-4 0-1,-4 0 0,-1 0 2,-7 0 2,-5 0-1,-4 0 1,-2 0 3,-9 0 3,-2-1 3,-4 1 5,-2 0 6,-3-3 6,-5 3 5,1 0 3,0 0 4,-3 0 1,1 0-3,-4 0-2,-2 0-4,3 0-12,-1 0-4,-2 0-9,0 0-3,0 0-3,0 0-5,0-2 2,0 2-3,0 0-5,0 0-1,0 2-6,0-2-5,0 0-35,0 0-95,3 0-146,0 0-166,-3 3-215,2-2-158,6-1-56,3 0 51,3 0 124,12-1 152</inkml:trace>
  </inkml:traceGroup>
</inkml:ink>
</file>

<file path=ppt/ink/ink18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6:02:23.458"/>
    </inkml:context>
    <inkml:brush xml:id="br0">
      <inkml:brushProperty name="width" value="0.06667" units="cm"/>
      <inkml:brushProperty name="height" value="0.06667" units="cm"/>
      <inkml:brushProperty name="color" value="#ED1C24"/>
      <inkml:brushProperty name="fitToCurve" value="1"/>
    </inkml:brush>
    <inkml:brush xml:id="br1">
      <inkml:brushProperty name="width" value="0.06667" units="cm"/>
      <inkml:brushProperty name="height" value="0.06667" units="cm"/>
      <inkml:brushProperty name="fitToCurve" value="1"/>
    </inkml:brush>
  </inkml:definitions>
  <inkml:traceGroup>
    <inkml:annotationXML>
      <emma:emma xmlns:emma="http://www.w3.org/2003/04/emma" version="1.0">
        <emma:interpretation id="{0059DEBB-D5A9-4B07-A854-1873240BF254}" emma:medium="tactile" emma:mode="ink">
          <msink:context xmlns:msink="http://schemas.microsoft.com/ink/2010/main" type="writingRegion" rotatedBoundingBox="-7602,8908 4944,8769 4987,12578 -7560,12717"/>
        </emma:interpretation>
      </emma:emma>
    </inkml:annotationXML>
    <inkml:traceGroup>
      <inkml:annotationXML>
        <emma:emma xmlns:emma="http://www.w3.org/2003/04/emma" version="1.0">
          <emma:interpretation id="{439A8355-7765-40D4-801F-E25E6C832B5D}" emma:medium="tactile" emma:mode="ink">
            <msink:context xmlns:msink="http://schemas.microsoft.com/ink/2010/main" type="paragraph" rotatedBoundingBox="-6396,8895 4944,8769 4962,10328 -6379,10455" alignmentLevel="2"/>
          </emma:interpretation>
        </emma:emma>
      </inkml:annotationXML>
      <inkml:traceGroup>
        <inkml:annotationXML>
          <emma:emma xmlns:emma="http://www.w3.org/2003/04/emma" version="1.0">
            <emma:interpretation id="{A68F31EF-DFA4-406C-8A4E-DA29A8204B38}" emma:medium="tactile" emma:mode="ink">
              <msink:context xmlns:msink="http://schemas.microsoft.com/ink/2010/main" type="line" rotatedBoundingBox="-6396,8895 4944,8769 4962,10328 -6379,10455">
                <msink:destinationLink direction="with" ref="{23DBFDAB-F99D-48C7-87ED-F4F7F02A09AA}"/>
              </msink:context>
            </emma:interpretation>
          </emma:emma>
        </inkml:annotationXML>
        <inkml:traceGroup>
          <inkml:annotationXML>
            <emma:emma xmlns:emma="http://www.w3.org/2003/04/emma" version="1.0">
              <emma:interpretation id="{50FC7854-4B3A-4DD9-AC3B-3AAB65E2841F}" emma:medium="tactile" emma:mode="ink">
                <msink:context xmlns:msink="http://schemas.microsoft.com/ink/2010/main" type="inkWord" rotatedBoundingBox="-6396,8895 2723,8793 2735,9858 -6384,9959"/>
              </emma:interpretation>
              <emma:one-of disjunction-type="recognition" id="oneOf0">
                <emma:interpretation id="interp0" emma:lang="en-IN" emma:confidence="0">
                  <emma:literal>'QE2-Yost?</emma:literal>
                </emma:interpretation>
                <emma:interpretation id="interp1" emma:lang="en-IN" emma:confidence="0">
                  <emma:literal>'QE2-Yost</emma:literal>
                </emma:interpretation>
                <emma:interpretation id="interp2" emma:lang="en-IN" emma:confidence="0">
                  <emma:literal>"QE2-Yost</emma:literal>
                </emma:interpretation>
                <emma:interpretation id="interp3" emma:lang="en-IN" emma:confidence="0">
                  <emma:literal>"QE2-Yost?</emma:literal>
                </emma:interpretation>
                <emma:interpretation id="interp4" emma:lang="en-IN" emma:confidence="0">
                  <emma:literal>"QE2-Yost.</emma:literal>
                </emma:interpretation>
              </emma:one-of>
            </emma:emma>
          </inkml:annotationXML>
          <inkml:trace contextRef="#ctx0" brushRef="#br0">957 81 185,'0'-3'279,"0"3"27,-2-4 229,2 4-335,-3-4-19,1 3-4,2 1-2,-3 0-12,3-2-18,0 2-24,0 0-19,0-2-21,-3 2-19,1 0-11,2 0-14,0-3-6,0 3-6,0 0-3,-3 0-1,1 0-1,2 0 5,0-2 1,0 2 9,0 0 11,0-2 15,0 2 16,0 0 15,0-3 18,-3 3 15,3 0 13,0-2 11,0 2 2,0 0-3,0 0-7,0-2-11,0 2-19,0 0-21,0 0-16,0 0-17,0 0-16,0 0-12,0 0-9,0 0-6,0 0-5,0 0-2,0 0-2,0 0-1,0 0-4,0 0-4,0 0-3,0 0-3,0 0-8,0 0-4,0 0-5,0 2 0,0 0-3,0-2 1,0 3 4,0 1 6,0 3 7,0-1 0,0 5 4,0-3 2,3 5 4,-3-1-2,0 0-2,0-1 4,0 2 2,0-1 0,0 2 0,-3-1-1,3-1 4,0 2 1,-5-2-2,2 3-2,1-4 6,-1 1 6,0-1-2,1-2 1,-1 3 4,0-4 5,1 0 1,-2 1-1,0-2 3,1-1 2,2 1 1,-4-2-5,2-2-1,3 1-6,-4-3-3,3 3-3,1-4-1,-3 3-2,-1-3 0,4 4 5,0-4 2,0 0 5,0 1 6,0-1 8,-1 0 0,1 0 3,0 0-3,0 0-2,0 0-9,0 0-4,0 0-6,0 0-3,0 0-7,0 0-9,0 0-83,0 0-125,0 0-106,0-1-172,-3 1-201,1-4-98,-1 4 25,3-3 92,3-1 90,2 3 165</inkml:trace>
          <inkml:trace contextRef="#ctx0" brushRef="#br0" timeOffset="609.8716">1332 388 60,'0'0'352,"0"-2"61,0 2 46,0 0-22,0-3-79,0 3-82,-2 0-67,2 0-50,-3 0-31,3 0-15,-3 0-2,1 0 16,2 0 22,0 0 22,0 0 18,0-2 2,0 2-3,0 0-16,0 0-28,0 0-27,0 0-25,0 0-20,0 0-20,0 0-12,0 0-10,0 0-7,0 0-8,0 0-4,0 0-4,0 0-3,0 0-4,0 0-3,0 0-1,0 0-3,0 0-8,0 2 0,0-2-4,0 0 0,0 0-4,0 0 2,0 3 5,0-1 5,2-2 0,1 3 4,-3 1 4,3 1 3,-3-1-4,2 1 0,-2 2 4,0 0 3,0 1-3,0 3 2,-2-3 0,-1 6-2,0-6 0,-2 3-3,4 1 2,-7 0 1,3 0 3,-3-1 1,0-1 2,0 4 6,-5-6-1,0 4 5,0-1 2,-3-3 3,3 2 1,0-4 3,1 1-1,-1 0-4,2 1-4,1-4-4,0 1 1,2-4-7,0 2-2,0 2 1,3-3-2,1-1 1,0 3-2,1-4-3,2 0-50,-4 1-113,2-1-91,3-1-178,-5-3-200,2 3-121,-1-3-17,3-3 80,1-2 72,5-1 166</inkml:trace>
          <inkml:trace contextRef="#ctx0" brushRef="#br0" timeOffset="1416.3835">1876 88 14,'-5'-2'294,"-1"2"44,4-4 41,-3 4-22,-3-1-60,3-2-39,2 3-34,-2-3-31,1 3-27,0-1-30,0 1-35,4 0-30,-4 0-21,4-4-13,0 4-12,0 0-6,0-1-7,0 1-1,0 0-5,4-2-1,4 0-2,1-1-3,4 3 0,3-4 0,2 4 0,-2-3 0,5 1 0,-7 0 1,5 2-1,-4 0-1,1 0 1,-3 0-3,3 2-2,-4 0 5,1 1 0,0 1-1,0 1 1,0-3-1,-5 4 0,1 1-1,-1 0 2,-3 1-1,-1 2 1,-1-2-2,-2 0 2,-1 1 1,-1 1-2,-2-1 1,-2-2 2,-2 2 2,1 0 2,-2 1 6,-3-2 8,1 0 4,-3 0 4,0-1 4,0 4-5,-3-4 0,-1 1-7,4-3 3,-6 2 9,4 0 0,-6 1 5,5-2-4,0-1 2,2 2-13,1-5-5,5 3-7,0-1-7,-2-1 1,7-2-1,-2 3-1,1-3-2,0 1-1,4 2 0,-3-3 0,3-1-1,3 3 3,1 0 0,0-3 4,4 1-1,5-1 4,0 4 0,0-4-1,5 1 0,2-1-5,1 2 2,0-2-3,2 4-1,1-4-6,-2 1-1,2-1-24,5 3-35,2 0-92,-3-3-148,-2 0-159,0 0-84,-5 0-21,-1 0 11,-2 0 81</inkml:trace>
          <inkml:trace contextRef="#ctx0" brushRef="#br0" timeOffset="1721.6541">2526 359 32,'4'0'403,"-4"0"50,4 0 23,-4 0 13,1 0-153,-1 0-151,0 1-89,0-1-48,0 4-25,0-4-8,-1 7-4,-3-4 0,1 2 2,2 2 5,-6-1 4,2 2 6,4 1 1,-7 1 6,3-2-1,-1 3 0,1 0-7,0-3-3,0 3-7,-3-3-8,3 3-2,-1-3-3,-1 1 1,4-2-3,-5 2 1,5-1-1,-2-1-2,0-2 1,2 2-1,2-3 0,-4 0 0,5 0-13,-3 3-47,-1-7-89,3 4-112,-4-4-140,2-4-69,-1 4-26,3-4 23,1 0 78</inkml:trace>
          <inkml:trace contextRef="#ctx0" brushRef="#br0" timeOffset="2805.948">2885 78 184,'-8'-3'327,"5"2"23,-2-3 17,3 3-86,-1-1-96,3-3-50,0 3-23,0 0-10,0-1-12,0 1-17,3 0-20,2-1-18,-3 1-15,4-1-11,-1 1-3,-3 2-4,-2 0-2,6-2 0,-6 2-2,2 0 0,1 0-2,-3 0 4,0 0-2,0 0 2,0 0 0,0 0 0,0 0 2,0 0 4,0 0 0,0 0 2,0 0 1,0 0 3,0 0 2,0 0 3,0 0 9,0 0 8,0 0 6,0 0 5,0 0-2,0 0 2,0 0-6,0 0-9,0 0-4,0 0-7,0 0-2,0 0-5,0 0-3,0 0-1,0 0-1,0 0-2,0 0-4,0 0 5,0 0-2,0 0-1,0 0 0,0 0 6,0 0 1,0 0-3,0 0 1,3 0 3,-3 0 4,2 0-3,1-2-2,-3 2 1,0 0 0,0 0-1,0 0-3,1 0-1,3-3 2,-4 3 1,3 0-4,2 0-1,0-2-1,4 0-1,2-1 1,5 1-3,4 0 2,4-3-2,1 2 1,6 2-1,1-2 0,-2-2 1,4 3-2,0 1 1,-4 1 1,-2 0-1,-3 0 0,-4 0 0,-3 0 0,-5 1-1,-1 1-3,-4 3 2,0-1-2,-8 4 4,-3-1 0,-5 2 2,-5 3 1,-1-3-1,-7 0 2,0 3-4,-4-4 0,1 3 0,1-3 0,-1-1-3,2 1 1,5 0 2,0-5 0,4 2-1,5-1 3,0-1 2,0-1-3,3 1-1,2-3 0,1 0 0,2 2 0,5-2-2,0 0 2,5 0 1,4 0 2,0 0-1,4 0 0,6 0 5,-3 2-4,0-2-1,1 3-2,2-1 0,-3 0-2,2 3-1,-2-1 0,-1 1 3,-4 2-2,2-3 2,-2 3 0,-3-3 0,-5 4 0,-2-1-2,1-3 1,-6 4 1,-2-1 1,-2 0 5,-5 1 1,-2-1 4,-3-3 6,-3 5 1,-5-4 2,0 2-1,-1 0-2,-4-1-5,-3 1-4,4-3-4,-4 3-4,-2 1-6,4-4-17,1 1-41,4 1-107,1-5-138,3 5-133,6-6-67,4 0-18,3 0 17,5-3 98</inkml:trace>
          <inkml:trace contextRef="#ctx0" brushRef="#br0" timeOffset="3087.7503">3714 292 181,'15'-2'437,"-5"2"42,-2-2 20,-4 2-33,4 0-164,-6 0-144,4 0-77,-1 0-39,-2 0-21,-3 2-13,2 0-5,1 4 1,-3-2-2,2 1 3,1 2 1,-3 1 1,0-1 1,-3 4-1,1-3 3,-3 4-3,2-1-3,-2-3 1,-1 4-2,4-3-4,-2 0 1,0 1 0,0-5 0,-1 6 0,2-4 0,-2 0 0,0 0-34,2-2-81,-1-1-111,0-1-142,0-3-77,3 0-38,1-4 10,0 1 71</inkml:trace>
          <inkml:trace contextRef="#ctx0" brushRef="#br0" timeOffset="3771.797">4343-46 311,'7'-5'417,"-2"-3"35,-4 1 30,-1 0-82,-1 2-135,-4 1-80,2 1-46,3 1-29,-5 0-26,2 0-31,-1 2-22,3 0-12,-2 2-11,-2 0-2,0 3-3,0 2-2,-3-1 1,0 4-2,3 2 1,-1 1-1,-1-2 0,4 7 0,-2-7 0,2 6 0,2-3 0,1 0 0,0 0 0,1-4 0,2 3 0,2-1-1,0-5-1,0 1 2,6 0 2,-3-4-1,2 3 0,1-3 4,-1 0 3,1-3 11,-2-1 19,1 0 26,3 0 37,-2-4 29,2 3 20,-3-6 2,1 2 0,-2-2 6,3 0-16,-4-1 3,-2 1 1,-3-1 8,1 1-2,0 0-16,-4 1-14,4 2-24,-4 1-22,0-1-18,0 1-17,0 1-20,0 0-11,0-1-11,1 3-10,2 0-4,-3 0-3,2 0 3,1 3 2,-3-1 2,3 3 3,-3-1 4,0 3 0,2 2 3,-2 1 0,-2 2 3,2 0-4,-3-1 0,-2 0 2,1 3 3,0 0-1,0-2-2,-3 1 4,5-2 1,-2 4-3,-3-3 1,6-1-2,-4 1 1,2 0 1,-2 0 1,0-3 0,2 0-1,-2 3 3,-1-4-3,4 0-3,-3 1 1,2-2-1,0 4 0,-2-4 0,3-4 0,-1 6 2,0-6-2,1 2 0,-4-1-2,6 1 2,-2-3 0,-1 3-3,1-2-29,-4-3-104,6 1-115,-2-1-134,-1 0-182,2-1-172,-3-2-61,4-2 54,4-2 89,2 2 119</inkml:trace>
          <inkml:trace contextRef="#ctx0" brushRef="#br0" timeOffset="4109.1374">4838 274 60,'11'0'404,"-3"-2"51,-2 2 28,1-2 5,-3 2-140,1 0-131,-2-3-82,-1 3-43,1 0-23,0 0-20,-3 3-13,2-3-13,1 2-10,-3-2-9,2 2-1,-2 3 3,3-1 3,-3 1 0,0 2-1,0 0 5,-3-1 4,1 1 2,-1 0-2,1 4 2,-1-3 1,-2 3 6,-1-3-1,4-1-3,-2 2-1,-3 1 0,6-1-3,-4-2-6,-2 0-9,1 3 3,3-6-4,-2 3 3,-2 0-5,6-2 0,-2-4-1,1 5-14,-1-5-18,3-1-60,3 4-124,-3-8-153,2 3-109,1-5-43,5 0-15,2-4 46,2 2 116</inkml:trace>
          <inkml:trace contextRef="#ctx0" brushRef="#br0" timeOffset="4559.5795">5293 27 236,'0'-9'393,"0"2"39,0 0 37,0 1-73,0 0-104,0-1-79,-1 6-45,1-6-26,0 7-26,0-4-25,-4 3-23,4-2-19,0 3-15,0 0-12,-3 0-11,2 0-6,1 3-5,-4 2 0,0-2 3,-1 4-2,1 1-1,0 0 2,0 0-2,3 3 0,1-3 0,0 1 0,0 3 0,1-3-1,3 0 0,4 0-1,-3 2 0,3 0 2,0 1-2,4-4 2,1 3 2,2-3-2,4 1 0,0 1 2,2 2 0,0-3-2,3-2 0,-6 1-6,-1 0 3,2 0 2,-6-1 1,2 1 0,-4-2 0,-1-1 6,1 2 0,-6-3-2,-2 0-1,-3 0-2,-3 1 2,-7-3-2,-6 3 1,-8 0-2,-3-3 1,-5 0 0,-4 1-3,-1-3-18,2 0-41,-2-3-110,0 1-118,2-2-146,1-4-73,2 0-25,5-3 19,6-1 97</inkml:trace>
          <inkml:trace contextRef="#ctx0" brushRef="#br0" timeOffset="4726.7038">5250 46 74,'21'-7'423,"0"-2"50,-4 2 23,4-1 12,0 4-167,5-3-149,7 1-87,1 0-44,0-1-25,4 6-14,-3-6-9,2 7-9,0 0-19,-5 0-67,2 0-105,-7 0-134,-4 3-97,-6 2-52,-5 1-12,-11 1 49,-1-1 96</inkml:trace>
          <inkml:trace contextRef="#ctx0" brushRef="#br0" timeOffset="5057.953">5997 232 168,'0'3'384,"2"-3"29,1 1 17,-3-1-62,3 3-136,-3 1-108,2-3-60,-2-1-27,0 3-16,3 1-8,-3 0-5,0-1 1,0 1 3,0 1 19,0 2 12,0-2 9,0 4 6,0-5 3,0 3 0,0 1-15,0-1-11,0 0-9,0 1 0,-3-3 3,3 6 0,-2-4-2,2-4-3,-3 6-1,-2-6-4,2 2-8,2-1-6,-3 1-3,1-3-2,2 3-3,-3-2-37,1-3-109,-2 0-133,4-3-127,-2-2-67,3 1-35,3-3 17,3-1 100</inkml:trace>
          <inkml:trace contextRef="#ctx0" brushRef="#br0" timeOffset="5252.0974">6631 148 112,'18'-5'453,"-5"4"48,-2-2 26,-5-2 15,2 3-184,0 1-163,-3 1-92,2-4-46,-6 3-28,2 1-22,2-3-34,-2 3-76,4-3-110,1 2-124,3-3-101,-3 4-49,2-3-2,3-2 56,-1-1 99</inkml:trace>
          <inkml:trace contextRef="#ctx0" brushRef="#br0" timeOffset="5416.2151">7117 82 343,'4'-1'468,"-3"1"26,2 0-22,-1 0-136,9-3-254,-3 3-198,0-3-159,-1 2-114,4-4-30,2 3 19,0-3 50</inkml:trace>
          <inkml:trace contextRef="#ctx0" brushRef="#br0" timeOffset="5617.3575">7619 34 158,'5'0'476,"-1"3"52,-4-3 24,1 0 11,2-3-205,-3 3-162,2 0-94,4 0-52,-4 0-31,1 0-19,5-2-27,-3 2-72,3 0-128,-3-2-165,0 2-80,-2-3-38,-6-1-8,-2-1 57</inkml:trace>
          <inkml:trace contextRef="#ctx0" brushRef="#br0" timeOffset="6586.1057">8540-170 78,'5'-5'406,"3"-2"40,0 2 23,-3 1 10,0-3-166,0 2-123,-2 1-58,0 0-27,2 0-14,-5 1-3,3-1-9,-3 4-18,0-1-16,0-2-13,0 3-8,0 0-12,0 0-6,0 0-6,0 0 0,-3 3-2,0 2-1,-2-2 3,0 2-1,0 2 1,-3 0 1,0 0 1,-3 3 1,1-1 0,1 2 2,-2-3-4,1 4 3,-3 2-1,0-3-2,-1 2 1,1 1 0,3-2 0,1 2-2,-3 0 0,3-1 0,1-2 0,0 4 2,0-1-2,3-2 0,0 2 0,-1 0 0,4-2 0,2-1-2,-5 1 2,5 0 1,-3-1-1,0 0 0,3-3 0,0 3 0,-2-2 0,2 1 0,0-1 0,0-1 0,0-2 0,0 1-1,2 0 0,-2 1 0,0-4 1,6 3 0,-4-3-1,1 0 0,2 3 1,3-3 0,-3 0-2,3 0 2,0 3 0,0-6 0,1 3 1,3-1 1,-3 1 0,4-1-2,0-1 0,3 0 1,-2 0 0,1 1-1,3-3 1,-1 3 2,4-3 0,0-3-3,0 3 0,0 0 0,-1-3 2,0 1 1,1-2-3,3 1 2,-2-1 0,-1 0-1,0 1-1,-2-2 0,-1 1 2,-5 0-1,-1-2 2,-4 1 2,0 1-1,-3 1-1,0-1-2,-2 1 4,-1-1-3,-4 0 12,-1 0 15,0 0 17,-2 0 17,0 1 11,0 1 6,-3-3-8,-3 3-10,5-1-16,-7 2-12,2-2-12,-5 3-8,1-3-4,-4 1-6,0 2 1,-5 0 6,-2-2 13,0 2 8,-3 0 4,4 0 1,-1 0 2,-3 2-8,4-2-12,0 0-8,3 2-6,-2-2-1,5 0-4,3 3 0,-2-3-2,2 0-13,3 3-56,0-3-49,0 0-82,1 0-142,-1-3-179,0 3-85,2-5 5,1 1 23,4-1 67</inkml:trace>
          <inkml:trace contextRef="#ctx0" brushRef="#br0" timeOffset="7629.0321">9224-249 91,'-11'-4'419,"1"1"40,2-1 22,0 1 19,3-1-173,0 4-133,2-5-69,0 5-35,3-2-19,3 1-17,2-3-14,0 4-14,8-3-13,3 3-9,4-2-1,5-1-1,2 0-2,5 3-1,-5-1 1,5 1 0,-6 1 0,-4 2-3,-1 0 1,-5-1 1,-3 5 0,-5-4 1,-3 8 0,-5-3 0,-5 4 0,0 0 4,-7 0 3,-5-1-2,-3 4-1,-4-3 3,-2 1-3,0-2-4,1 0 1,-1 0-1,2-2 0,5 1 0,3-2 1,3-3 0,1 2 0,6 0-1,6-2 2,2-1-5,6 1 2,4-1 1,6 2 0,6-4 0,5 0-1,5-1 3,-2 3 2,0-4-5,-2 3-1,-1-2 4,-6-1 0,-2 3-2,-5-3 0,-4 0 0,0 0 1,-7 0 1,3 0 0,-7 0 5,-1 0 0,-1 0 3,-7 1-1,3-1-2,-3 0-3,-4 0-2,4 4-1,2-4-1,-2 0 0,0 1-2,3 1 2,-3 3 0,3-2 0,-3 1 0,4 3 0,-3-2-1,5 2 1,-1 0-3,0 4 3,3-3 0,0 1 0,0 1 2,0-1-1,0 3 2,6-1-3,-4-2 0,5 2-1,-3 1 0,1-1 0,3 0-2,0-2 2,-3 2-3,3-1 3,0 1 1,-2-1 0,2-1 0,-3 2 0,3-3 1,0 0-1,-3 2-1,2 1 1,-3-6 0,1 6 0,0-4 0,-2-1 0,2 4-1,-2-4 0,-1 1-1,4 0-2,-1 1 2,-5-3-2,5 2 2,0-2-3,-2 2 4,-1 0 2,4-2-1,-6 2 3,2-1-1,-2 0-1,3 0-1,-3-1 1,3-2 1,-3 4-1,0-2-1,0-3 0,0 3 0,-3 0-1,3-1-1,-3-1 1,3 1 1,-2-2 3,2 3-2,-3-3 0,0 3 0,1-2 1,-1 1 0,-2-3-1,0 2 1,2 1 0,-5 0 3,3-1-1,-3 1-1,0-3 0,3 5 1,-3-5 6,2 3 2,-2-1 5,-4 1 1,0-1 5,2 1 7,-3-3 5,-3 2 17,0 1 19,2 0 15,1-3 9,-3 1 7,-2 2 2,5-3-5,-3 2-7,-1-1-10,-4 0-6,0 0-10,-3 1-7,-2 1-15,-3-1-12,-1-3-8,-4 4-12,-4-1-8,-7-1-45,-7 1-86,-7-3-174,-10 1-227,-11-2-114,-13-2-63,-15-2 6,-7 1 69,-12-3 162</inkml:trace>
          <inkml:trace contextRef="#ctx0" brushRef="#br0" timeOffset="16868.3337">1411-42 204,'0'0'249,"0"0"16,0 0-55,0 0-46,0 0-26,0 0-10,0 0-1,1 0 6,2 0 2,-3 0 2,0-4 1,0 4 0,0 0-1,0 0-3,0-1-11,0 1-15,-3 0-19,2 0-19,1-3-20,-4 3-16,4-1-5,-3 1-3,2-3 1,-3 3 2,3-4-1,-2 3 2,-2-1-2,2 2-5,-2-2-5,1-1-3,0 0 6,-1 2-1,0-2 3,-3 1-1,3 2 3,-3-3-2,0 2-3,0-2 3,-1 3 3,1-3 6,-5 1-2,5 0-8,-5 2 0,2-2-9,-2-1-5,0 3-6,0-1 0,3-2 2,-2 3-2,-1 0 2,0-3 1,-1 2-3,1 1-1,0 0 2,-2-4-1,3 4-2,-1 0 0,-2 0 0,6 0 0,-4 0-1,0 0 1,0 0 0,0 0-1,2 0 0,1 0-1,2 0 0,-4 0-1,2 0 0,-1 0 2,1 4 1,2-4-1,-3 1-1,1-1-1,-1 3 2,1-3-2,1 3 0,1-2-2,0 2 1,-4-1 2,3 0-1,-1-2 2,-1 5 1,1-2 0,2-2 0,-4 2 0,0 2 0,3-4-6,-3 5 5,3-4-2,1 0 1,-2 3 0,2-1-1,-3 0 1,4 1 1,-1 2 0,0-1 1,-3-1 0,5 2 0,-2-4 1,0 2 0,0 1-1,-2 0 0,2 0-1,3-2 1,-3 4-1,0-5-1,3 4 3,-3 0 0,4-3-1,-3 4 0,2-4 1,1 3 0,-1 0-1,-3-2-2,3 2 1,2 0-2,-2-2 2,0 2-1,2 0 1,-2-2 1,5 2-3,-3-3 3,-2 4-3,2-5 1,1 5 0,-1-2 1,0 1 2,1-2-2,-1 2 1,1-3 0,-1 4 0,-2-1 0,5-3-1,0 4 1,-3-4 0,2 3 0,1 0 0,-4-3-1,4 4-1,-3-1 2,2 1 0,1-4 0,0 3-1,0-1 0,0 1 1,0 0-3,0 0-1,0 0 1,0 0 3,1 0 3,2-1 0,-3 4 1,4-2 0,-4 0-2,1 3-1,2-4-2,-3 1 0,0-1 1,2 2 0,1-2 1,0 2-1,-3-1 0,2-1 0,1 2-1,-1-2 0,1-3-1,0 4 1,-3-1 2,2 0-1,-2-2 0,3 2 0,-3-3 0,2 3-1,4-3 0,-4 3-1,1-2 1,2 0-1,-2 2 0,2-3 2,0 3-1,-2-2 0,2 2 1,-2 0 0,2-2-1,-1 0 1,0 2 0,4-3 0,-4 3-1,1-3-2,0 0 3,3 4-1,-5-2-1,5-1-1,-3-2 3,0 2 0,3-2 1,-3 1-1,-2 0 0,2-1 0,-4-1-1,6 1 1,-2 1-1,-2-1 1,-2-1 2,3 0 1,0 3 2,0-2-4,0-2 0,-2 2 1,4-1-3,-4 1 2,4 1-1,-1-1 2,-3-1-1,4 0 1,-1-2 4,-3 5 4,4-5 6,-1 3 6,3-3 4,-3 4 3,0-3-3,-1 2-4,4 0-7,0-2-6,1-1-5,-5 4-1,4-3-2,0 1 2,-3 2 0,3-4 0,0 1 0,0 2 0,-1 0 2,-1-3-2,4 1 1,-2 3 0,0-4-2,0 2-2,-2-2 0,1 0 1,-1 1-6,2-1 3,-2 0 2,4 4 4,-2-4 2,0 0-3,-1 1 5,1-1-5,-2 0-2,4 0 0,-2 2-3,0-2 1,1 0 1,3 0 1,-3 0 1,-1 0 0,0 0-2,0 0 4,5 0-2,-3-2 1,-1 2 2,3 0-3,0 0-1,-2-1-2,1 1-1,2 0 2,-5 0-2,2 0 4,1-4 0,-1 4 3,-2 0 1,0-1-3,0 1-2,0 0 4,-4-2 1,4 2 0,2 0-2,-2-4 2,0 4 1,0-1 1,2 1-2,-5-3-1,3 0-1,0 3 0,0-1 0,-4-3-1,5 4 2,-1-2 6,-4 1-1,4 1 3,0-4-1,-3 3 0,3-2 1,2 0-5,-2 2 3,0-3-5,0 1 1,-2-1 2,6 3-1,-4-1 0,0-3 3,-2 2 2,0 2 5,1-4 3,1 2 7,-5-1 8,2 1 10,0 1 6,-2 0 5,5-3 4,-6 2 0,4-1 3,-1 2 6,-5-1-1,5-1 2,-2 1-7,-2 2-2,3-2-13,-4-2-15,3 2-10,2-1-10,-4 0-4,2 0-5,1-3 0,-4 3-2,1 1-3,2-1 2,-3 0-1,2 0-1,-2-3 0,3 6 4,-3-3 4,3-1 4,-3 0 3,2 3 3,1-2 2,-3-1 4,0 2-1,0-1-5,0-1-2,2 3-3,-2-3-1,0 1-3,0 0 0,3-2-2,-3 5 2,0-4-2,3-1 2,-3 5-1,2-3 1,1-3 1,-3 4 0,0-2 0,0 2-2,0-1 4,0-1 1,0-1-2,0 2 1,0 1 2,0-2-3,0 2-1,-3-2-2,3 3 3,-2-3-3,2 1-1,0-1-1,-3 1 1,3 1 0,0-2-4,0 1 2,0-1 1,0 2-4,0-4 1,0 3 1,0-1-1,0-2-3,0 4 0,0-2 3,0-1-1,0 5 0,0-5-2,0 1 4,0 1-2,0 0-2,-3-3 0,3 2 0,0 2 4,0-4-2,-2 3 0,2-1 0,0 1 1,0 1-3,-3-1-1,1-1 2,2 2 2,-3-1-1,3 2-2,-3-1 3,3-1 2,0 0-1,-2 1 4,2 2 1,0-3 3,0 0-1,0 1-1,-3-1-1,2 1 0,1 2-2,-4-6-2,4 6 0,0-2-3,-3 0 1,2-1-3,1 0 0,-4 0 0,3 4 0,1-7 0,-3 6 1,3-3-1,-5 1 0,-2-1 1,3 1-1,-1-2 0,2 4 0,3-5 0,0 4 0,0-2-2,-2 1 3,2 1 2,0-3-2,-3 3-1,1-1 0,2 2 3,-3-2-3,3-2 0,0 3-2,0 1 2,-3-4 0,1 2-1,2 0 1,-3 2 0,3-3 3,-3 1 0,3-1 0,0 3-1,0-2-2,-2 0 1,2 2 1,0-2 2,-3 0 0,3 2 2,-2-3 1,2 3-2,0-1-2,0-2-1,-3 3 1,3-2 0,-3 0-1,1 2 1,2-3-1,0 3 0,-3-1 0,3 0-1,0-1 3,-2 1-2,2 0 1,0-1 0,-3 3 1,3-2 0,-3 0 0,3 2-2,0-3 2,0 1 1,-2 2-3,2-3 1,0 1-3,0 2 1,0-2-1,-3 2-1,2-2 1,1-1 0,0 3 1,-4-2-1,4 0 0,0 2 1,0-3 3,0 1-2,-3 0-1,2 2 2,1-1-1,-4-3 0,4 4 1,-3-3 2,2 2-1,1 1 3,0-3-1,-4 2-3,3-3 2,1 4-1,-3-2 1,3 1 0,-4 1 2,3-4-2,1 3-1,0-2-1,-3 3 1,1-3 0,2 2-2,-3-3 0,3 2 3,-4 1-3,3 1 1,1-4 1,-3 1-2,-1 3 1,4 0-1,-1-4 1,1 4 1,-3-1-2,3 1 0,-2-3 0,2 3 2,-3-3-2,3 3 1,-3 0 1,1 0 1,2-1-3,0 1 0,0-4 3,0 4-3,0 0 2,-3-2-1,1 2 2,2 0 0,0 0-2,-3-1 2,3 1 0,-3 0 3,3 0-2,-2-4 1,2 4 2,0 0-2,0-1 0,0 1-2,-3 0 0,1 0 1,2-3-2,-3 3-1,3 0 3,-3 0-1,3-1-4,-2 1 3,-1-3-1,-2 3-2,2 0 2,2-4-4,-3 4 1,1-1 0,2 1 1,-3 0 1,3-2-4,-3 2 4,0-2-1,4 2-1,-7 0-1,6-3-1,-3 3 1,3 0 1,1-3 0,-3 3 1,-1 0-1,3 0 0,-2-1-1,1 1-1,-1 0-2,0 0 0,1 0 4,-1 0-3,1 0 1,-1 0 2,-2 0-1,2 0 1,0 0 0,1-3-3,-3 3 1,2 0 2,-2 0-1,2 0 0,-2 0 0,0-2 0,1 2-3,-4 0 1,4 0 3,-4 0-3,4 0 2,-1 0 0,0 0 1,2 0 5,-2 0-5,-3 0 1,3 0-4,-1 2 2,-1-2-1,-1 0-6,3 0 4,-3 0-1,2 0 3,0 3 0,-2-3-2,3 0 3,-6 0 1,2 0 0,1 1 1,2-1 1,-5 0 0,3 0-2,0 3 2,1-3-2,-1 0 0,4 0 0,-5 0-2,1 0 1,4 0 0,-3 3-1,1-3 1,3 0 1,-7 0 0,4 2 0,-2-2 0,3 0-2,0 2 2,-3-2-3,3 0 0,-5 0 3,4 1-1,-2-1 1,2 4 0,-1-4 1,1 0 0,-2 3-2,0-2 1,0-1-1,3 3-1,-3-3-2,3 0 3,0 1 0,2 3-2,-2-4 3,-3 0-1,3 1 1,-1 1-2,1 2-1,0-3 2,1-1 1,-4 3 0,-1 0 3,5-2-2,-8 3-1,6-4 3,0 3-4,-2 1-1,1-3 2,-1-1-3,3 2 2,-1 2-2,-1-3 1,1 2-2,1 0 3,0-3 1,1 1 0,0 3-2,0-3 2,-1 1 0,-2 2 0,6-3-1,-6-1 1,3 3-3,2-2 2,-1-1 0,0 3-1,1-3 2,-3 4-1,2-3 1,-2 3 1,0-1 3,-1-1-4,4 3 0,-4-3-1,1 2-2,3-1 2,-4 2-4,4-3 2,-2 3 3,0-3 0,0 3 0,4-1 0,-4 1 0,1-4-1,2 6 0,-4-3 1,5-1 0,-7 2-1,6 2-1,-2-1 0,1-1 2,-1-2 0,3 1 0,-4 0 2,4 0 0,0 1-1,0 1-4,0-2 1,0 0 0,0 1 0,0-3 0,0 3 0,0-1 2,0 1-1,0-1-1,0-1 0,0 4 0,0-2 1,0-1 2,0 0 1,4 0 1,-4 3-4,0-3 1,0 0 1,0 0-1,0 3-1,0 0-1,0-3 6,0 0-3,0 1 0,0-1-1,3 3 1,-3-2 1,0-1-2,0 4 0,0-4 0,2 1 2,-2 0 0,3-1 0,-3 1 2,1-1-2,3 0 0,-4 0-2,3-1 0,-3 2 0,0 1-4,5-1 2,-4-2 0,2 1 0,1 0 0,-4 0 4,4 2-2,-4-1 3,4-2-3,0 2 1,-4-1-1,2 3-1,1-4 0,0 2-1,-1-1 0,1 1 2,2-1 0,-2 2-2,-3-2-2,5 1 3,-2-1 1,-1-1 0,1-1 0,-1 1-1,1 1 2,0 0-1,2 0-1,-5 2-4,5-5 3,-2 4-1,-1 1 1,1-1 1,-2-3 1,3 3 5,-1-1-3,-2 0 0,3 2-1,-1-1 1,2-2-2,-4 1 1,2 0-1,1 0-1,0 1-1,-4-1 2,5-1 0,-2 1-1,-1 1 0,1-1 1,0-1 0,-1 2-1,1-1 1,-1-1 0,1 1-2,0 0-2,2 1 3,-5-2 0,5 1 1,-2 0 1,-1-1 0,1 1 1,-1 3 2,1-3-4,0-1 1,2 2-1,-5-2 1,3 2 0,2-2-1,-4 1 0,3 0-1,-1-1 0,-2 2 0,3-4 1,-3 5 0,2-4 0,1 2 3,1-1-1,-5 1-2,3-1 0,2 2 0,-4-4-2,2 2-1,1 2-1,-3-3 4,2 3 0,-1-4 0,1 1 2,0 3-1,2-2-2,-5 0-1,5-2 2,-2 4-2,-1-3 2,1 2 0,0-3 2,-1 2 2,1 0-4,2-2 2,-2 3-1,2-2 1,-4-1-4,6 3 0,-2-3 1,-4 1 1,6 2 1,-2-3 0,-2 3 0,2-4 6,-1 1-3,0 1-2,2 2-2,0-3-2,-1 1 2,-2-2-5,2 2 2,0 1-2,0-3 2,0 2-1,1-2 2,-1 2 3,-3-2-2,4 3 0,-1-3-4,0 2 3,3-2-2,-5 3-4,6-3 1,-5 1-2,4-1 4,-2 3 4,1-3 1,2 3-2,-4-3 4,3 2-2,0-2-2,-3 0 0,3 0 1,0 2 1,-3-2-1,3 0 1,-3 0 0,3 0 0,0 0-1,0 0-3,-2 0 2,2 0 0,0 0-2,3 0 2,-6 0 2,3 0-2,-1 0-1,1 0 3,0 0 0,3-2 0,-2 2 0,-1 0 0,0-2-1,2 2 0,1-3-3,-1 3-2,1-3 3,2 2 1,0 1-3,0-3 2,0 1 0,-4-1 1,4 3 1,-2-4-2,-1 4 1,1-3 2,-5 1 0,2 0-3,4 2-2,-7-1 3,3-3 2,0 2 0,-4 1 2,4 1 0,-3-4 3,0 3-4,0-3-1,1 2 4,-1 1-2,0-3-2,3 3 2,-5-1-1,4-2-1,-4 3 0,2-5 0,-2 5 0,2-3 0,-1 2 0,3-3 0,-2 4-1,-1-5-1,0 5 2,0-3 0,-2 1 0,4-1 2,-1 3 1,-3-1-3,4-3 1,-1 1-1,-2 1 0,2 1 0,0-2 0,-2 1 2,2-2 0,-3 1 1,4 1-3,-1-1 1,-4-1 0,3 1-1,-1-2 0,2 2 0,-5-1 1,3 2 0,2-5-1,-4 4 0,3-3 3,-4 0-3,0 3 2,0-3 1,0 2 0,0-2-1,0 1-1,-4 1 3,3 0-4,1-1 0,-4-1 0,3 2 0,1 0 0,-3-1-2,3 2 2,0-2-3,-4 1 2,3 1 1,1-3 1,-7 3 0,7-1 1,-1-1 0,-4 2 0,2-4 1,0 5-2,-2-1-1,0 0 1,2-4 0,1 5-1,-3-2 0,2 1 2,-2-1 0,-1 1-2,4-2 3,-6 2-6,3-3 3,1 2 0,-3 1 0,1-1 0,3 2 0,-2-6 2,-2 6-1,3-2 0,-1-2 1,0 1 1,0 1 1,2 2-2,-2-2-3,-1-1-2,4 1 1,-3 2 2,2-2-3,-2 1 3,0-2 3,2 2 2,-2-1-2,1 1-2,0-1 0,0 1-1,0-2-1,0 2 1,-1-1-1,2-2 1,-2 3-2,0-1 1,2 1-3,-2-3 1,-2 3 1,3-3 0,2 3-1,-4 0 3,4 0 0,-6-3 0,3 7 0,2-7 0,-2 3 0,2 0 0,-2 2 2,0-3-1,2 0-1,2 4 1,-3-5 0,1 4-1,2-2 0,-4 1 0,1-1 0,0 1 0,4-2-1,-7 4 0,6-3 2,-3 0-1,3 1 0,-2-2 0,-1-1 1,3 1 0,-2 2 0,-2-1 1,2 0-4,1 0 1,-1-2 0,1 1 1,-1 4-1,-2-5 1,5 2 0,-6 1 1,4 2-1,-1-4 0,1 3 1,-1 0-1,0-1 0,1-1 0,-1 4 0,3-3 0,-2 1 0,2 0-1,-3-1 0,0 1 1,1 2 0,2-3 0,-3 1-1,2 0 1,-3 0 0,0-1 0,4 1-3,-4 0 3,0-1 0,-1 1 3,5 0-2,-7-3 0,3 2 0,2 2 0,-4-2-1,4 2-1,-4-3 1,1 1 0,3-1-1,-1 3 0,-2-2 0,2 3 1,1-3 0,-1 2 0,0-3 0,1 4 2,-1-2-2,1 1 1,-1 1-1,-2-4 1,2 1 1,-2 3-2,1 0 2,0-4-2,0 4 2,-1-1-4,2-2 1,-2 3 1,-2 0-1,6-3 1,-4 3 0,2-1 1,-2 1 0,0-4-1,2 4 2,-2 0-2,0-2 0,2 2 0,-2 0 0,2-1 0,-2 1 1,0 0-1,2 0 0,-2-4-1,1 4 2,-5 0-1,1-1-1,0 1 1,-1 0 0,1 0 1,0 0-4,-3-3-1,4 3 2,-1 0 2,0 0-2,-2 0 1,-1 0-3,2 0 4,-4-1-2,2 1 2,1 0 0,-1 0 0,1 0 0,2 0 4,-5 0 3,2 0-4,1 0-2,-2 0-1,3 0-1,1 0 0,0 0-3,4 0 2,-1 0 1,0 0-1,-1 0 4,4 0-4,-3 0 2,-1 0-2,4 0 0,-1 0 2,1 0 0,-1 0 2,0 0 0,1 0 0,-1 0-1,1 0 0,2 0 1,-3 0 1,3 0 2,0 0-1,0 0 2,0 0 1,-3 0-1,3 0 0,-2 0-2,2 0 0,0 0-2,0 0 0,0 0-2,0 0 0,0 0 0,0 0 0,0 0 0,0 0 0,0 0 0,0 0 0,0 0-2,0 0 0,0 0-4,0-3-39,0 3-150,0 0-190,0 3-297,-8-6-156,-4 3-80,-12-5-7,-7 3 126,-6-7 180</inkml:trace>
          <inkml:trace contextRef="#ctx0" brushRef="#br0" timeOffset="48715.4874">1218 849 55,'-10'3'442,"-1"-2"55,2 2 30,1-3 2,3 0-171,0 0-203,5 2-115,0-2-60,5 0-35,-2 0-18,3 0-18,2 0-49,4 0-82,-3-2-115,2 2-61,2 0-20,5-3 20,4 2 55</inkml:trace>
          <inkml:trace contextRef="#ctx0" brushRef="#br0" timeOffset="50751.9314">9104 749 139,'3'2'455,"-3"-2"43,0 2 24,0-2 15,-3 0-18,3 0-418,0 0-37,0-2-19,0 2-6,-2 0-4,2 0-1,-3 0 0,1 0-8,2 0-1,0 0-6,0 0-3,-3 0 0,0 0-3,3 0 1,0 0-2,0 0-4,0 0 6,0 0-6,0 0 2,0 0 2,0 0-1,0 0 3,0 0-2,0 0 2,3 0-1,-3 0 7,3 0 6,-3 0 4,0 0 11,2 0 10,-2 0 11,0 0 8,0 0 9,0 0 2,0 0 1,0-2-6,0 2-10,0 0-11,0 0-14,0 0-7,0 0-9,0 0-7,0 0 0,0 0-5,0 0-2,0 0-4,0 0-3,0 0-3,0 0-5,0 0-1,0 0 3,0 0-2,-2 0 1,2 2-1,-3-2 2,0 0-3,6 0 2,-3 0 0,0 0-1,0 0 1,0 0 1,0 0 7,0 0-1,0 0-1,0 0 3,0 0-6,0 0 2,0 0-1,0 0 0,0 0-2,0 0 1,0 0 1,0 0-1,3 0-1,-3 0 0,0 0-1,0 0 2,0 0-2,0 0 1,0 0-1,0 0 1,2 0 2,-2 0 0,3 0 2,-3 0-3,2 2 1,-2-2-1,0 0-2,3 0-2,0 0 1,-3 0 2,2 0-2,1 3 3,-3-3 0,1 0 0,-1 0-2,0 0-1,4 0 3,-4 2 0,0-2 4,0 0-1,0 0 2,0 0 1,0 0-4,0 0 0,0 0-2,0 0 2,0 0-4,0 0 1,0 0 4,0 0-5,3 0 2,-3 0-2,0 0 2,0 0-2,0 0-4,0 0 3,0 0-1,0 0 2,0 2-1,0-2 1,0 0 2,0 0-2,0 0 1,0 0 0,0 0 0,0 3 6,0-3-3,0 0 0,0 0 0,0 2-2,0-2 1,0 0-6,0 0 3,0 0 2,0 0 2,0 0 1,0 3-1,0-3 4,-3 0-1,3 0-1,0 0-2,0 0 2,0 0-3,0 0 2,0 0 1,0 0 2,0 0 1,0 0-1,0 0-2,0 0-1,0 0-2,0 0-1,0 0 0,0 0 0,0 0-1,0 0-1,0 0-6,0 0 0,0 0 3,0 0 1,0 0 3,0 0-2,-4 0 7,4 0-4,0 0-3,-1 0 0,2 1-3,-1-1 1,0 0 1,0 0 1,0 3 3,0-3-1,0 0 1,0 0 3,0 1-1,0-1 3,0 0-3,0 3-1,0-3 2,0 0-3,0 0 1,0 0-4,0 0 2,0 0 1,0 0 5,0 0-1,0 0 4,0 0 0,0 0 2,0 0-2,0 0 0,0 0-1,0 0-4,0 0-3,0 0 0,0 0-2,0 0 0,0 0 1,0 0 2,0 0-1,0 0 1,0 0-1,0 0 2,0 0-3,0 0-5,0 0 4,0 0-7,0 0 4,0 0 2,0 0 2,0 0 2,0 0 3,0 0 1,0 0-3,0 0-2,0 0 0,0 0 2,0 0-2,0 0 0,0 0 0,0 0 0,0 0-2,0 0 0,0 0-1,-1 0 3,1 0 1,0 0-1,0 0 0,0 0 2,1 0 0,-1 0-2,0 0 0,0 0 2,0 0-4,0 0 2,0 0-2,0 0 0,0 0 0,4 0 0,-4 0-2,0 0 1,0 0 2,0 0 1,0 0 0,0 0 3,0 0 1,0 0 0,0 0-1,0 0 2,0 0 0,0 0-1,0 0 4,0 0-1,0 0-2,0 0 0,0 0-3,-4 0-1,4 0-52,-6 0-78,-2 0-81,-11-3-167,-7 3-188,-14 0-100,-21-1-5,-13-3 48,-19 1 68,-21-4 157</inkml:trace>
        </inkml:traceGroup>
        <inkml:traceGroup>
          <inkml:annotationXML>
            <emma:emma xmlns:emma="http://www.w3.org/2003/04/emma" version="1.0">
              <emma:interpretation id="{9CDAEB42-50A5-4C49-868A-FFFAEF0980DD}" emma:medium="tactile" emma:mode="ink">
                <msink:context xmlns:msink="http://schemas.microsoft.com/ink/2010/main" type="inkWord" rotatedBoundingBox="4947,10314 4961,10313 4962,10328 4947,10329"/>
              </emma:interpretation>
              <emma:one-of disjunction-type="recognition" id="oneOf1">
                <emma:interpretation id="interp5" emma:lang="en-IN" emma:confidence="0">
                  <emma:literal>.</emma:literal>
                </emma:interpretation>
                <emma:interpretation id="interp6" emma:lang="en-IN" emma:confidence="0">
                  <emma:literal>`</emma:literal>
                </emma:interpretation>
                <emma:interpretation id="interp7" emma:lang="en-IN" emma:confidence="0">
                  <emma:literal>'</emma:literal>
                </emma:interpretation>
                <emma:interpretation id="interp8" emma:lang="en-IN" emma:confidence="0">
                  <emma:literal>l</emma:literal>
                </emma:interpretation>
                <emma:interpretation id="interp9" emma:lang="en-IN" emma:confidence="0">
                  <emma:literal>,</emma:literal>
                </emma:interpretation>
              </emma:one-of>
            </emma:emma>
          </inkml:annotationXML>
          <inkml:trace contextRef="#ctx0" brushRef="#br1" timeOffset="-203750.3858">11841 1226 122,'0'0'134,"0"0"-62,0 0-92,0 0-101,0 0-50</inkml:trace>
        </inkml:traceGroup>
      </inkml:traceGroup>
    </inkml:traceGroup>
    <inkml:traceGroup>
      <inkml:annotationXML>
        <emma:emma xmlns:emma="http://www.w3.org/2003/04/emma" version="1.0">
          <emma:interpretation id="{45080509-BACA-4B45-969C-C4AB276E0007}" emma:medium="tactile" emma:mode="ink">
            <msink:context xmlns:msink="http://schemas.microsoft.com/ink/2010/main" type="paragraph" rotatedBoundingBox="-7569,11760 -2698,11714 -2689,12669 -7560,12714" alignmentLevel="1"/>
          </emma:interpretation>
        </emma:emma>
      </inkml:annotationXML>
      <inkml:traceGroup>
        <inkml:annotationXML>
          <emma:emma xmlns:emma="http://www.w3.org/2003/04/emma" version="1.0">
            <emma:interpretation id="{B87E5413-D13A-4F22-83AB-7EB2D76C74B7}" emma:medium="tactile" emma:mode="ink">
              <msink:context xmlns:msink="http://schemas.microsoft.com/ink/2010/main" type="line" rotatedBoundingBox="-7569,11760 -2698,11714 -2689,12669 -7560,12714"/>
            </emma:interpretation>
          </emma:emma>
        </inkml:annotationXML>
        <inkml:traceGroup>
          <inkml:annotationXML>
            <emma:emma xmlns:emma="http://www.w3.org/2003/04/emma" version="1.0">
              <emma:interpretation id="{B7E1F4C1-2DAE-40A0-A638-ED2D217BB81E}" emma:medium="tactile" emma:mode="ink">
                <msink:context xmlns:msink="http://schemas.microsoft.com/ink/2010/main" type="inkWord" rotatedBoundingBox="-7569,11760 -2698,11714 -2689,12669 -7560,12714"/>
              </emma:interpretation>
              <emma:one-of disjunction-type="recognition" id="oneOf2">
                <emma:interpretation id="interp10" emma:lang="en-IN" emma:confidence="0">
                  <emma:literal>bones.</emma:literal>
                </emma:interpretation>
                <emma:interpretation id="interp11" emma:lang="en-IN" emma:confidence="0">
                  <emma:literal>boneset.</emma:literal>
                </emma:interpretation>
                <emma:interpretation id="interp12" emma:lang="en-IN" emma:confidence="0">
                  <emma:literal>bonniest.</emma:literal>
                </emma:interpretation>
                <emma:interpretation id="interp13" emma:lang="en-IN" emma:confidence="0">
                  <emma:literal>boniest.</emma:literal>
                </emma:interpretation>
                <emma:interpretation id="interp14" emma:lang="en-IN" emma:confidence="0">
                  <emma:literal>bonnet.</emma:literal>
                </emma:interpretation>
              </emma:one-of>
            </emma:emma>
          </inkml:annotationXML>
          <inkml:trace contextRef="#ctx0" brushRef="#br0" timeOffset="27134.9253">-539 2897 199,'-1'0'282,"1"0"28,-5 0-37,2-3-47,3 3-33,-4 0-24,3 0-4,1-1-3,0 1-5,0 0-6,0-3-15,0 3-18,0 0-20,0 0-22,0-4-12,0 4-16,0 0-9,1 0-10,-1 0-3,0 0-2,0 0 1,0 0 10,0 0 13,0 0 17,0-4 24,0 4 26,-1 0 23,1 0 14,-3 0 2,1-3-11,2 3-10,-3-1 2,3 1-1,0-3-7,-3 2-1,1-2 5,2 3-11,0-2-28,0 2-27,-3-2-14,3 2-13,0-4-12,0 4-3,0-1 3,0 1-3,0 0-2,0-3 0,0 3-2,0 0-2,0-1-4,-3 1-1,3 0-3,0 0-4,0 0-3,0 0-4,0 0-1,0 0-2,0 0-4,0 0 2,0 0-1,0 0-1,0 0-2,0 1 1,0-1 2,0 0-2,0 3 3,0-3 1,0 1 3,0 3 1,0 0 0,0 3 0,0 1-1,0 0 1,0 3-2,0 3 3,0-1-1,0 1 0,0 2 1,0-2 1,0 1 1,0 4-1,0-5 3,0 3 0,0-3-1,0 2-1,0-2 3,0 0-2,0-2-3,0 2 2,0-2-1,0 0 3,0-1-5,0-2 2,0 1 0,0-1 0,0-2 0,-2-1 0,2 1 0,0 1-2,-3-4 1,1 0 1,2-1 1,0 1 1,0 0 2,0-3 2,0 2 0,0-3-2,0 3 1,0-3 2,0 0 2,0 1 21,0-1 19,0 0 16,0 0 15,-3-1 8,3 1 4,-3-3-21,3 0-17,0-2-19,0 1-15,0 0-11,0-3-5,0-1-4,0-1-1,0 2-2,0-2 1,3-3 2,0 1-3,2 0 0,-3-1 2,4 0 0,-1-2-4,0 2 2,3 1 3,-5-1 3,3 0-3,-3 3 3,2-3-1,-1 4-2,0-3-2,0 2 2,0 0 0,-4-1 0,4 4 4,0-4-3,-4 4 1,2-1-2,1 0 2,-3-1-1,0 2-7,3-1 6,-3 3-1,2 0 1,-2-3 0,0 3-3,0 0 3,0 1-1,0 2 1,0-6-2,0 6 2,0-2-1,0 3-2,0-3 3,0 3 0,0-1-2,0 1 0,0 0 2,0-3 0,0 3 0,0 0-4,0 0 4,0 0 0,0 0 0,0 0-2,0 0 2,0 0-3,0 0-1,0 0-2,0 0 1,0 0 0,0 0-2,0 0 2,0 0-2,0 3 1,0-3 2,-2 1 1,2 2-1,-3 0 2,3-2 2,-3 6 0,1 0-1,-1-3 1,2 5 0,-3 1-3,1-1 3,2 0-1,-3 2-1,0 1 0,4 0 1,-5-1 1,1 0 0,1 5 0,-2-6 0,1 2 1,0 0-1,0 1-1,-1-1-1,2 0 2,-2-1 2,0 0-1,2 1 1,-2 2 1,2-3-1,-2-3-1,0 2-1,2 1 0,-2-2 0,4 1-1,-3-1 1,1-2 1,1 2 0,-4-2 5,4 0-5,-1 0 2,2 1-2,-3-4-1,1 0 0,3-1-1,-1 2 1,1-2 0,0-2 0,0 2 2,-4-3 0,3 3 1,1-3 0,0 0 0,0 1 1,0-1-3,0 0-1,0 0 2,0 0-1,0 0 0,0 0 1,0 0-1,0 0 2,0 0-3,0 0 0,0 0-3,0 0 3,0 0 1,0 0-1,0 0 0,0 0 2,0 0 0,0 0-2,0 0-2,0 0 0,0 0 2,0 0 0,0 0 0,0 0 0,0 0 0,0 0 2,-3 0-2,3 0 0,0 0 0,0 0 0,0 0 2,0 0-4,0 0 2,0 0 2,0 0-2,0 0-2,0 0 2,0 0 3,0 0-3,0 0 0,0 0 2,0 0-4,0 0 2,0 0-3,0 0 1,0 0 1,0 0 0,0 0 1,0 0 1,0 0-1,0 0 0,0 0 1,0 0 1,0 0-2,0 0 0,0 0 3,0 0-3,0 0 0,0 0 0,0 0-1,0 0-1,0 0-2,0 0 2,0 0 1,0 0 1,0 0 0,0 0 0,0 0-1,0 0 2,0 0-1,0 0 0,0 0 0,0 0-3,0 3 3,0-3-2,0 0 1,0 0 1,0 0 2,0 0-1,0 0 2,0-3 0,0 3-3,0 0 0,0 0 0,0 0 2,0 0 0,0 0-5,0 0 3,0 0-1,0 0 1,0 0-6,0 0 4,0 0 1,0 0-1,0 0 4,0 0-2,0 0 0,0 0 0,0 0 1,0 0 0,0 0 0,0 0-1,0 3 0,0-3 0,0 0 0,0 0 0,0 0 0,0 0 0,0 0 3,0 0 0,0 0-2,0 0-1,0 0 0,0 0 0,0 0 1,0 0-1,0 0 0,0 0 0,0 0 0,0 0 0,0 0-1,0 0 1,0 0 1,0 0-1,0 0 0,0 0-1,0 0 0,0 0 1,0 0 0,0 0 0,0 0 0,0 0 0,0 0 0,0 0 0,0 0 1,0 0-1,0 0 0,0 0-1,0 0-1,0 0 1,0 0 0,0 0 1,0 0 1,0 0-1,0 0 1,0 0-1,0 0 2,0 0-2,0 0 0,0 0 2,0 0 3,0 0-3,0 0-4,0 0 2,0 0 0,0 0-6,0 0 2,0 0 0,0 0 4,0 0 1,0 0-1,0 0 2,0 0-1,0 0 2,0 0-3,0 0 0,0 0 0,0 0-2,0 0 2,0 0 0,0 0-1,0 0 1,0 0 0,0 0 0,0 0 0,0 0-5,0 0 2,0 0 3,0 0-1,0 0-1,0 0 4,0 0 3,0 0-4,0 0-22,-4 0-49,3-3-149,-2 3-137,-2-1-227,0-2-210,-3-1-91,5-4-8,6 1 115,7-8 121,10 3 217</inkml:trace>
          <inkml:trace contextRef="#ctx0" brushRef="#br0" timeOffset="30397.4892">-422 3092 357,'-16'3'466,"4"-3"34,2 0 19,2 0-106,0 0-153,3-3-112,5 1-60,-5 0-26,5-1-13,0 1 0,0-2-1,2 1-2,1-2 5,0 1 8,-1-1 5,1 2 4,2-1 4,-2 1-4,2-1-10,0 3-12,-2-3-16,2 2-17,0 1-8,3 1-7,0-4-5,6 4-2,2 4 1,5-4 2,0 3-1,1 1 2,2 1 1,-3 3-1,-3 1-2,3 1 6,-8 1 0,-1-2-1,0 3 3,-8 0 0,-4-1 5,-3 0 0,-2 0 0,-4 1 5,-7-5 11,-2-1 27,-3 1 34,-3-3 39,-2 1 45,-4-3 35,1 0 15,-1-2 0,1-2-20,-2 0-31,4-3-39,1-2-33,5 1-29,4-5-24,1 0-15,6-1-8,5 1-7,2 0-5,3-1-3,0 5-3,3-2-5,2-1-15,3 4-38,2-2-102,3 1-111,6 3-118,3-4-185,9 3-168,11-6-55,7 3 49,14-5 87,4-4 107</inkml:trace>
          <inkml:trace contextRef="#ctx0" brushRef="#br0" timeOffset="34257.228">109 3192 133,'-16'0'261,"4"3"22,-1-3-15,0 2-40,5-2-19,-3 2 7,4-2 12,4 0 10,0 0-3,1 0-14,-1 2-18,1-2-6,2 0 13,0-2 30,0 2 28,0 0 17,0 0-2,0 0-28,2-2-45,1 2-53,2-2-44,3 2-41,0-3-24,5 1-18,5 0-11,2-1-11,3 3-4,4-2-3,4 2-1,-3 0-1,3 0-5,-5 2 0,3 1 3,-7-1-1,2 3 4,-3 1-4,-3 1 7,-1 1-2,-1 3-1,-6-2 0,-2 2 3,-2 3 1,-6-2 0,-6 3 0,-2-3 1,-5 1-2,-1 2-3,-2-4 0,-5 1 2,3-4-2,-3 4-2,0-1 2,4-4 6,1 0-2,3-2 1,3-2 1,2 2 6,0-5 16,3 2 9,2-2 10,0 0 2,6-2-1,2-3-7,6 2-15,2-6-13,5 1-5,3-5-8,3 5 0,1-4 1,3 0 0,-3 1-1,2-1-1,-4 0 3,1-1 0,-3 2-1,-2-1 3,0-2-4,-1 6 4,-2-3-4,-3 0 1,0 3 1,0-1-4,-1-1 4,-4 1-2,0 2 6,-1 2-3,-1-2 1,-1 2-1,-2 1 2,2 0-1,-5 0-2,5 1 0,-5 3-1,3-5 3,-3 5-2,0 0-4,0-3-2,0 3-4,0 0 2,0 0-1,-3 0 0,0 3 2,1-2 1,-6 6 4,3-3-1,-6 3 0,1-2-3,-1 3 1,-2-1 1,1 2 0,2 3 0,-3-3 2,5 1 2,-3-2 1,4 4-2,-1-1 2,4 0-2,-4 0 1,4 1-2,1 0-2,1-1 1,2 1-1,0 0 0,2 0 6,5 0-1,-3 0 0,4 2-3,0-2 3,5 0-2,2 2-7,4-2 2,-1-1 1,2 0 2,6 0 1,0 1 0,-2 2 3,3-6 0,-1 2 0,1-1-2,0 0-1,-1-2 2,1 0-4,-1 0 2,0 0 0,-4 0-3,2-3 1,-3 0 0,-3 0 3,2 3-1,-3-6 0,-5 5 3,1-5-1,0 2-1,-5-2 1,2 2-2,-2-3 3,-3 4-3,-1-4-1,3 1 1,-6-1 0,3 0 0,0 3 0,0-3 2,-4 0-1,0 0-1,1 3 0,-1-3 2,3 0-2,-3-3-12,0 3-75,0-3-146,5 2-135,-2-6-214,5-1-189,7-3-88,9-4 21,10-3 119,6-1 118,13-4 207</inkml:trace>
          <inkml:trace contextRef="#ctx0" brushRef="#br0" timeOffset="32797.1924">1284 3318 100,'-3'0'223,"3"0"19,-5 0 300,5 0-390,0 0 6,0 0 5,0 0 7,0 0-1,-3 0-3,3 0-12,-2 0-15,2 0-14,-3 0-17,3 2-18,-3-2-17,1 0-16,2 0-11,0 0-5,-3 0 1,1 0 8,2 0 13,-3 0 21,3 0 21,-3 0 20,1 0 15,2 0 9,0 0 3,0 0-9,0 0-9,0 0-17,0 0-15,0 0-16,0 0-8,0 0-8,0 0-9,-3 0-9,3 0-7,0 0-8,0 0-11,0 0-11,0 0-9,0 0-3,0 0-3,0 0-1,3 0-3,-3 0 0,0 0 1,5 0 2,0 0 2,6 0 18,2 0 20,8 0 14,4 0 11,11 0 3,5-2 3,6 2-14,7-2-16,3 2-10,4-3-9,3 1-7,-5 2-3,-4-2-6,-1 2 0,-7-2 1,-7 2-5,0 0 3,-6 0-2,-9 0-1,-2 0 4,-4 0 3,-6-3 9,0 3 11,-5 0 11,-2 0 7,1 0 4,-3 0 1,-4 0-7,0 0-4,0 0-9,2 0-5,1 3-8,0-3-6,2 0-6,-5 0-2,0 0-2,2 0-2,-2 0 0,0 0 0,3 0 0,-3 0-2,0 0 1,3 0-2,-3 0 1,0-3-3,0 3-8,-3 0-29,0 0-97,1 0-146,-6 0-129,0-3-205,0 2-180,2-2-71,3-2 43,3-2 118,8-2 118,4 1 196</inkml:trace>
          <inkml:trace contextRef="#ctx0" brushRef="#br0" timeOffset="31817.5043">1311 2750 82,'-1'-3'304,"-4"3"33,-2-1 29,6 1-53,-6-3-70,6 3-42,-3-2-19,3 2-12,1 0-9,-3 0-15,-1 0-26,3-2-25,1 2-25,-3 0-18,3 0-13,-2 0-9,2 0 0,-3 0 9,3-3 10,-3 3 14,1 0 18,2 0 21,0 0 18,0 0 13,0 0 14,0 0 7,0 0 10,0 0 1,0 0-11,0 0-8,-3 0-22,3 0-22,0 0-27,0 0-23,0 0-18,0 0-14,0 3-11,-2-3-5,2 0-7,0 0-5,0 0-1,0 0-7,0 0 2,0 0 2,2 0 1,1 0 4,-3 2 1,5-2 6,0 2-1,6 1 1,-2 1-2,8 1-1,0-2 2,7 2 2,3 2 0,6-1 7,5 0-3,1 1-1,2-1-3,3 2-1,1-4 0,-5 3-3,5-2 1,-7-2 2,-1 2-1,-3-2-2,-4 1 3,-4 1 0,-2-5 2,-6 4-1,-6-4 5,1 3 0,-3-3 6,-4 0 22,2 2 16,-3-2 14,-5 0 8,0 0 5,0 0 2,0 2-22,2-2-15,1 0-15,0 0-9,-3 0-9,2 0-7,-2 0 0,3 0-4,-3 0-2,0 0-3,0 0 4,0 0 1,0 0-1,0 0 2,0 0 1,0 0 0,0 0-2,0 0 2,0 0-2,0 0 0,0 0-1,0 0 0,0 0 1,0 0-2,0 0 0,0 2 1,-3-2 3,1 3-1,-1 0-1,-5-2-1,-2 3 2,2 2 1,-5-1 0,1 0-1,-4 2-1,-2 1 4,-1-1-2,-1 4 0,0-3 0,-1 3 0,-3 0 2,1-1-2,-3 0 0,1 2 0,1 1 0,-5-2 1,3 1-1,1-1-1,0 1 1,3-2 3,-2-1-5,6 1 1,1-3 2,1 0 2,1 0-1,4 0-2,1-2 3,2-3-1,0 3 0,3-3-1,1 1 1,0-3-1,0 4 0,0-4-1,4 1 5,-3-1-2,2 0-2,1 3 1,0-3 1,0 0 1,0 0-6,0 0 2,-4 0 1,4 0-1,0 0 0,0 0 1,0 0 0,0 0-1,0 0 0,-1 0 0,1 3-6,-3-3-2,3 0-36,-4 0-122,3 1-111,1-1-186,-8 0-229,3 0-123,-2-1-29,3-5 86,7 1 96,2-3 174</inkml:trace>
          <inkml:trace contextRef="#ctx0" brushRef="#br0" timeOffset="37577.5838">3447 2795 278,'0'0'314,"0"-3"19,1 0-30,2-1-65,1 1-53,0-2-23,1 4-5,-2-5 0,2 2-3,-3 1-14,-2-2-16,3 2-23,-3-2-20,0 1-16,-3-1-13,1-2-12,-1 3-4,-2-1-4,-3-2 2,-1 2 2,1 2 11,-5-5 16,0 4 17,0-2 14,0 0 26,-6 0 11,1 1-9,1 2-8,-4-2-12,0-1-14,-3 5-18,5-5-10,-5 5-7,1-3-11,-4 1-9,4-1-8,-1 3-8,-1 1-2,2 0-2,-1-3 2,2 3-1,1 0-2,0 0-9,3 3-2,-3-3-5,1 1-4,-1 3-3,-3-1 2,1 2 1,-3-2 2,2 1 0,2 3 9,-4-2 6,5 1 3,-3 1 12,2-2 0,-2 2 6,1-2 0,3 5 5,-1-3 3,0 0 2,0 2 6,0 1 3,3-1-3,1-1-6,1 3-7,-2 0-9,5-1-5,0 2-2,-1-4 0,4 4 8,1 0-2,-4 1 2,5-2 1,-3 4 0,3 0-5,1-3-9,-1 6 1,2-5-4,-1 3 1,4-1-2,-2 1 1,2-1 5,2 1-5,1-1-1,1-1-1,2 3-1,-1-3-1,1 0 6,0-3-4,2 2-1,-3 0 0,4-1-1,-1 0 2,-2-1-7,-3-2 2,5 1-2,-3-1 0,1 2-1,2-3-3,-1 1 2,0-1 4,0 3 5,3-3 3,-5-1-2,2 4 3,3-4-4,-6-2 0,4 3-4,-2-1-2,5 0 2,-6-1-2,4 2 0,2-1 1,-3 0 3,3-2-3,-3 2 1,3-3 1,-3 2 0,0 0-4,3 1 3,-5-2-1,7-2-2,-7 5 0,3-4 0,1 2 0,-3-1-2,0-2-1,0 2 3,1 2 0,-2-2 0,2-3 3,3 3-1,-6 2-2,3-2 1,1-1 0,-1 1 2,0-1-3,3 1 2,-5 0 3,3-3-1,2 2 1,0-1 3,0 1 0,1-1 5,-1-2 1,-2 3 1,5-1-1,-3-3-3,2 5 0,1-2-5,2 0 2,-3-2-2,2 3 1,0-1 0,0-3-2,1 4 0,0-1-1,-3-2 2,1 2-4,2-2 4,0 2 1,-4-3-3,4 3 0,0-3-2,-2 1 2,2-1 0,0 0-2,3 4 2,-3-4-1,1 0 2,2 0-2,0 0 0,-1 0-2,1-4 1,0 4 0,0 0-1,-2-1 2,-3 1-2,2 0 2,-3 0 0,1-3 0,4 3 0,1 0 0,-4-3 0,-2 3 1,5-1 2,2 1 0,-2 0-1,1-3 0,1 2 2,3-2-6,0 3 5,1-4-4,-3 4 1,3-7-3,0 6 2,-1-2 2,-2 0 0,3-2 2,-3 5 0,-1-7 5,3 6-3,-6-2 1,-1 0 3,3 2-2,-3-3 2,3 1-3,-3 1 2,-1-1-4,1-1-2,0 1-1,3 1 0,-3-2 0,1 1-3,-1-1 3,2-1-2,-1 2 0,2-1 3,-3-1-2,0 3 2,0-3 1,0 2 4,-2-1 2,2-1 4,-7 3 2,8-3-2,-4 2 0,-2-2-6,0 2 1,2-5-6,1 6 1,-1-3-4,-1-2 0,2 2 1,-1 2-3,1-4 1,2 2-1,-3-2 0,1 2 0,-1-2 0,1 3 0,-2-1 0,3 1 3,-6-4-2,5 4 1,-3 0-1,0 0 1,2-3-1,-2 3-1,0 0 0,-3 0 5,3-3-2,-3 3 4,3 0-1,-3 0 1,-1-2-4,1 1 0,2 1-1,-3-3-2,4 3-2,0-4 1,-3 4-2,3-3 1,0 0 2,-3 0-1,3 3-2,-1-4 2,1 5 4,-4-5-2,3 4 0,-2 0-1,3-4 0,-7 2 0,6 2 0,-3 1 0,-2-2 3,1 2 2,0-2 0,2-2 4,-5 3-1,0-1-1,2 0 0,1 0 0,0 1-2,-3-4-2,2 4-2,-2-1 1,3-2-2,-3 3 0,3-1 1,-3-2-1,2 2 0,1 2-1,-3-4 1,2 2 0,-2-2 0,3 1 1,-3 0 0,0-1 1,0 0 0,0 2 6,-3-2 1,3 2 6,-2 1 1,-3-3 3,2 2 2,0 1 0,-2-3 0,0 2-1,0 1 0,-3-3-3,0 3 1,0-3-3,0 2-3,-1-1 2,1 1-4,-5-2 4,3 3-2,-4 0-3,1-3-3,0 0-3,0 2 0,-1 0-1,-5-1-2,1 1-1,-6-1-6,-3 0-23,-5-1-44,-9 2-149,-5-2-176,-15 0-282,-5 1-195,-12-1-83,-7-4-11,-5 3 118,-10-3 160,-2 0 279</inkml:trace>
          <inkml:trace contextRef="#ctx0" brushRef="#br0" timeOffset="35677.2346">3172 2839 18,'-5'0'330,"5"-3"48,-3 3 38,3-2-4,-3-1-74,1 2-70,-1-2-55,2 2-31,1-3-15,0 2-12,-4 1 1,0-3 16,0 3 14,1-2 20,1 3 16,2 0 1,-3-3-6,2 3-20,1 0-19,0-1-22,0 1-26,0 0-24,-4 0-18,4 0-13,0 0-9,0 0-10,0-4-6,0 4-4,0 0-9,0 0-11,0 0-10,0 0-7,0 0-6,0 4-7,0-4-4,0 0-3,0 0 1,0 1-2,0 2 2,-3 0 2,2 3 3,-4 1 2,-2 5 3,1-1-4,-2 1 0,0 4 2,0 0 2,-5 3 0,2 3 0,-2-2 6,0 1-2,0 1-1,1-3-1,-1 4-2,0-3 1,3-1-1,-3-3 3,5 0-2,-3-1 0,3 0-1,-1 0 1,4-3 2,-3-4-2,3 1 0,-3 1-1,5-4 2,1 0-1,-4-2 0,6 1 4,-2-1-2,-3-1 1,5-2 2,-3 2 1,3-3 2,0 0 0,0 1 11,0-1 11,0 0 4,0 0 4,0 0 1,0 0 2,0 0-11,0-1-9,3 1-7,-3-3-7,2 2-1,1-2-1,-3-1-4,0 1-2,2-2 0,-2 1 0,0-1-2,0 1-1,3 1 1,0-4-3,-3 3-5,2-1-9,1-2-6,-3 1-12,3-1-9,2 0-9,0-4 0,-2 4-2,3-1 1,2 0 6,0 0 6,0-4 8,2 2 7,1 1 7,-3-5 10,2 4 4,1-2 3,-1 0 5,-1-2 3,3-2-1,-4 4 1,0-3 2,1 4-1,-1-3 2,0 3-3,0-1 4,-3 1 3,3-3-3,-3 6 0,0-3 1,3 3 2,-8 0 0,3 0-2,-3 1 8,5 0 3,0 0 1,-2 3 2,-3-4 1,0 5 5,0-2-2,5 2-3,-1-1-2,0 0-2,-4 4-4,1-3-4,2 3-6,-3-4-2,2 4-2,-2-1-2,0 1 0,0 0-1,0 0 1,0 0 1,0 0-2,0 0 0,0 0 1,0 0-3,0 0-2,0 0 3,0 0-3,0 0-3,0 0 2,0 0 3,0 0 0,0 0-2,0 0 0,-2 0 7,2 1-3,0-1-1,0 4 0,0-4 0,-3 3 1,2 1-2,1-3 4,-4 5 0,0-1 0,-1 2 1,-2 1 1,1-1-2,0 2-3,-2 3 3,1 0-2,-1 0 2,-3 3 0,1 3 0,-3-2 0,2 0-1,2 2 0,-4 0 1,0-2 0,0 3 0,0 2 0,0-4 1,-3 2 0,5-3 1,-2 1-2,4 1 4,-4-4 0,2 2 0,4-1 3,-1-2-1,0-2-1,-3 1 3,4 0 0,1-4 1,1 3-3,0-6 3,2 2 0,3 0 0,-1-3 0,1 0 3,-4 0 4,3-4 5,1 3 7,0 1 7,0-4 1,0 0 4,0 1-2,0-1-2,0 0-8,0 0-8,0 0-3,0 0-8,0 0-2,-3 0-4,3 0-1,0 0-13,0-1-49,-5 1-173,-2-7-188,1 3-252,-5-3-180,-5-1-85,1-3-4,-2-4 147,1 0 173</inkml:trace>
          <inkml:trace contextRef="#ctx0" brushRef="#br0" timeOffset="41986.7133">3028 3243 427,'-7'0'490,"3"3"36,0-3 15,3 0-108,1 0-189,-3 0-117,1 0-61,2 0-31,0 0-19,-3 0-16,3 0-36,0 1-92,0-1-122,0 0-144,0 0-78,0 0-34,-10 0 11,-1-1 79</inkml:trace>
          <inkml:trace contextRef="#ctx0" brushRef="#br0" timeOffset="41672.4904">3037 3231 107,'-9'0'316,"1"0"18,1 0-5,3 0-87,-6 0-143,10 0-171,-3 4-26,3-4-36,0 0-75,3 1-34,-3-1-13,0 0 10</inkml:trace>
          <inkml:trace contextRef="#ctx0" brushRef="#br0" timeOffset="41419.3105">3079 3204 131,'-3'0'296,"1"3"12,-1-3 5,-2 0-97,-1 0-104,-1 0-64,1 1-28,0-1-14,-1 3-1,1-3-6,3 0-8,-1 0-15,3 2-23,-2-2-25,-1 3-31,4-3-35,0 0-48,0 0-41,0 0-8,-1 0 9</inkml:trace>
          <inkml:trace contextRef="#ctx0" brushRef="#br0" timeOffset="47239.4399">1682 3413 44,'-10'-2'276,"2"2"21,0-2 16,0 2-59,-2-1-70,2 1-40,4-4-11,-4 4 2,4 0 3,0-2 1,-1 2-12,2 0-15,3-1-17,-5 1-15,5 0-10,-4 0-8,3 0-5,1 0-5,-3 0-7,3 0-2,0 0-8,-5 0-6,2 0-8,-1 0-3,3 0-5,-4 0-5,2 0 3,-2 0 1,-3 0 1,3 0 0,0-4 1,2 4 1,-2 0-1,-1 0 6,4 0 0,-1 0 3,1 0 4,-1-1 2,3 1 6,-3 0 4,3 0 3,-2 0 6,2 0-2,-3 0 3,2 0-8,1 0-4,0 0-9,0 0-7,0 0-8,0 0-7,0 0-3,-4 0-3,1 0-2,2 0 1,1 0-5,4 0 2,0 0 1,5 0 1,1 0-1,9 1 1,4-1 2,6 0 1,4 0 3,4 0-2,2 4-1,2-4 3,-1 0-2,2 0 1,-3 1-5,1 1 2,-2-2 0,-4 4 4,0-4-5,-4 1-3,-4-1 4,-2 2-2,-3-2-2,-4 0 3,-4 2 1,0-2 0,-3 0 3,-4 0 1,-1 0 2,0 0-1,-2 0 2,2 0 2,-5 0 3,0 0 10,3 0 2,-3 0 8,0 0 0,0 0 2,0 0-6,0 0-5,0 0-8,-3 0-5,3 0-3,-8 0-4,0 0 0,-2 0-3,-6 0-3,-2 0 1,1 0 1,-7 0-1,-2 0-1,-8 0 3,1 0-2,-4 0 2,-2 0 0,-3 0 0,2 0 2,-1 0-2,-1 0 2,0 0-2,4 3 1,1-3-1,2 0-1,2 0 1,1 0-2,5 2 2,1-2 0,4 2-2,1-2 2,3 0-1,2 0 0,0 0 0,4 0 0,2 3-1,-1-3-2,1 0 2,5 0 2,-1 0-3,4 0-4,-3 2 9,2-2-1,3 0-2,-3 0-5,3 0 2,0 0 3,0 0-7,0 0 5,3 0 3,5 0 4,0 0 4,7 3 0,6-3 1,7 0 4,3 0-1,6 0 0,6 1 0,4-1 0,6 3-2,0-3-3,4 0-2,6 3 3,-4-3-4,1 2 0,-4-2-1,-2 0-2,-4 2 0,-3-2 2,-9 2 2,-7 1-5,-6-3 0,-1 0 2,-8 2-1,-3-2-3,0 0 4,-5 2 4,-2-2-1,1 0 2,-6 0 1,3 0 0,-3 0-2,-2 0-3,-4 0 0,-6 0-6,-5 0 1,-4 0-1,-7 0 3,-3 0-3,-6 0 3,-4 3 0,-3-3 0,-4 0-3,-7 0 0,-2 2 0,-7-2 3,-1 0 2,1 0-1,1 3-1,2-3 3,6 0-3,6 0 3,6 0-3,3 0 5,11 0 0,3 0-4,5 0 2,5 0-3,2 0 3,2 0-3,6 0-1,1 0 0,-5 0 1,5 0-1,4 0-5,-4 0 3,1 0 1,3 0-1,0 0 0,0 0-6,0 0 7,0 0-1,0 0 2,0 0 2,0 0 2,0 0 5,3 0-1,1 0 0,-4 0 1,0 0-2,1 0 5,2 0 1,1 0 0,1 0 3,-4 0 0,2 0 0,2 0-5,-2 0-3,2 1 3,0-1-3,1 0 0,-1 0 2,0 0-2,0 0-2,0 0-1,3 3-2,-4-3 0,8 0-4,-4 0-1,5 0 4,-1 1 1,9-1 0,2 3 4,6-3 2,7 0 0,5 0 0,4 0 1,3 0-1,6 3 0,1-3-1,3 0 1,-7 0-1,0 0 0,-4 1 1,-6-1-2,-2 0-5,-7 4-1,-1-4-1,-11 0-3,-2 0 4,-2 3 0,-6-3 4,-2 0 3,0 0 5,-3 0 7,-1 0 22,0 0 16,-4 0 8,-4 0 0,-2 0 1,-9 0-8,-2 0-29,-6 0-14,-9 0-9,-6 0 2,-6 0-6,-5 0 0,-7-3 1,-7 3 3,-1 0-6,-7 0-6,1 0 6,1 0-3,-4 0 1,3-4 5,6 4 14,4 0 16,11 0 10,5 0 3,11-1 2,4 1-5,6 0-13,7 0-13,3 0-9,2 0-5,5 0-5,-2 0 0,5 0 1,-1 0 0,8 0 0,0 0 2,8 0 1,0 0 3,9 0 2,5 0 6,3 0 1,6 0 4,7 0-3,4 0 2,9 1-3,7-1-7,7 0 0,7 0-1,4 0 2,2 0-3,-2 4-2,-4-4 3,-6 3 0,-6-3-4,-9 0-2,-9 4 0,-7-4-2,-7 1 1,-6-1 1,-9 3 0,-1-3 3,-3 0 6,-3 0 11,-2 0 11,0 0 8,-3 0 8,-2 0 7,2 0-4,-4 0-8,-1 0-9,0 0-10,3 0-7,1 0-8,-4 0-4,1 0 1,2 0-4,-3 0-1,0 0 0,0 0 1,0 0-1,0 0 0,0 0 2,0 0 1,0 0-2,0 0 2,0 0-1,4 0 1,-4 0 2,0 0 0,0 0 0,0 0 0,0 0 0,0 0 1,0 0-3,0 0 3,-4 0-3,0 0 3,-3 0-4,-2 0 0,-4 0-2,-5 0 0,-6 0 0,-6 0-2,-7 0 2,-7 0 0,-2 0 0,-9 0-2,-2 0 2,-3 0 0,1 0-1,3 0 1,-2 0 0,7 0 1,-1 0 1,7 0 0,5 0 0,6 0 0,6 0-2,2 0-1,5 0 0,5 0-1,3 0 0,4 0 0,1 0 0,0 0-2,3 0 1,0 0 0,2 0 0,3 0 2,-4-3 0,4 3-4,0 0 3,0 0 1,0 0 0,4 0 0,-1 0 1,3 0 3,6 0 1,8 0 2,6 0 2,5 0-2,7 0 0,9 0-4,6 0 1,1 0 0,2 0-2,4 0-1,-3 0 0,3 0 3,-9 0-1,-1 0-3,-7 0 0,-4 0 1,-7 3-2,-5-3 2,-3 0-1,-6 0 1,-5 0 0,-2 0 1,-5 0 1,1 3 2,-3-3 0,-2 0-2,-2 0 1,0 0-1,-5 0-2,-4 0 0,-12 1-3,-5-1 0,-8 0 0,-11 0 1,-3 4 2,-9-1 0,-4-3 0,-7 0 0,1 0 2,-4 0 1,4 4 0,3-4-1,4 0 1,6 0-2,7 0 3,9 0-3,6 0 0,6 0 2,8 0-3,1-4 0,4 4 0,5 0-3,0 0-1,3 0 2,5 0 1,8 0 1,2 0 3,10 0 4,6 0 0,8 0 1,8-3-4,6-1 2,9 4-4,6-1-2,4 1 3,2 0-3,4 0 2,-1 0-2,-2 0 0,-2 0 0,-6 0 0,-6 1 0,-6-1 0,-11 0 0,-4 4 0,-8-4 0,-7 3 0,-1-3 0,-6 0 2,-5 0-1,-4 0-1,-7 0 3,-5 0-2,-6 0-1,-12 0-1,-6 0-2,-6 0 0,-6 0 3,-2 0 0,-7 0 2,5 4-4,-7-4 2,4 0 0,-2 0-2,0 3 2,3-3-3,-1 1 6,4-1-3,1 0 0,6 0 0,4 0-2,3 0 2,4 0-1,6 3 0,4-3 1,5 0 0,1 0 1,5 1-1,0-1 3,3 0-3,-2 0 0,6 0 0,1 0-2,1 0 1,6 0 2,6 0 3,8-1-1,4 1 2,14 0 3,10-3-2,4 2-1,13 1-2,3-3-3,3-1 0,2 4 0,-2 0-1,-4 0-1,-7 0-4,-3-3 6,-12 3-4,-4 3 4,-9-3 0,-7 0 1,-5 0 2,-3 0 1,-9 0-2,6 0 0,-11 0-1,-4 0-1,-4 0 0,-11 0 0,1 0 0,-12 4 0,-3-4 0,-4 0 2,-6 0 0,-3 3-1,-4-3 0,-1 0-1,-4 4-2,-4-4-1,4 1 2,-3 2 0,4 0-1,0-3 1,7 1 1,4 3 1,6-4-1,4 0 0,6 1 3,4-1-3,4 0 1,3 0 2,0 0-1,8 0-2,-4 0-2,3 0 2,5 0 0,-3 0-4,1 0 3,2 0-1,0 0 1,2 0-3,1 0 3,-2 0 1,6 0 0,-2 0 0,-2 0 0,-2 0 2,3 0 1,0 0-2,-4 0 1,0 0-2,4 0 1,-4 0-2,1 0 1,2 0 0,-3 0 0,0 0 0,0 0 1,0 0 1,0 0 0,0 0-1,0 0-1,0 0 1,0 0-1,0 0-1,0 0 0,0 0 1,0 0 0,0 0 1,0 0 0,0 0 1,0 0 2,0 0-3,0 0-1,2 0 1,-2 0-2,0 0 1,0 0 0,0 0 2,0 0-2,0 0-1,0 0 1,0 0 3,0 0-3,0 0 0,0 0 0,0 0-1,0 0 2,0 0-4,0 0 2,0 0 1,0 0 0,0 0 0,0 0 0,0 0 0,0 0 0,0 3-1,0-3 0,0 0 1,0 0 0,0 0-2,0 0 2,0 0 0,0 0 0,0 0-3,0 0 2,0 0 0,0 0 1,0 0 2,-2 0-2,2 0 2,0 0-2,0 0 3,0 0-2,0 0-1,0 0 1,0 0 1,0 0 0,0 0 0,0 0-4,0 0 2,0 0 0,0 0 0,0 0 0,0 0-1,0 0 1,0 0-1,0 0-1,0 0 1,0 0 0,0 0 1,0 0 0,0 0 0,0 0 2,0 0-1,0 0 0,0 0-1,0 0-1,0 0 1,0 0-1,0 0 1,0 0 0,0 0 1,0 0 1,0 0 1,0 0-2,0 0-1,0 0-1,0 0-1,0 0 2,0 0-3,0 0 2,-3 0 1,3 0 0,0 0 0,0 0 2,0 0 0,0 0-2,0 0 0,0 0 0,0 0 0,-1 0-1,1 0-1,0 0 2,0 0-1,0 0 1,0 0 0,0 0 1,0 0 0,0 0-2,0 0 1,0 0 0,0 0-1,0 0 1,0 0 0,0 0 0,0 0 1,0 0 0,0 0-1,0 0 0,0 0-1,0 0 1,0 0-1,0 0 1,0 0 1,0 0-1,0 0 1,0 0-1,0 0 1,0 0-2,0 0 1,0 0 0,0 0 0,0 0 0,0 0 0,0 0 0,0 0 0,0 0 0,0 0 1,0 0 0,0 0-1,0 0-1,0 0 0,0 0 1,0 0-1,0 0 1,0 0 1,0 0 0,0 0-1,0 0 0,0 0-2,0 0 0,0 0-1,0 0 3,0 0 0,0 0 0,-4 0 2,0 0-1,0 0 0,3 0 0,6 0 0,-5 0-1,1 0 2,2 0-2,-3 0 0,0 0 0,0 0 0,0 0 0,0 0 0,0 0-1,0 0 0,0 0 1,4 0 1,-4 0-1,0 0 0,0 0 0,0 0-1,0 0 0,0 0 0,0 0 1,0 0 0,0 0 0,0 0 1,0 0-1,0 0 0,0 0 1,0 0-3,0 0 2,0 0 0,0 0 4,0 0-2,0-3-2,0 3 1,0 0-1,0 0 0,0 0-4,0 0 1,0 0 3,0 0 0,0 0 0,0 0-1,0 0 0,0 0-1,0 0 1,0 0 1,0 0 0,0 0 3,0 0-2,0 0 0,0 0-1,0 0 1,0 0-1,0 0-1,0 0 0,0 0 0,0 3-1,0-3 1,0 0 1,0 0 0,0 0 0,0 0 0,0 0 1,0 0 1,0 0-2,0 0 0,0 0 0,0 0 0,0 0 0,0 0 0,0 0 0,0 0 1,0 0 0,0 0-1,0 0 0,0 0 0,0 0 0,0 0 0,0 0 0,0 0 0,0 0 0,0 0 1,-4 0-2,1 0 1,2 0-4,-3 0 3,8 0 0,-3 0 0,2 0 1,-3 0 2,0 0-2,4 0 3,-4 0-3,0 0-2,0 0 2,0 0 0,0 0 0,0 0 0,0 0 2,0 0 0,0 0-2,0 0 0,0 0 0,0 0-1,0 0 0,0 0-2,0 0 3,0 0-1,0 0 0,0 0 1,0 0 2,0 0-1,0 0 1,0-3 0,0 3-2,0 0 0,0 0 0,0 0-2,0 0 0,0 0 2,0-1 2,0 1 0,0 1-2,0-1 1,0 0 1,0 0-1,0 0-1,0 3 0,0-3 0,0 0 0,0 0-4,0 0 4,0 0 0,0 0-2,0 0-3,0 0 1,0 0 4,0 0-1,0 0 1,0 0 4,0 0-2,0 0-1,0 0 0,0 0-1,0 0 0,0 0-1,0 0 1,0 0 0,0 0 0,0 0-1,0 0 0,0 0 0,0 0-2,0 0 1,0 0 1,0 0 1,0 0 0,0 0 1,0 0-1,0 0 1,0 0-1,0 0 1,0 0-1,0 0 2,0 0 0,0 0-2,0 0 1,0 0-1,0 0 1,0 0-3,0 0 2,1 0-1,-1 0 1,0 0-3,0 0 1,0 0 2,0 0 0,0 0 0,0 0 0,0 0 0,0 0 0,0 0 0,0 0 0,0 0 0,0 0 1,0 0-2,0 0 0,0 0 2,0 0-1,0 0 2,0 0 0,0 0 0,0 0 0,0 0-2,0 0 0,0 0-2,0 0 1,0 0-2,0 0 3,0 0 0,0 0 0,0 0 0,0 0 2,0 0-2,0 0-3,0 0 2,0 0 0,0 0 1,0 0 0,0 0 1,0 0 0,0 0 0,0 0-1,0 0 2,0 0-2,0 0 0,0 0 0,0 0 0,0 0 2,0 0-1,0 0-1,0 0 0,0 0 1,0 0-2,0 0 1,0 0-1,0 0 0,0 0 2,0-3-1,0 3 0,0 0 0,0 0 2,3 0-2,-3 3 0,0-3 0,0 0-2,0 0 1,0 0-4,0 0 2,0 0-1,0 0-45,0 3-139,0-3-136,0 1-211,0-1-225,-4-1-115,-4-2-20,-5-1 111,-3-4 115,3 0 203</inkml:trace>
        </inkml:traceGroup>
      </inkml:traceGroup>
    </inkml:traceGroup>
  </inkml:traceGroup>
</inkml:ink>
</file>

<file path=ppt/ink/ink18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6:02:33.49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3DBFDAB-F99D-48C7-87ED-F4F7F02A09AA}" emma:medium="tactile" emma:mode="ink">
          <msink:context xmlns:msink="http://schemas.microsoft.com/ink/2010/main" type="inkDrawing" rotatedBoundingBox="-6919,10168 2515,9718 2518,9790 -6915,10239" semanticType="underline" shapeName="Other">
            <msink:sourceLink direction="with" ref="{A68F31EF-DFA4-406C-8A4E-DA29A8204B38}"/>
          </msink:context>
        </emma:interpretation>
      </emma:emma>
    </inkml:annotationXML>
    <inkml:trace contextRef="#ctx0" brushRef="#br0">81 447 8,'-13'3'320,"5"-3"40,0 0 25,0 2-22,3-2-78,0 0-65,2 0-42,1 2-16,-1-2-10,-2 0-12,5 0-23,0 0-28,-3 0-23,2 0-18,1 0-10,0 0 0,0 0 7,-4 0 14,4 0 15,-3 0 19,2 0 14,1 0 19,0 0 9,-4 0 5,3 0-2,1 0-1,-4 0-11,4 0-18,-3 0-17,3 0-18,0 0-14,3 0-17,-3 3-11,4-3-5,1 0-3,3 0 0,1 0 6,4 2 4,3-2 6,5 0 3,1 0 10,4 0 10,3 0-1,5 0 2,2 0 1,8 0-3,-2 0-5,6 0-14,-2-2-7,9-1-5,-2 3-6,3-2-6,-5 0-2,4-1-4,-1 1 2,1 2-2,-4-2-2,4 2 1,-1-2-1,-2-1-1,2 3-1,-4-2 1,1 0 2,1-1 0,-1 3 1,2-4 2,1 1 0,3 1-1,-1-2 1,5 1-3,3 2 0,0-3-5,2 1 1,3-1-4,-7 3-3,3-2 3,-3 0-3,-6 2 0,2-3 1,-3 2-1,-4 1 2,-3-3-1,2 3 3,-1 1-3,0-2 0,0-2 1,-2 3 3,-4-3-4,4 2 2,-2 2 1,-2-1 0,2-3-1,-3 3 1,1-1-1,0-2 1,2 3-3,2-3 3,-4 2-2,2 1-1,1-4-1,-2 3 0,-3 2 0,1-5 0,-2 5 0,0-4 0,-1 4 0,-1-3 2,1 1-1,-2-1 2,-2 3-3,2-1 2,-3-2 0,-1 3-4,1-3 0,0 1 2,-1 2 0,1-2 0,1 2 0,2-2 2,-1-1 1,1 0 0,-1 2-2,3-2-1,-1 1 0,1-1 0,-2 3 0,1-4-1,-1 4 1,2-3-3,-4 2-2,2-2 5,-2 2 0,2 1 0,-3-4 0,-4 1 2,2 3 2,-1 0-1,3 0-1,-5-4 0,-2 4 0,5-3 0,-3 3-1,1-1-1,-1 1 0,2-3 0,-1 2 4,2-2-4,2 0 0,-4 2 2,4 1-2,-3-4 1,2 4-4,-1-3 2,2 3 1,-4-1-1,4-2-1,0 3 2,0-1 0,1-2 0,2 3 0,-4-3 2,1 3-4,-3-1 1,2-3 0,4 4-1,2-3-2,2 2 3,-2 1 1,3-3 0,-4 2 0,1 1 0,-1-3 2,2 3 0,-1-2-1,-4 0-2,2 2 2,-2-3-1,-1 1-1,-2 2 1,2-2 0,-4 0 2,4 2-2,-4-3 0,2 1 2,-4 2-1,4-2 1,2-1-2,-6 1 1,3 2 0,3-3-1,-6 2 0,3-2 1,3 0 1,-5 1-1,1 2 2,-1-2-2,-2 0-2,5-1 0,-3 3 1,2-4-3,-6 4 0,6-3 3,-2 2 0,1-3-2,-1 4-1,3-1 3,-5-2-1,5 3 1,-4-3 1,1 2-1,-1 1 1,-2-3 3,3 2-4,-3 1 0,-4-3 0,4 3 0,3-4 1,0 4 0,-4-3-1,4-1 1,0 4-1,1-1 1,-1-2-1,2 0-2,-2 3 2,-2-1 1,2-3 0,0 4-1,0-3 2,-4 3-2,4-4-2,-3 3 2,0-2 0,-1 3-2,-2-3 0,4 2 2,-5 1 1,4-3-1,0 2-1,-2 1 1,1-3 0,1 3-1,-2-2-3,2-1 4,-4 3-1,2 0 2,-3-2-1,0 0 0,-2 2-1,5 0 1,-3-3 0,0 3 0,0 0 0,0 0 0,-2-2 2,2 0-2,3 2 2,-3 0-4,0-2 1,0-1 0,4 3 0,-4 0 1,2-3 1,1 3 0,-3-1 4,1 1-3,-1 0 0,0 0 1,0-3-3,-1 3 0,1 0 0,-3-2 0,3 2 0,-7 0-3,5 0 3,-4-3-2,4 3 0,-4 0 1,-3 0 1,8-2 0,-6 2-1,2-2 1,2 2-2,-2 0 4,1-3-1,0 1 0,0 2 1,2 0 0,-1-2-2,0 2 0,-1-1 0,3-3 0,-3 4 0,-1 0 3,2-2-2,-2 1 0,2 1-1,-2 0 0,1-4 0,1 4-3,-2 0 0,2-1 1,-1 1 1,3 0 1,0-4-1,0 4 1,1 0 0,-1-2-1,4 2 1,-3-1 0,0 1 0,0 0-2,-3 0 4,-4-4-1,5 4 0,-4-1-1,1 1 2,0 0-1,-3 0-2,0-2 1,3 2 0,-4 0 2,3 0 0,1-4 4,0 4 2,-2-1 1,2 1 4,1 0 2,-3 0 1,2 0-2,0-3 1,-2 3 2,-1 0 2,2 0 1,-2-3 4,-4 3 4,-1 0 6,0 0 0,0 0 3,-3 0-4,0 0 1,-2-1-4,2 1-6,-3 0 2,-2 0-6,3 0-1,0 0-3,-3 0-1,0 0 0,0 0-5,2 0-3,-2 0-3,0 0-11,0 0-43,-2-4-147,-4 4-223,-4 0-325,-19-2-169,-19 1-83,-36-7-9,-33 0 121,-32 1 210</inkml:trace>
  </inkml:traceGroup>
</inkml:ink>
</file>

<file path=ppt/ink/ink18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6:03:20.20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4E8DC1F-BBE1-47E6-9788-1B952E0D4DF1}" emma:medium="tactile" emma:mode="ink">
          <msink:context xmlns:msink="http://schemas.microsoft.com/ink/2010/main" type="writingRegion" rotatedBoundingBox="-4479,7086 -75,6353 224,8157 -4178,8890"/>
        </emma:interpretation>
      </emma:emma>
    </inkml:annotationXML>
    <inkml:traceGroup>
      <inkml:annotationXML>
        <emma:emma xmlns:emma="http://www.w3.org/2003/04/emma" version="1.0">
          <emma:interpretation id="{A1757EF5-DECB-4832-850C-E29B975F020D}" emma:medium="tactile" emma:mode="ink">
            <msink:context xmlns:msink="http://schemas.microsoft.com/ink/2010/main" type="paragraph" rotatedBoundingBox="-4479,7086 -75,6353 224,8157 -4178,8890" alignmentLevel="1"/>
          </emma:interpretation>
        </emma:emma>
      </inkml:annotationXML>
      <inkml:traceGroup>
        <inkml:annotationXML>
          <emma:emma xmlns:emma="http://www.w3.org/2003/04/emma" version="1.0">
            <emma:interpretation id="{6184FC90-7AF2-4968-8C90-EC58AFC87B1B}" emma:medium="tactile" emma:mode="ink">
              <msink:context xmlns:msink="http://schemas.microsoft.com/ink/2010/main" type="line" rotatedBoundingBox="-4479,7086 -75,6353 23,6950 -4379,7682"/>
            </emma:interpretation>
          </emma:emma>
        </inkml:annotationXML>
        <inkml:traceGroup>
          <inkml:annotationXML>
            <emma:emma xmlns:emma="http://www.w3.org/2003/04/emma" version="1.0">
              <emma:interpretation id="{F9B1B7A8-FB15-4485-99F9-419B03421DCC}" emma:medium="tactile" emma:mode="ink">
                <msink:context xmlns:msink="http://schemas.microsoft.com/ink/2010/main" type="inkWord" rotatedBoundingBox="-3321,6893 -75,6353 -6,6769 -3252,7309"/>
              </emma:interpretation>
              <emma:one-of disjunction-type="recognition" id="oneOf0">
                <emma:interpretation id="interp0" emma:lang="en-IN" emma:confidence="0">
                  <emma:literal>arsine</emma:literal>
                </emma:interpretation>
                <emma:interpretation id="interp1" emma:lang="en-IN" emma:confidence="0">
                  <emma:literal>ursine</emma:literal>
                </emma:interpretation>
                <emma:interpretation id="interp2" emma:lang="en-IN" emma:confidence="0">
                  <emma:literal>Visine</emma:literal>
                </emma:interpretation>
                <emma:interpretation id="interp3" emma:lang="en-IN" emma:confidence="0">
                  <emma:literal>miser</emma:literal>
                </emma:interpretation>
                <emma:interpretation id="interp4" emma:lang="en-IN" emma:confidence="0">
                  <emma:literal>"arsine</emma:literal>
                </emma:interpretation>
              </emma:one-of>
            </emma:emma>
          </inkml:annotationXML>
          <inkml:trace contextRef="#ctx0" brushRef="#br0">3641-2072 18,'4'-4'430,"-8"-4"63,-3 4 32,1 0 23,-2 1-106,0-2-128,3 2-37,0-1 7,2 4 6,-2-1 1,-1-2-22,6 3-48,-2 0-80,2 0-68,0-3-49,0 3-24,0 3-15,2-3-10,-2 3 5,6 2 0,-1-2 8,3 5 3,0-1 4,2 2 3,-1 0-1,2 5 3,-3-2-2,2 0 4,-2 5 1,2 1 2,-4-3 1,2 1-2,-1-1 2,-1 1-2,0-3-3,1 2 5,-2-1-2,0-6 4,-1 4-3,0-5 2,-1 1 0,2-1 1,-4-3 2,2 1 3,-3-5-39,-3 3-108,2-3-102,-4-6-169,-3 2-169,-4-5-132,3-6-32,-4 2 75,5-5 79,-3-1 157</inkml:trace>
          <inkml:trace contextRef="#ctx0" brushRef="#br0" timeOffset="141.0999">3713-2174 193,'1'-10'474,"3"3"43,-1 1 24,-3-2 11,0 5-234,0-1-148,0 3-81,0-2-44,1 0-26,3 3-26,-1 0-39,7 0-85,2 3-110,-2-3-119,11 0-91,3 0-40,2 0 10,2 0 67</inkml:trace>
          <inkml:trace contextRef="#ctx0" brushRef="#br0" timeOffset="535.3784">4236-2216 114,'5'0'438,"-4"0"49,-1 0 28,-1 0 8,-4-3-165,2 3-140,-2-1-74,0 1-38,2 0-26,-2-3-16,-1 6-15,4-3-17,-3 0-14,-1 4-11,-1-1-5,-1 2-2,0-2 0,0 2 0,3 2-2,-3 0 2,4 2 2,4-1 0,-4 1-1,4-1 3,4-1-3,0 5 2,4-1-6,0-3 1,2 3 0,6-3 2,-1 2 0,5-1 0,5 0 3,-3 2-3,2-3 0,5 1 1,-3-1-1,-1-1 0,1 0 0,-5 4 0,0-4 0,-7-1 0,2 0-1,-3 1 1,-2-2 1,-3 2-1,-3-4 4,-3 2-1,-2-3 5,-5 5 5,0-3 8,-8 4 18,0-1 25,-6 0 23,0-1 11,-8 1 1,4-3-4,-6 3-16,0-2-27,4 1-23,-3-5-18,0 5-55,-3-5-58,2 3-87,3-4-150,1-4-177,4 3-90,2-6-4,9 0 25,7-4 70</inkml:trace>
          <inkml:trace contextRef="#ctx0" brushRef="#br0" timeOffset="852.608">4761-2207 146,'0'-9'462,"-5"2"44,-2-2 26,2 2 13,1 1-199,-1 0-150,2 0-69,1 2-27,-1 1-13,0 2-6,1-3-10,2 4-11,0-3-22,0 3-20,0 3-11,5-3-5,0 4-2,-1 0 1,8 0-1,-3 3 1,3 4-2,0-3 0,4 4-2,-3-1 1,2 1 1,1 0 1,-3 3-1,3-2 2,-4-2 1,1 4 0,-3 0 1,1-3 0,-3 0 4,-1 0 0,-1 0-4,-1-1 1,-4-2-4,-1 2-13,0-4-27,0 4-63,4-5-121,-4 0-127,0-5-131,-4 2-55,4-6-12,4 2 41,4-6 112</inkml:trace>
          <inkml:trace contextRef="#ctx0" brushRef="#br0" timeOffset="2091.4827">5276-2188 75,'16'-8'445,"-12"3"53,1-1 29,-5 1 17,0 1-156,0 1-171,0 2-95,0-2-52,-3 2-26,3-2-16,-2 3-11,-1 3-10,-2-2-3,-3 3-3,-1 3-1,-4 4-2,-3-3 4,3 1 2,-3 3 1,3 0 0,3-4-2,-1 4 3,3-2-6,-1-2-1,-3 3-1,6-3 0,3-1 2,6-3 2,-3 0-1,-3 0 0,3-1 0,-3-1 3,3 1 15,6-3 40,-6 1 82,2-1 70,1-1 32,-2-2 13,3-2-3,0 1-34,1-4-81,2-3-68,-3 3-31,1-3-15,3 0-13,-5-1-5,2 3 4,-3-1-3,4 1-2,2 2-5,-3-2-1,3 5-4,-3-4-3,3 5 0,2-2 0,1 2 0,2-1-1,0 1 2,-1 3 0,3 0-3,4 0-4,2 0 3,-2 3 1,5 1-2,0 0 4,-4 1 2,4 2 3,-4 0 1,-2 0 0,-2 0 1,-1 0-2,-1-3 0,-1 4 0,-7-4 0,6 0 0,-4-1 1,-4 1 4,0-4 4,0 4 4,-2-3 8,-2-1 28,0 0 29,3 0 16,0 0 9,-3-1 3,5-3-4,-5 0-25,5 0-29,3-1-18,-5-2-15,2 4-6,0-1-5,-2-1-5,-1 3 0,1 2-3,-1-5-2,-2 5 0,0-2-3,3 2 4,0 0-3,-1 0 1,1 0 3,2 0 0,3 0 2,-5 0 0,6 2 2,-4-2 4,3 0 3,3 0 1,2-2-1,0 2 3,5-2 1,-2-1-2,1 1 0,0-2-1,0 0-1,-1-2 1,2 1 1,-4-2-5,6 2 1,-3-3 0,4-5-2,-5 5 0,5-4 0,-7 0 0,2 1 2,-3-1 2,-3 0 6,1 0 6,-3 1 8,-3 3 2,-2-3 1,2 4 0,-5 1-2,0 0-9,0-1-5,0 6-4,0-4-4,0 2-5,0 3-6,0-1-5,-3 1-1,1 0-3,-4 1 1,1 3 1,-3 1 8,0 1 3,3-2 1,0 4 2,-3-1 1,7-3-1,-6 4-1,6-5 1,1 2-1,0-3 1,0 3-2,0-1-1,0-1 0,1 1 2,6-3-1,-3-1 3,6 2 3,3-2 1,3-2 1,2 2-1,2-5-3,5 2 2,-5-1-1,3 3-2,1-5 0,-5 5-2,0-4-1,-4 3 1,1-2-5,-3 4-3,11 0-10,-15 4 10,3-1 2,1 2 3,-4 1 5,2-1 1,-1 2-1,0-4 0,1 4 1,-3-2-1,0 1 0,-2-3-1,1 2 0,-1-1 3,1-1 0,-3-1-1,0 0 3,-3-2 7,2 3-2,2-3 4,-5 0 1,5-3-2,0 1-4,6 0-1,-1-5-1,3-1-5,6 2-1,-2-1 0,-1-1 0,2 1 0,-2-2-4,-3 6 1,-3-1-1,1 1-2,-6-1-2,3 3 1,-3-2-1,-1 0 0,0 3 4,0-1 4,0 1 0,-3-4 2,4 4 1,1-2-1,-4 2-2,3-1 2,3-3-1,0 3-1,3-2 4,-5 0 0,7-2 1,-1 2-2,0-2 1,4 1-2,-3-4-2,0 1 1,2 0 1,-3-2-1,4 2 4,-4 1-1,0-1 1,-3 3-2,0-4 1,-1 4-3,-3-2-5,0 5 3,-2-6-7,-1 7-13,1-1-55,0-2-93,-3 3-110,2-3-83,-2 3-149,0 0-153,0 3-78,-2-3 24,-6 3 74,3-2 62,-3 6 142</inkml:trace>
          <inkml:trace contextRef="#ctx0" brushRef="#br0" timeOffset="-2103.4936">2468-1863 35,'-2'-4'400,"2"0"59,-3-2 28,-2 0 23,2 0-140,1 5-128,2-5-71,0 1-22,-3 2 16,3-1 17,-3 0 28,1 1 22,2 2 14,-3 1-10,3-3-26,-3 3-25,3-1-37,-2-2-33,2 3-27,0 0-16,0 0-12,-3 0-7,3 0-4,0-2-3,0 2-1,0 0-5,0 0-2,0 0-8,0 0-1,0 0-5,0 0-7,0 0-3,0-3-1,0 3-1,0 0-4,0 0-2,0 0 2,0 0 1,0 0-3,0 0 0,0 0 1,0 0-2,0 0 2,0 0-3,0 0 4,0 0-2,0 0 2,0 0-3,0 0 2,0 0-2,0 0 2,0 0-4,0 3-1,-1-3 1,1 0-2,0 0-1,0 0 0,0 0-2,0 0-1,0 0-1,0 0 1,0 0 2,0 0 1,0 0 0,0 0 0,0 0 0,0 0 2,0 0-2,0 0-1,-4 0-3,4 2-4,0-2-1,0 0-5,0 0 1,0 0 0,0 3 4,0-2-1,0 2 3,4 1-1,-4 4 5,4-5 0,-2 8-2,4-4 2,-1 2 3,-2-2-2,4 2-2,-1 3 2,-1-1 0,3-1 1,-1 1 0,-1 3 1,2-2 0,-2-1 0,1 4 1,-1-4-3,2 1 2,-1 0-2,-3-3 2,4 2 1,-3 1 0,0-4 3,0 3-1,0-3-1,1 3 2,-1-3-6,-2-1 0,-1 4 2,1-5-2,2 1 4,-2 0-4,2-2 6,-4-1-2,3 3-2,-1-2 1,-3-1-1,0-1 0,1 1 0,3 1 1,-1-1-1,-3-1 1,1 2 2,3-2-1,-4 1 1,0 0-3,1-1 3,2-2-3,-3 2 4,4 0 1,-4-2 3,1 3 1,-1-1 1,4-3 2,-4 4-1,0-3-2,0-1 0,1 3-1,-1 0-2,0-3 2,0 0-3,0 0 0,0 1 1,0 3-1,3-4 0,-3 3-1,0-3 1,0 0-5,0 0 3,0 0-2,0 4 0,0-4-1,0 1 1,4-1-1,-4 3 2,1-3 0,-1 3 0,3-3 0,-3 1-1,0-1-1,0 0 1,0 0 2,0 3-1,0-3-2,0 0 1,0 0 3,0 2 0,0-2-1,0 0 1,0 0 0,0 0-3,0 0 4,0 0-4,0 0 2,2 0 0,-2 0 6,0 0-4,0 0 0,0 0 3,0 0 4,0 0 3,0 0-1,0 0 10,0 0-2,0 0 3,0 0-5,0 0-2,0 0-5,3 0-3,-3 0 0,0 0-3,0 0-1,0 0-2,0 0 1,0 0-3,0 0 1,0 0 0,0 0-1,0 0-1,0-2-13,-3 2-53,3 0-168,-2-3-176,-2 2-266,-4-5-173,-1 1-77,0-6 1,6 3 145,-1-6 158</inkml:trace>
          <inkml:trace contextRef="#ctx0" brushRef="#br0" timeOffset="-531.3785">2572-1842 296,'0'0'379,"-6"-2"37,4 0 14,-1 0-73,1-1-77,2 3-60,0-1-40,0-2-23,0 3-29,0-3-27,0 3-13,0-1 4,0-3 13,0 4 21,0 0 33,-3-1 23,3 1 12,-3-3 4,1 3-6,2 0-13,0 0-32,0-3-24,-3 3-21,3 0-19,0 0-14,0 0-15,0 0-9,0 0-4,0 0-10,0 0-10,0 0-7,0 0-9,-2 0-4,2 0-2,0 0-6,0 0-4,0 0-2,0 3 2,0-3-23,2 4 18,1 0 2,-1 0 5,4 3 1,-4-1 1,3 4 6,1 2 1,2-1-2,2-1 0,-2 5 0,5 3 0,-1-3-3,1 1 2,3 3 2,2-2 1,-2-1 1,2 3 3,3 0 4,-5-4-1,1 1-4,1-1 2,-2 1-1,2-3-3,-2 2-1,-2-4 0,-1 0 3,1 0 1,-1-3-2,-6 3 1,1-5 1,-2-2-2,-1 2 1,0-5 5,-2 2 2,-2 2 20,3-5 21,-3 2 14,3-2 13,-4 2 5,3-2 5,-3 0-17,0 0-15,1 0-16,-1 0-13,0 0-8,0 0-10,0 0-4,0 0-5,0 0-20,-1-2-58,-2 2-141,-1-2-125,-2-3-184,-2 2-225,0-4-112,-3 1-10,1-4 105,7 2 108,1-4 171</inkml:trace>
        </inkml:traceGroup>
      </inkml:traceGroup>
      <inkml:traceGroup>
        <inkml:annotationXML>
          <emma:emma xmlns:emma="http://www.w3.org/2003/04/emma" version="1.0">
            <emma:interpretation id="{0AE1A298-A796-43C3-B284-2E5E6480152B}" emma:medium="tactile" emma:mode="ink">
              <msink:context xmlns:msink="http://schemas.microsoft.com/ink/2010/main" type="line" rotatedBoundingBox="-2071,7340 -41,7352 -46,8314 -2076,8302"/>
            </emma:interpretation>
          </emma:emma>
        </inkml:annotationXML>
        <inkml:traceGroup>
          <inkml:annotationXML>
            <emma:emma xmlns:emma="http://www.w3.org/2003/04/emma" version="1.0">
              <emma:interpretation id="{40157DAA-14FE-4434-8EF4-3AA4AD72FC1C}" emma:medium="tactile" emma:mode="ink">
                <msink:context xmlns:msink="http://schemas.microsoft.com/ink/2010/main" type="inkWord" rotatedBoundingBox="-2071,7340 -41,7352 -46,8314 -2076,8302"/>
              </emma:interpretation>
              <emma:one-of disjunction-type="recognition" id="oneOf1">
                <emma:interpretation id="interp5" emma:lang="en-IN" emma:confidence="0">
                  <emma:literal>=</emma:literal>
                </emma:interpretation>
                <emma:interpretation id="interp6" emma:lang="en-IN" emma:confidence="0">
                  <emma:literal>E</emma:literal>
                </emma:interpretation>
                <emma:interpretation id="interp7" emma:lang="en-IN" emma:confidence="0">
                  <emma:literal>¥</emma:literal>
                </emma:interpretation>
                <emma:interpretation id="interp8" emma:lang="en-IN" emma:confidence="0">
                  <emma:literal>#</emma:literal>
                </emma:interpretation>
                <emma:interpretation id="interp9" emma:lang="en-IN" emma:confidence="0">
                  <emma:literal>€</emma:literal>
                </emma:interpretation>
              </emma:one-of>
            </emma:emma>
          </inkml:annotationXML>
          <inkml:trace contextRef="#ctx0" brushRef="#br0" timeOffset="3702.6253">4956-1510 169,'-5'0'290,"-3"-4"32,4 4-3,-1 0-38,0-3-25,-3 3-15,3-4-3,-1 4-9,4-1 2,-3 1-2,2 0 1,0-3 0,1 3-4,2 0-8,0-3-28,0 3-44,0 0-45,0 0-46,0 3-28,0 0-17,-3-2-9,1 6-4,-1 1 2,0 3 2,1 1 3,-4 2-1,4 0 3,-2 2 1,-3 0-5,6 2 0,-4-3 0,2-1-1,-2 0 2,0-1-3,-1-2 0,4 5 0,-5-8-2,6 3 2,-2-3-1,1-2 2,2 1-1,-3-2 2,3-4 9,0 1 29,3 3 28,-1-5 20,1 0 15,5 0 7,5-5-3,1 3-26,7-3-26,3 2-21,-3-1-13,5-1-7,-6 3-6,3 1-5,1-3-2,-3 3 0,1 1-1,2 0-2,-3 0-1,0 1 0,-3 3-1,-1-3-1,1 5 2,-2-1 2,-3-2-1,0 1 1,-2 3-2,-6-2 5,0 0-1,-5 2 1,-4-2 0,-2 2 1,-5 0 4,-2-2-4,-3 2 1,1-3-1,-4 4 1,0-4-3,3-3 1,0 5 0,1-5 0,4 2 0,2 0 0,2-2 0,1-1-2,3 0-20,-2 0-38,5-1-49,1-2-44,6-4-38,6 3-31,4-3-6,4-2 19,8 2 38,1-2 39,4-3 32,0 2 33,1 0 26,5-2 18,-4-1 12,0 1 8,-2 0 1,-3 4 7,-3-4 34,-2 2 64,-5 1 78,-3 5 55,-2-3 34,-3 2 12,-5 1-21,0 1-60,-4 1-77,-2 0-56,4 1-36,-1 1-20,-5 0-13,0 0-6,0 1-2,0 3 3,-5 1 1,-1 0 3,4 1 1,-2 0 2,-3 0-6,2-2 2,1 2 2,0-2-1,3 1 1,-6-2-1,7-2 6,-1 2-4,1-2-2,0-1 3,0 0 9,0 0 3,1 0 4,7-1 2,0-3 2,4-4-5,5 1-8,-1 0-3,4-2-3,0 2-3,0 0-1,-6 0 0,-1 4-5,-2-4-2,-3 6 0,-1-2-1,1 3 2,-5 0-1,2 0 1,-1 3 3,0 1 0,0 0 0,1-1-1,-5 2 3,7-3-1,-6 0 4,2 3-4,-1-5 2,1 2 5,2 0-2,2-2 2,-3 0-2,4-2 3,5 0-1,0 0-3,1-3 1,6 0 0,1 0 0,-4-6 1,4 4-3,2-2-1,1-1 0,-4 2 0,-2-3-2,-2 3 1,-3 3 3,0 2-3,-5-1-2,-2 1 0,1 1-3,-2 2-1,-2 0 1,2 0 0,-5 5 1,0-1 3,0-1-1,0 2 2,-4 3 0,3-1 1,1-3 2,-3 4-2,3-1 0,0-3-5,0 4 2,0-2 1,3-2-3,-3 0 5,5 1 0,-5-3 7,1 0-3,6 1-1,-6-1-2,2 0-2,-1 1-2,1-1 2,0-2-1,-1 2 2,1-2 0,0 0 3,-1 0 1,1 0 4,-3 0-3,0 0 3,5 0 0,0-2 0,0-3-3,6 1 1,-3-3 1,5-2 2,0 2 1,-1-5 3,1 2 0,3-3 0,-3-1-2,2-3-2,-3 1 4,1 0 2,-2-2 10,-1 2 7,-2-3 14,-5 1 12,-1 0 7,-4 2 3,2 2 1,-11 1-4,5-1-8,-10 2-12,-2-2-12,-6 2-7,-5 3-12,-6-1-7,-12 1-5,-12 0-4,-9 2-3,-12 2-3,-11 2-2,-4-1-2,-1 1-10,-2 2-21,7 1-34,6 0-75,8 0-133,4 1-106,11 2-154,7 1-173,9-4-109,7 3 0,10-1 93,16 1 91,9-2 153</inkml:trace>
          <inkml:trace contextRef="#ctx0" brushRef="#br0" timeOffset="4148.948">5070-1063 184,'-22'11'327,"-2"-3"23,4 0 25,-4 1-62,3-2-58,1-3-30,2 4-15,0-4-6,2 1-16,3-3-31,2 3-34,2-3-16,4-2 3,-3 1 17,5 3 16,-2-4 14,1 0 7,4 0 23,4 0 17,4 0 14,8 0 5,9-4-6,14 1-18,12 1-36,13-5-45,15 2-40,6-2-30,8 0-22,3 2-13,-1-2-5,1 3-6,-4-1-2,-7 1 2,-5 1-2,-8 2 1,-4-2-1,-6 0 0,-10 3-3,-6 0-22,-4-1-67,-12 1-129,-1 0-93,-8 0-147,-8 0-183,-7 0-133,1 0-15,-15 0 83,-5 0 72,-8 1 138</inkml:trace>
          <inkml:trace contextRef="#ctx0" brushRef="#br0" timeOffset="4640.2926">5229-857 133,'-47'8'459,"6"-1"47,2 0 26,6-3 15,0 0-197,6 0-162,2 3-86,4-6-43,1 2-20,6 1-13,-2-1 1,3-2 2,3 2 4,2-1 0,0 1 1,4-3 1,-3 1 0,6 2-6,-4-3 0,5 3-3,0-3 4,0 2 22,1-2 44,4 0 70,6 2 56,2-2 34,8 0 27,8 0-1,6-2-35,15 2-64,11-5-53,13 1-37,112-8 16,-80 8-76,3-3-7,2 2-4,-2-2-1,-2 3-2,196-14 51,-214 14-46,-9 0 1,-5 1-2,-7 1 1,-12-1 2,-5 0 4,-6 2 1,-10-2 6,-3 3 4,-6-2 8,-5 2 4,-8-2 3,0 2 2,-4 0-1,2 0-4,-6 0-9,3-3-11,-6 3-9,4 0-3,-4 0-11,1-2-3,-1 2-4,1 0-3,0 0 2,-3 0-6,2 0-7,-2 0-21,0-3-53,0 3-127,-2-1-170,-6-2-223,3-2-237,-7 1-108,-5-3-12,0-1 91,-10 3 148,-1-6 216</inkml:trace>
        </inkml:traceGroup>
      </inkml:traceGroup>
    </inkml:traceGroup>
  </inkml:traceGroup>
</inkml:ink>
</file>

<file path=ppt/ink/ink18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6:01:57.95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1518A0A-5C80-45BE-92EC-4D4767AE36A3}" emma:medium="tactile" emma:mode="ink">
          <msink:context xmlns:msink="http://schemas.microsoft.com/ink/2010/main" type="writingRegion" rotatedBoundingBox="-7656,9394 -5341,7623 -4693,8470 -7007,10241"/>
        </emma:interpretation>
      </emma:emma>
    </inkml:annotationXML>
    <inkml:traceGroup>
      <inkml:annotationXML>
        <emma:emma xmlns:emma="http://www.w3.org/2003/04/emma" version="1.0">
          <emma:interpretation id="{067A788B-0860-4CD4-A008-2CFA5808171A}" emma:medium="tactile" emma:mode="ink">
            <msink:context xmlns:msink="http://schemas.microsoft.com/ink/2010/main" type="paragraph" rotatedBoundingBox="-7656,9394 -5341,7623 -4693,8470 -7007,10241" alignmentLevel="1"/>
          </emma:interpretation>
        </emma:emma>
      </inkml:annotationXML>
      <inkml:traceGroup>
        <inkml:annotationXML>
          <emma:emma xmlns:emma="http://www.w3.org/2003/04/emma" version="1.0">
            <emma:interpretation id="{7FC20A08-6B61-477F-AB5C-AFE0607A51F9}" emma:medium="tactile" emma:mode="ink">
              <msink:context xmlns:msink="http://schemas.microsoft.com/ink/2010/main" type="line" rotatedBoundingBox="-7656,9394 -5341,7623 -4693,8470 -7007,10241"/>
            </emma:interpretation>
          </emma:emma>
        </inkml:annotationXML>
        <inkml:traceGroup>
          <inkml:annotationXML>
            <emma:emma xmlns:emma="http://www.w3.org/2003/04/emma" version="1.0">
              <emma:interpretation id="{D96B5DC9-5BB9-4FA6-B993-6BCEBE097677}" emma:medium="tactile" emma:mode="ink">
                <msink:context xmlns:msink="http://schemas.microsoft.com/ink/2010/main" type="inkWord" rotatedBoundingBox="-7656,9394 -5341,7623 -4693,8470 -7007,10241"/>
              </emma:interpretation>
              <emma:one-of disjunction-type="recognition" id="oneOf0">
                <emma:interpretation id="interp0" emma:lang="en-IN" emma:confidence="0">
                  <emma:literal>of</emma:literal>
                </emma:interpretation>
                <emma:interpretation id="interp1" emma:lang="en-IN" emma:confidence="0">
                  <emma:literal>at</emma:literal>
                </emma:interpretation>
                <emma:interpretation id="interp2" emma:lang="en-IN" emma:confidence="0">
                  <emma:literal>it</emma:literal>
                </emma:interpretation>
                <emma:interpretation id="interp3" emma:lang="en-IN" emma:confidence="0">
                  <emma:literal>E'</emma:literal>
                </emma:interpretation>
                <emma:interpretation id="interp4" emma:lang="en-IN" emma:confidence="0">
                  <emma:literal>e.</emma:literal>
                </emma:interpretation>
              </emma:one-of>
            </emma:emma>
          </inkml:annotationXML>
          <inkml:trace contextRef="#ctx0" brushRef="#br0">150 3 182,'-7'0'312,"4"0"18,-5 0 18,3 0-99,0-4-78,-1 4-42,-1 0-21,4 0-5,-2 0-8,1 0-14,0 4-10,0-4-15,0 0-11,1 0-7,2 0-10,1 0-5,-4 0-8,3 0-1,1 0-1,0 0 2,0 0 3,0 0 9,0 0 3,0 0 6,0 0 4,0 0 1,0 0-2,0 0-4,-3 0-2,3 0-1,-4 0-3,4 0-1,0 0-3,0 0-3,0 0-6,0 0-2,-1 0-4,1 0-1,0 0-1,0 0-1,0 0 1,0 0-1,0 0-2,0 0 1,0 0-3,0 0-2,0 0-1,0 0 1,0 0 2,0 0-3,0 0 0,-3 0 0,1 0 0,2 0 0,0 0-1,0 0 1,0 0 0,0 0 0,0 0 0,0 0-14,0 1-71,-3-1-139,0 0-159,-6-1-87,-3 1-43,-3 0-14,-6-4 61</inkml:trace>
          <inkml:trace contextRef="#ctx0" brushRef="#br0" timeOffset="3397.328">199-47 139,'-13'-3'693,"5"2"-286,-1-2-48,1-1-79,0 3-52,-2-1-27,2 0-20,-3-1-33,1 0-34,2 2-31,-5 1-22,5-3-13,-1 3-7,-2-2-6,3 2-3,-2 0-4,-3 0-3,0 0-5,-6 2-6,0 1-2,-10 1-4,0 1-1,-2 2 5,-2-3-3,1 4 5,1 0-1,-2 3 1,4-3-1,1 2-3,1-2 0,1 0-3,4 3-4,1-3-3,3 1 0,2-2 0,4 2 0,4-2 0,3-2 0,5 2 0,0-3 0,5 4 0,3-5 3,0 1 0,6 0 3,2-1-3,5-2 0,0 5-3,-4-5-1,4 3-3,-5-1 1,-1-3 2,-1 4-2,-1 0 3,0-1-3,-3 2 0,-6-2 0,3 2 1,-6-1 2,-1-1-2,-1 4 2,-6-2 4,3-1-3,-6 1 1,-3 2-2,2-2 0,1 2 0,-3-3 0,2 0 0,1 0 0,2 4-2,0-5 1,4 1-1,-1 0 0,5-1-3,-3 2 2,3-2 2,3 0 1,-3 1 1,5-3 2,-1 2-1,0 2 1,5-2-1,-1-2-2,0 5 0,0-5-2,2 4 2,1-3-5,-4 3 2,1 2 1,3-2 0,-6-1-1,0 3-3,3-2 4,-5 2 0,-2-1 0,3 1 2,-3 0 2,2 4 2,-3-4 0,0 0-2,-3-1 3,2 1-3,1-3-1,-4 4-1,3-1-1,-2 0-1,-1-1-1,3 2 1,-2-4 2,-2 3 0,0 1 5,2-3-3,-2 2 1,0 0-3,-3 1 0,3 0-2,-3 2 0,2-5 1,-1 2 0,-1 0 1,4 1 1,-5 1-3,1-2 1,0 2 1,4-2-2,-4 2 2,3-2 0,0 1 0,-3 0 0,5-1 2,-5 1-1,3-1-2,0 1-1,0-5 2,2 5 0,0-4-2,1 3 1,-3-2 2,5-1-1,0 1-1,-3-3-2,3 3 3,-3-1-1,3 1 0,0-2 1,0 1 0,0 1 2,0-3-2,0 3 2,0-2-2,0 1-2,0 0 1,-2-1-2,2 2 3,-3-2 0,3 1 0,0 0 2,0-1-1,0 2 0,0-3-1,0 3 0,0-4 0,0 5 0,0-5 0,0 3-4,0-3 2,0 1 1,0 2-2,0-3 3,0 1-2,0-2 4,0 5 0,0-5-1,0 4 0,0-1 1,0-1-2,0 1 0,0-3 0,0 4 0,0-4 3,0 5-2,0-5-1,0 2 0,0 0 2,0 1-4,0-1 2,0 0-1,0-2 0,0 3-1,0-1 2,0-2 0,0 3-2,3-3 2,-3 1-1,2-1 1,1 3 0,-3-3 1,3 0 3,-3 1-2,0-1 2,2 0-2,-2 3-2,3-3 0,-3 0 0,2 3-2,1-2 1,-3-1 0,3 0 1,-3 4 0,0-4 2,2 0-2,1 0 2,-3 0-2,5 3 3,-5-3-2,3 0 1,2 0 0,-3 0 0,1 4 0,0-4 1,-1 1-3,1-1 5,0 0 3,2 3-2,0-3 1,-2 0 1,-2 0 0,4 0-3,-2 0-2,1 0 0,0 3 0,1-3-3,-2 0 0,2 0 0,-1 0-1,0 1-1,1-1 5,-2 0 0,4 0-3,-1 0 1,-1 4 2,0-4 0,3 0-3,-5 0 1,3 3 4,1-3-1,-2 0-1,0 0-1,-2 0 0,2 0-2,-1 0 0,0 0 0,0 0 0,0 0 0,2 0 2,0 0 1,-4 0-3,4 0-1,-4 0-1,3 0 2,1 0 0,-4 0 0,1 0 2,-1 0 0,1 0-1,0 0-1,-1 0 0,1 0 2,2 4 1,-2-4 0,-3 0 0,5 0 1,0 0-1,-2 0-2,2 0-1,-1 0 0,0 0 0,0 0-1,1 0 1,0 0 2,1 0 2,-1 0-3,0 0 2,-2 0 1,2 0-3,0 0 4,-2 0-4,2 0 3,-2 0-5,2 0-2,-2 0 3,2 0-4,-5-4 2,5 4-1,0 0 6,-2 0-1,2 0-2,-1 0 1,4 0-1,-4 0 1,4 0 0,-3 0 0,-1 0 1,4 0 0,0 0 1,-3 0 1,3 0-2,-3-3 0,3 3 1,-3 0-4,3 0 1,-3 0-2,0-4 2,1 4-1,-1 0 1,0 0 3,3 0-2,-4 0 1,1 0 0,2 0 1,-3-1-3,1 1 1,0 0-1,0 0 0,-2 0-1,2 0-2,-2 0 3,2 0-1,-2 0 0,-1 0 1,1 0 1,2 0 3,0 0-1,1 0 0,-1-3-2,0 3-1,3 0-1,-7 0 0,6 0 1,-3 0 1,0 0 0,0 0 0,1-3 4,-2 3-3,-1 0 0,1 0-2,-1 0 0,1 0 0,0 0 0,2 0 0,-5 0 0,0 0 0,0 0 1,0-1 3,3 1-2,2 0 3,0-4 1,0 4-3,0 0 1,-2 0 1,2 0-3,-1 0 0,0 0 2,0 0 1,3 0-2,-6 0 3,4 0 3,-1 0 6,0-3 3,1 3 1,-2 0 5,2 0 3,2 0 0,-6 0-2,4 0-3,1-4-2,-4 4-2,3 0-5,-2 0-3,0 0-4,2 0 3,-3 0-2,1-1-1,0 1 2,-1 0 1,1 0 3,-3 0 7,3 0 6,-3 0 8,0 0 10,2 0 10,-2 0 8,3 0 4,-3 0 0,0 0-4,0 0-7,0 0-10,0 0-4,2 0-10,1 0-9,-3 0 0,0 0-3,0 0-4,0 0-1,3 0 0,-3 0 0,0 0-1,0 0-6,0 0 1,0 0 2,0 0-4,0 0-2,0 0 0,0 0 3,2 0 0,1 0-1,-3 0 1,1 0 0,-1 0 3,4 0-2,-4 0-4,0 0 9,0 0 9,3 0 3,-3 0 1,0 0 2,0 0 6,0 0-13,0 0-3,0 0-3,0 0-3,0 0 0,0 0-2,0 0 2,0 0-3,0 0 0,0 0 0,0 0-2,0 0 0,0 0 4,0-3-1,0 3 2,0 0-2,0 0 5,0 0 1,0 0 0,0 0-1,0 0 0,0 0 3,0 0-5,0 0 0,0 0-2,0 0-1,0 0-3,0 0-1,0 0-1,0 0-2,0 0 2,0 0-2,0 0-1,0 0-1,0 0 0,0 0 0,0 0-3,0 0 3,0 0 0,0 0-1,0 0 2,0 0-1,0 0 3,0 0-2,0 0 3,0 0-2,0 0 1,0 0-1,0 0 0,0 0-1,0 0-1,0 0 2,0 0-2,0 0 4,0 0-4,0 0 1,0 0-1,0 0 0,0 0 0,0 0 0,0 0 2,0 0-2,0 0 0,0 0 1,0 0 2,0 0-3,0 0 4,0 0-2,0 0 1,0 0-2,0 0-1,0 0 4,0 0-3,0 0 5,0 0-4,0 0 3,0 0-1,0 0-2,0 0-2,0 0 2,0 0 0,0 0 0,0 0-2,-3 0 0,3 0-2,0 0-67,-4-3-133,3 3-135,-4-1-216,-6-2-175,1-1-90,-6-1 15,6 1 107,-2-3 125</inkml:trace>
          <inkml:trace contextRef="#ctx0" brushRef="#br0" timeOffset="77788.362">1051-365 191,'-3'0'384,"-2"0"31,2 0 18,3 0-67,-5 0-112,2 0-78,1 0-36,-1 0-17,3 0-9,0 0-7,-3-4-19,1 4-20,2 0-17,-3 0-9,2-1-2,1 1 0,0 0 2,-4 0 6,4-3 4,-3 0 7,1 3-5,-1-1-5,2-2-3,1 0 1,0-2 1,-4 2 5,4-2 11,-3 1 4,3-4 1,0 1-5,0 0-5,3 1-14,1-4-11,-3 1-4,7-3-2,-3 4 2,3-6-2,5 3 5,-2-1 2,2 1 1,0-1-1,1-1-3,6 1-3,-3 0-2,-1-2-7,4 2 2,4-1 0,-4 0 0,3 0 0,1 2 2,-3-4 6,1 3 9,2 2 4,2-5 10,-4 4 10,6 1 3,-3-2-1,1 0-5,-3 1-5,4 2-11,-2-3-7,24-11 26,-25 14-30,-2-1 2,2 2 2,-3-4 1,0 1 2,0 3 1,-2-3-5,0 3 3,2 1 0,-6 0 1,1 1 2,-4-2 2,-2 4 1,1-3-3,-3 2-3,0 1 0,-1 1-8,-1 2-4,-1-3-4,-3 1-4,4 3-2,-6-4-8,2 4-1,1-1-2,-3 1 1,0-2-4,3 2-1,-3 0-1,0 0 1,0 0-2,0 0-3,0 0-3,0 0-13,0 0-23,0 0-47,-3 0-96,-2 0-125,2-4-107,0 4-149,-2-1-135,3-5-94,-4 5 24,-1-4 88,-4-1 86,2 2 153</inkml:trace>
          <inkml:trace contextRef="#ctx0" brushRef="#br0" timeOffset="78549.9002">1322-997 133,'-11'0'364,"5"0"40,-2 0 34,1 0-41,1 0-85,3 0-79,-2 0-49,2 0-28,1 0-28,-1 0-33,3 0-28,-3 0-23,3 0-12,0 0-14,0 0-4,0 0-5,3 0-5,-3 0-3,3 0 1,-1 0 1,1 0-2,5 0 6,1 0 12,8 0 8,0 3 6,4-3 0,1 2 2,11-2-3,-5 2-14,6-1-9,5 3-2,-1 1-4,-3-3 0,2-1-2,2 4-1,-2-3 3,1 3-3,-1-2 0,-3 0-3,-7-2 2,-3-1-2,-3 4 3,-7-2 3,-1-2 24,-1 0 46,-4 1 62,-4-1 61,1 0 49,-2 0 38,2 0-2,-2 0-23,-3-1-48,0 1-52,2 0-43,1 0-35,-3 0-24,0 0-15,0 0-17,0 1-9,0-1-7,0 0 0,0 0-5,0 0-3,0 0 0,0 0-2,2 0-2,-2 0-5,0 0 3,0 0 0,0 0-1,0 0 2,0 0 0,0 4-2,0-4-1,0 0 0,0 0-2,0 0 2,-2 0 0,2 0 1,0 1 1,0 1 0,0 2 5,2 1 1,4 2 1,-6 0-1,5-2 1,-2 5 1,-1-1-3,1 3 1,-1 0-1,1 0 1,0 0 2,-1 3-1,1 0 1,-1-1-1,1-1-1,-3 3 0,3-1 0,-1-2 2,-2 2 1,3-1-1,0-2 3,-3 0 0,2-2-2,1 2 0,-3-3-2,0 0-1,1-2 0,3-2-1,-4 2 1,3-2 1,-3-2-1,0 1 0,0-3 3,0 1-2,0 2 2,0-4 1,0 1 2,0-1 2,0 0 5,0 0 8,0 0-1,0 4 1,0-4-1,0 0-4,0 0-3,0 0-8,0 0-15,0 0-59,0-4-150,0 4-172,-7 0-267,3-5-161,-1 2-72,0-2 14,-3-6 124,3 3 159</inkml:trace>
        </inkml:traceGroup>
      </inkml:traceGroup>
    </inkml:traceGroup>
  </inkml:traceGroup>
</inkml:ink>
</file>

<file path=ppt/ink/ink18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6:03:55.48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298886B-28E8-4B20-85C9-AF0D0356D524}" emma:medium="tactile" emma:mode="ink">
          <msink:context xmlns:msink="http://schemas.microsoft.com/ink/2010/main" type="writingRegion" rotatedBoundingBox="-1253,16408 -8142,16464 -8156,14722 -1268,14665"/>
        </emma:interpretation>
      </emma:emma>
    </inkml:annotationXML>
    <inkml:traceGroup>
      <inkml:annotationXML>
        <emma:emma xmlns:emma="http://www.w3.org/2003/04/emma" version="1.0">
          <emma:interpretation id="{6ABE3608-ECC5-4A8A-BA8B-5D9A36D748CC}" emma:medium="tactile" emma:mode="ink">
            <msink:context xmlns:msink="http://schemas.microsoft.com/ink/2010/main" type="paragraph" rotatedBoundingBox="-2909,16459 -6173,16277 -6163,16083 -2898,16265" alignmentLevel="2"/>
          </emma:interpretation>
        </emma:emma>
      </inkml:annotationXML>
      <inkml:traceGroup>
        <inkml:annotationXML>
          <emma:emma xmlns:emma="http://www.w3.org/2003/04/emma" version="1.0">
            <emma:interpretation id="{71A95EAC-9FD6-4505-B94B-BDF52E88A226}" emma:medium="tactile" emma:mode="ink">
              <msink:context xmlns:msink="http://schemas.microsoft.com/ink/2010/main" type="line" rotatedBoundingBox="-2909,16459 -6173,16277 -6163,16083 -2898,16265"/>
            </emma:interpretation>
          </emma:emma>
        </inkml:annotationXML>
        <inkml:traceGroup>
          <inkml:annotationXML>
            <emma:emma xmlns:emma="http://www.w3.org/2003/04/emma" version="1.0">
              <emma:interpretation id="{41BFA9B0-B1B7-4ED0-A55A-BBC51B3B9ED2}" emma:medium="tactile" emma:mode="ink">
                <msink:context xmlns:msink="http://schemas.microsoft.com/ink/2010/main" type="inkWord" rotatedBoundingBox="-2909,16459 -6173,16277 -6163,16083 -2898,16265"/>
              </emma:interpretation>
              <emma:one-of disjunction-type="recognition" id="oneOf0">
                <emma:interpretation id="interp0" emma:lang="en-IN" emma:confidence="0">
                  <emma:literal>=</emma:literal>
                </emma:interpretation>
                <emma:interpretation id="interp1" emma:lang="en-IN" emma:confidence="0">
                  <emma:literal>E</emma:literal>
                </emma:interpretation>
                <emma:interpretation id="interp2" emma:lang="en-IN" emma:confidence="0">
                  <emma:literal>#</emma:literal>
                </emma:interpretation>
                <emma:interpretation id="interp3" emma:lang="en-IN" emma:confidence="0">
                  <emma:literal>t</emma:literal>
                </emma:interpretation>
                <emma:interpretation id="interp4" emma:lang="en-IN" emma:confidence="0">
                  <emma:literal>e</emma:literal>
                </emma:interpretation>
              </emma:one-of>
            </emma:emma>
          </inkml:annotationXML>
          <inkml:trace contextRef="#ctx0" brushRef="#br0">0-1 33,'6'1'420,"-6"3"50,2-4 30,1 3 14,-3 1-146,0-4-160,0 0-100,2 1-49,-2-1-28,0 0-11,0 0-2,-2 0-1,2 0 2,0 0 4,-3 0 3,1 0-3,2 2-2,-3-2 0,3 0-1,-3 0 1,1 0-3,2 0 0,0 0 4,0 0 2,0 0 7,-3 0 7,1 0 14,2 0 14,0 0 14,0 0 22,2 0 20,1 0 27,2 0 25,3 0 16,5 4 4,8-4-8,4 1-13,12 2-26,7 1-35,10 0-29,9-1-20,9 2-17,8-1-13,7 1-14,12-1-5,7 4-2,10-4-10,4 3-2,3 1-2,4-3-3,0 2 2,0 0-1,-4 1 4,-2 0 3,-8-1 3,-5-3-1,-4 3 1,-11-3-2,-4 1 0,-9 1 4,-6-2 6,-9-3 11,-9 2 10,-4-1 9,-7 1 13,-10-3 6,-3 2 4,-6-2 0,-5 0 0,-5 0-4,-3 2-5,-4-2-4,-1 0-8,-3 0-6,0 0-8,-2 0-9,0 0-10,-1 0-6,1 0-7,-3 0-16,0 0-31,0 0-51,0-2-123,0 2-127,0 0-119,-5 0-163,-1 0-165,-4-2-47,-3-1 65,-4 3 102,-3-2 105,-2-1 167</inkml:trace>
          <inkml:trace contextRef="#ctx0" brushRef="#br0" timeOffset="632.5284">438 187 145,'-44'2'453,"4"-2"46,7 2 24,5-2 13,3 3-209,5-3-151,6 0-84,0 0-43,4 1-19,0-1-12,2 0-4,3 3-1,-3-3 0,5 0 4,-2 0 1,2 0 13,2 0 11,-3 0 15,1 0 18,2 0 19,1 0 20,0 0 19,0 0 24,0 0 22,1 0 14,2 0 9,1 0-7,0 0-8,1 0-23,3 0-26,5 1-28,0-1-25,8 4-18,0-1-17,8-2-14,4 2-12,3 0-2,5-2-5,6 2-1,2-2-2,11 2-1,-1 1 0,10 0-3,3 0 0,9-1 1,2 1-5,0 0 2,7 3 0,2-3-3,-2-3-1,3 5-4,3-2 2,-1 1-2,1-4 7,0 5 1,-3-2 0,0 1 1,0-1 2,-3 1-3,-5-2 1,3 1-2,-4 1 2,-2-3-1,-4 3 0,-1-4 1,-5 2-1,-1 0 4,-7 1 3,-1-4 3,-12 0 2,-1 0 2,-8 3 3,-4-2 2,-7-1-1,-3 4-2,-5-4 3,1 1 1,-8-1-1,-3 0 2,0 2 5,-5-2-2,-2 0-2,1 0-1,-3 0-3,-2 0-3,4 0-5,-6 0-2,2 0-4,1 0-1,-3 0-4,3 0-6,-3 0-5,2 0-28,-2 0-56,0 0-171,3 0-181,-3-2-288,-5 1-163,-3-4-61,-12-2 9,-13-5 147,-13 1 166</inkml:trace>
        </inkml:traceGroup>
      </inkml:traceGroup>
    </inkml:traceGroup>
    <inkml:traceGroup>
      <inkml:annotationXML>
        <emma:emma xmlns:emma="http://www.w3.org/2003/04/emma" version="1.0">
          <emma:interpretation id="{7ECD3C35-43DB-4E79-A6AB-CB014EDC2C92}" emma:medium="tactile" emma:mode="ink">
            <msink:context xmlns:msink="http://schemas.microsoft.com/ink/2010/main" type="paragraph" rotatedBoundingBox="-1256,16052 -8145,16109 -8156,14722 -1268,14665" alignmentLevel="1"/>
          </emma:interpretation>
        </emma:emma>
      </inkml:annotationXML>
      <inkml:traceGroup>
        <inkml:annotationXML>
          <emma:emma xmlns:emma="http://www.w3.org/2003/04/emma" version="1.0">
            <emma:interpretation id="{E6C24794-192F-4A35-ACF0-94BE192F00FF}" emma:medium="tactile" emma:mode="ink">
              <msink:context xmlns:msink="http://schemas.microsoft.com/ink/2010/main" type="line" rotatedBoundingBox="-1256,16052 -8145,16109 -8156,14722 -1268,14665"/>
            </emma:interpretation>
          </emma:emma>
        </inkml:annotationXML>
        <inkml:traceGroup>
          <inkml:annotationXML>
            <emma:emma xmlns:emma="http://www.w3.org/2003/04/emma" version="1.0">
              <emma:interpretation id="{D51CD05B-F018-4A07-962F-0B10F32929E6}" emma:medium="tactile" emma:mode="ink">
                <msink:context xmlns:msink="http://schemas.microsoft.com/ink/2010/main" type="inkWord" rotatedBoundingBox="-8231,14788 -5157,14559 -5058,15890 -8132,16119"/>
              </emma:interpretation>
              <emma:one-of disjunction-type="recognition" id="oneOf1">
                <emma:interpretation id="interp5" emma:lang="en-IN" emma:confidence="0">
                  <emma:literal>Eats,</emma:literal>
                </emma:interpretation>
                <emma:interpretation id="interp6" emma:lang="en-IN" emma:confidence="0">
                  <emma:literal>{sets,</emma:literal>
                </emma:interpretation>
                <emma:interpretation id="interp7" emma:lang="en-IN" emma:confidence="0">
                  <emma:literal>{sets.</emma:literal>
                </emma:interpretation>
                <emma:interpretation id="interp8" emma:lang="en-IN" emma:confidence="0">
                  <emma:literal>teen</emma:literal>
                </emma:interpretation>
                <emma:interpretation id="interp9" emma:lang="en-IN" emma:confidence="0">
                  <emma:literal>{seats,</emma:literal>
                </emma:interpretation>
              </emma:one-of>
            </emma:emma>
          </inkml:annotationXML>
          <inkml:trace contextRef="#ctx0" brushRef="#br0" timeOffset="-22489.6077">991-665 81,'16'-3'486,"-8"3"74,2-7 41,-7 6 28,4-3-132,-1 0-142,-1 4-92,-4-2-46,3 1-26,-1 1-20,2 0-31,-5 0-43,3 0-39,-3 3-30,0 1-18,1 1-5,-1 2 0,-1 2-3,1 1 1,-8 2-2,1 0 2,-2 4 0,-1-3 0,-6 1-3,3 4 3,-4-5-2,4 1-4,-3-2 3,-2 2-4,4-3 2,1-3-2,-2 3-9,3-4-87,0 1-71,4-1-104,2-3-157,3-3-166,-2-1-84,-2-1 37,7-3 41,8-2 87</inkml:trace>
          <inkml:trace contextRef="#ctx0" brushRef="#br0" timeOffset="-22767.8425">467-1025 40,'1'-8'358,"2"5"43,-3-2 31,4-2 18,-4 0-108,1 3-93,-1 0-44,0 1-8,0 2 13,0-2 3,0-1 4,0 4 10,0-4 6,0 4-16,0-3-32,0 3-42,0-1-38,0 1-45,0 0-33,0 0-24,-1 1-13,-3 6-6,0-3 1,-4 3 2,-5 4 5,-3 5 4,-2-5 1,0 5 2,2-3 2,-1 2-1,2-3 3,6 4-3,-4-2 0,3-2 2,7 2-4,-2-6 2,5 4 0,5-3 4,3 0 0,0-2 3,6 0-1,6-2 5,-3 2-2,4-6 3,5 2 3,0-3 1,2-3 6,0 2 2,4-3 9,2-1 11,-6 0 18,0-2 17,-3 0 15,-1 0 16,-3 2 6,-6-2-1,-1 3-6,-1-1-11,-7 2-11,2-1-19,-1 3-17,-2-3-13,-4 2-20,2 1-11,-3 1-9,0 0-9,0 1 1,0 1-2,-4 2 3,-4 2 2,3 0 5,-3 2 2,-5 1 0,0 3 0,0-1 2,-3 1 0,3 0 0,1 2 1,-4 1 1,-1-3-1,5 3-3,-3-2 0,2 2 0,-3-2 0,0 2-2,2-4-6,-5 4-37,1-3-112,0-4-141,5 3-139,1-2-192,0-1-176,8-1-57,-4-3 60,8 1 112,8-2 126</inkml:trace>
          <inkml:trace contextRef="#ctx0" brushRef="#br0" timeOffset="-7962.6281">-474-402 252,'-4'2'412,"0"0"31,4 1 21,-1-3-94,1 0-134,-3 0-89,1 0-40,2 0-18,0 0-12,0 0 3,0 0-6,0 0-15,0 0-19,0 0-14,0 0-5,0 0-7,0 0 3,0 0 0,0 0 2,0 0 0,-3 0 0,3 0 3,-3 0 1,1 0 8,4 0 12,1 0 13,-3 0 14,0 0 11,3 0 7,-3 0 3,0 0-4,0-3-4,2 3-6,1 0-1,-3 0-6,1 0-2,3-2-3,0 2 2,3 0 1,-2-2-4,0 2-3,3-2-3,0 2-6,0-3-10,-4 3-9,4-2-3,-1 0-4,-1 2 0,4-3 2,-5 1 3,3-1 2,3 2-1,-5-2 0,2 0-5,0 1-3,4-2-4,-6 1 3,2 2-3,0-5 1,3 5-1,-4-3-1,1-3-3,3 6-2,-1-3-4,1-2-3,-2 5-1,-1-6 0,2 3-2,1 0-1,-3 0 1,2-3-1,-2 3 2,0 0-2,2 0 2,-2-1 3,-3 0-2,3 0 1,0 1-4,0-1 1,0 1 0,-2-3-5,2 2 1,0 1 3,0-4 7,0 5 3,0-2 4,-3-2 4,5 2-2,-6-2-1,4 0-4,4 0-5,-8 0-4,4-2-1,0 2 0,0 2 3,-1-2-2,-1-1 3,1 1-1,-1 1 2,-1 0 7,3 0 2,-3-1 2,0 3 2,-1-4-3,0 5-3,0-5-3,0 4-6,0-3-1,1-1 0,-1 4-1,0-2-1,1 1 4,-2-2 0,1 3 1,-3 0 3,2-1 1,-1 1 3,-2-2-3,3 0-1,-3 2-3,0-2-2,3 2 1,-3-1 1,0 1 1,0-4-1,0 4-2,0 0-2,0-3-2,0 3 2,0-3 2,0 3 0,0 0 0,0 0 1,0-3 1,0 3-2,0 0-3,0 0-1,-3-1 2,3 0-1,-3 3-1,3-3 0,-2 0-3,2 0 2,-3 1-2,2-1 0,-3 1 0,1-1 0,2 2 0,-4-4-1,2 2 0,3-1 1,-5 1 0,1 2 1,0-2-1,4-1 0,-5-1 0,-2 2 0,6 2-1,-4-2 0,2 1 2,3 1 1,-5-2-2,2 1 2,0 1 1,1-1-1,-3-1-1,2 2-1,-2 1 0,0 0 4,2-3-2,0 3-2,-2-3 2,3 2 1,-4 2-3,4-2 1,-4 1-1,4-2 0,-6 1 0,4-1 0,-1 1 0,-2 2 0,-1-6 0,4 7 1,-1-5 0,0-1-2,-3 5 1,0-6 0,0 3 0,3 0 0,-3 1 0,0-1 0,2 0-1,-2 0 1,0 0 0,0 0 0,0-1 0,-1 3 1,3-1-2,-2-2 1,2 4 0,-1-2 0,-1-2 1,0 3-2,0 0 2,0-3-1,3 3 0,-4-1-2,2 1 0,1 0 1,-2 0-1,0-1 2,3 2-1,-3-2 1,0 0 1,0 2 1,0-3-2,0 3 3,1 1-3,-4-3-2,3 0 1,0 2-1,-1-2 2,-1 2-1,-1 1 0,1-3 1,-1-1-2,1 3 2,-3-2 0,1 0 0,-1 3 0,0-1-2,-2-2 4,3 0-2,-1 2-2,0 1 2,0-4 0,3 4 2,-2-3-2,4 3 0,-4-4 0,3 4 0,-1-1 0,2 1-2,0-3 1,-3 3-2,1 0 1,2-3 0,0 2-2,-1 1 2,-3 0 0,3 0 2,-4-4 2,2 4-2,1 0 1,0 0 0,-1 0-1,2 0 0,-3-3-2,3 3 2,-4 0-2,2-2 2,1 2-1,-3 0 0,5 0-1,-3 0 2,4 0-1,-4 0 0,2 0-2,-3 0 2,3 0-1,1 0 0,-3 2-2,1-2 2,0 3 0,-1-3 0,1 0 2,-2 4 0,0-4-2,3 1 2,1 2-3,0 0 0,-2-3 1,2 1 1,3 3 0,-6-1 1,3-3 1,3 5-1,-4-2 0,0 0 0,1-2 0,0 5-2,-1-5-5,1 6 2,0-6 2,0 3 2,-2 2 0,-1-1 0,1-1 3,2 3 0,-3-3 0,1 1-2,1 2 0,1-3 2,0 4-2,0-4 1,-2 1 1,2 2-2,0-2 0,3 2-2,-3 0 1,3-2-1,-1 2-1,0 0 1,2 0 2,0-2-1,0 2 0,0-3 1,-1 3 0,1-3 0,0 2 0,0 0 0,0 0 1,0-1-1,0 0 0,-1 1 1,2 2-2,-2-1 0,0-4 0,2 6 0,1-2 0,-4-4-1,4 5 1,-3-4-1,2 3 1,-2 0-1,2-2 2,-2 2 2,5-2-2,-5 2 3,2-3-2,0 1 4,1 2-3,-1-2-3,2 2 0,-3-3 0,1 4 0,2-4-2,-4 0 2,-2 4-1,6-5 2,-2 5 0,-2-4 0,2 3-1,-2 0 1,0-2 0,5 1 0,-5 0-1,2 0 1,0 0 1,1 1-1,-3-3 6,2 4-4,0-4-2,1 3-1,-1 0-2,-2-2 2,5 0-6,-5 2 5,2 0 1,0-2-2,1 3 4,-1-2-1,2 1 1,-3-1-1,0 0 1,4-1 2,-4 2-3,0-2 0,0 2 0,4-2 0,-1 2 0,1-3 0,-3 4-1,3-4 0,-4 3-2,3-2 0,1-2-1,0 6 1,-3-6 0,3 2 0,0 2 1,0-1 1,0-1 1,0 2 0,3-3 0,-3 4-1,0-5-1,0 5 2,0-4 0,1 3 0,3 0 0,-4 0 0,3 0 4,-2-2-2,-1 2 1,4 1 0,0 0-2,-4-4 1,4 3 2,-4 1-4,4-1 0,-4 0 0,4-3 0,-4 4-1,4-4-1,-4 3 2,5-3 0,-2 1 2,-1-1-1,1 1 3,-3 0-2,2 0-1,1-1 0,0 1-1,-1-1 0,1 0 0,0 0 0,2 3 0,-5-3 0,5 0 0,-2 0 2,-1-1-2,1 2 1,-1 1 0,1-2-1,0 0-4,2 1 4,-5 1-1,1-2 0,3 0-1,-1 0 1,-2-1 2,3 2-2,-1-1-2,-2-1 2,3 1 2,-3 1-2,2-1-2,1 1 4,-3-2 2,2 1-4,-1 1-2,1-2 1,0 1 0,2 0-3,-1 0 3,0 0 0,-2-1-1,4 1 0,-1-1 1,-3 2 2,4-1-1,-1-1 1,-3 1 0,4-1-2,-1 1-2,3-3 0,-3 2 2,3 0-1,-4 2 2,5-4-2,-1 1 3,0 2 2,1 0-1,1-3-1,1 2 0,-3 2 0,5-3 0,-3 3-3,1-3-1,-2 0-1,3 1 3,-3 2 2,2-1-2,-1-2 2,-2 3 2,0-3 0,2 1-2,-2 1 0,0-3 0,0 2 0,1 1-2,-4 0 1,3 0 2,0-1-1,0-2 0,0 2 0,2-3 0,-2 4 0,0-4-3,0 4 0,2-1 1,-2-2 1,0-1 1,0 3-3,-3-2 3,3-1 0,-2 3 0,0 0 0,2-3 0,-3 0 0,0 1 0,3-1 0,0 3 0,-3-3-2,3 4 0,0-4 0,-2 1 1,2 2 0,4-3-3,-6 0 3,8 1-1,-4-1 1,3 3-1,0-3 1,0 0 2,-1 3-2,0-3 1,1 0-2,-1 0 2,4 1-5,-3-1 2,2 0 3,-2 0 0,-1 3 0,1-3 0,-2 0 3,2 0 0,-3 0-3,1 0-2,-3 0 2,2 2-1,1-2-1,-1 0 1,-2 0 1,4 0 1,-4 0 0,2 0 0,1 0 2,-3 0-1,2 0-2,3 0 0,-5 0 0,1-2 0,-1 2 0,1 0-2,3 0 2,-4 0 0,5 0-4,-5 0 3,2-3 0,1 3 1,-3 0 1,5 0-1,-3-1 2,-1 1 1,-2 0-1,1 0 0,1-3-1,-4 3-1,3 0 2,0-3-1,-3 3 1,3-1-1,-5 1-4,4-3 3,-1 2 0,-1 1 0,0-4 0,3 1 0,-4 3 4,8-1-2,-6-2-1,2 0-1,3 3-1,-3-4 1,-1 4-2,1-1 1,3-2-2,-3-1 2,-2 0-1,3 4 2,2-4 0,-5 4 2,2-3-1,0 2 3,0-2-4,-3-1 0,3 0-4,0 1 3,0 2 1,-3-2 0,3 2 1,-3-2-1,-2 1 8,2 0-3,-4 2-3,6-3 0,-2 1 0,-2-2 0,-2 4-2,3-5-2,-3 5 2,2-3-1,1 1 2,0 0 1,-4-3 0,0 5 2,2-2-1,1-3-1,0 2-2,-3 2 0,2-2 0,-2 2 2,3-3 1,-3 1-2,3-1 1,-3 3 0,2-2 4,1 0 0,-3 2 2,2-3-1,-2 4 1,0-3 1,0-1 0,0 3 0,3-5-4,-3 5 3,3-3 0,-3 1 0,2-1-2,1 1-1,-3-1 0,0 0 1,5 1-1,-2-2-2,-1 4 1,1-1 1,-3-3 1,2 3-2,1 0 2,0-3 1,2 2 2,-5-1-1,3 1 5,-1 1 4,1 0 1,-3-3-2,1 3-2,-1 0-2,4-1-6,-4 1-5,3 0 1,-3 1-1,1-3 3,3 1-2,-4 2 3,0-2-1,0 2-1,0-3-2,0 2-1,0 1 0,0-3 2,0 3 0,0-2 1,0 0 2,0 2 1,0-2-1,0 0 0,0 2 3,0-3 3,0 1 1,0 3 0,0-4 1,-4 3 2,3-2-2,1-1 3,-3 4-3,3-4-1,-4 1 0,4 3-2,-1-4-2,1 3-2,-3-2 2,1 2 1,2 1-2,0-3 0,0 0 0,0 1 0,0 2-2,0-2 2,-3 0 0,3 2 1,0-3 2,0 1-2,0 2 1,-3-2 0,3-1 2,-2 1 0,2 2 1,-3-3-3,3 2 0,-3-2 5,1 0-1,2 1 2,-5 0 2,2 0 6,0-1-1,1 2 0,-1 1-1,1-3-2,-1 3-3,0-3-3,1 2-1,-1 1-3,1-4-1,2 4-2,-3 0 0,3 0 2,-3-4-1,3 4 0,-2 0 0,2-3 0,-3 3 5,3 0-3,-3-1 3,1 1 5,2 0-1,0-3 2,-3 3 1,2-1 1,1 1-3,-4 0 0,4 0 0,-3-3-1,2 3 1,1 0-1,0-3 0,-4 3 0,4 0-1,-1 0-1,1-1-2,-3 1 4,3 0-2,0 0 3,0 0-1,0 0 0,0 0-1,0-3-3,0 3-2,-4 0-5,4 0 0,0 0 0,0 0-5,0 0-4,-1-4-11,1 4-25,-3 0-40,3 0-70,3 0-202,-2 0-258,11-1-264,2-2-122,10-1-37,10 0 28,3-4 180,9 1 249</inkml:trace>
          <inkml:trace contextRef="#ctx0" brushRef="#br0" timeOffset="-23467.6935">-307-644 396,'13'-3'542,"0"3"44,-3-2 23,-7 2-63,2 0-221,-1 0-153,0-2-87,-3 2-46,2 2-24,-3-2-10,-3 5-5,2-1 2,-4 4 1,-2-1 0,3 2 3,-6-1-1,-1 3-1,1 1 0,-1-2-1,1 2-1,-3 0 0,1 0 1,0-1-2,0-2-1,-1 1 0,3-1-9,-3-2-30,5 1-40,0-3-102,0 2-128,3-3-152,1-1-73,0-3-10,8 0 14,0-3 91</inkml:trace>
          <inkml:trace contextRef="#ctx0" brushRef="#br0" timeOffset="1637.784">-356-484 193,'-26'4'467,"0"2"42,7-1 22,1-2-5,6-2-262,-1 2-164,1 0-87,6-3-47,-2 1-21,3-1 2,2 3 18,-2-3-4,5 0-31,-3 0-44,6 1-54,2-1-63,-2 0-96,2 0-48,3 0 6,5 0 27,8-1 48</inkml:trace>
          <inkml:trace contextRef="#ctx0" brushRef="#br0" timeOffset="-23730.915">-706-1018 71,'-2'0'315,"2"-3"34,-3 3 29,3 0-49,-3 0-70,3 0-47,-2 0-30,2 0-18,-3 0-15,1 0-18,2 0-24,-3 0-28,3 0-16,-3 0-15,3 0-6,0 0 0,0 0 6,0 0 19,-2 0 25,2-3 32,-3 3 33,-2 0 24,2-1 18,-2 1-2,1 0-14,-1 0-15,-3-3-20,4 3-26,-4-1-22,4 1-13,-1 0-9,2-4-11,-2 4-5,0-3 0,5 3-1,-3 0-4,1 0-3,2 0-6,0 0-10,2-4-10,1 4-8,2-1-6,3-2-6,1 0-6,7 2-4,1-3 2,3 1-4,3 3 0,1 0 0,2 0 0,-4 0-1,2 0-3,-3 0 1,-3 3 0,2 1-2,-2 0-3,-2 0 2,-3 3-2,-3 1 0,-6-1 3,0 2 0,-4-2 1,-5 2 3,-6 0 0,-4 1 2,-4-1 0,0-2 3,-5 1 2,1-1 1,-1 4 1,-2-6 1,6 2-3,-1-4 3,3 2-5,5-1 0,2-1-3,1-3-1,6 4-1,-3-3 1,6 1 2,1-2 2,4 2 0,4 1 3,5-1 2,8 0-2,0 3-3,5-2 0,2 3-1,-2-1-4,0 2-1,-1-2-2,-4 4 1,-5-2 2,2 1 3,-5 0 0,-5 3 2,0-4 2,-3 1-1,-5 0 2,-5 0-2,-2-1 1,-2 1-1,-9 1-3,-1-2 3,-7-1 2,-4 1-5,-7 1 0,-5-5-4,-1 5-37,-7-1-111,2 1-114,1-1-120,1-3-175,1 0-176,7 1-55,4-3 60,8 2 83,5-3 111</inkml:trace>
          <inkml:trace contextRef="#ctx0" brushRef="#br0" timeOffset="2878.7266">-804-576 200,'-16'5'472,"6"-4"43,2 5 23,3-5 11,-1 3-238,4-3-145,2 1-78,-3-2-44,3 4-20,0-4-11,0 1-7,0-1-1,3 3-5,-3-3 2,0 0-2,0 0 1,0 1-2,0-1 1,0 0 0,0 3 0,0-3 0,0 0 0,0 0 2,0 0 0,0 0-1,0 0-1,0 0 2,0 0-2,0 0 1,0 0-1,0 0 0,0 0 0,0 2-3,0-2 3,0 0-3,0 0 2,0 0 1,0 3 0,0-3-1,0 0 1,0 0 0,0 2-2,0-2 1,0 0 1,0 0 3,0 2-3,0-2 2,2 3 0,-2-3-1,3 2-8,0-2-19,7 2-56,6-2-95,7 3-105,9-3-132,14-3-62,6 1-18,12 0 35,8-3 84</inkml:trace>
          <inkml:trace contextRef="#ctx0" brushRef="#br0" timeOffset="-18354.3715">-1070-1314 154,'4'-5'351,"-4"-2"36,4 2 40,0-2-25,-4 3-112,2-1-62,1 1-36,-3-2-24,0 2-36,-3 2-42,1-2-30,-1 4-21,-2-3-14,1 3-10,-1 0-7,-8 0-5,-3 3-3,-2-2-2,-6 4 1,-6 2 1,-2 0 7,-4 2 9,-2-1 11,-4 4 11,-3 0 13,2 0 9,0 2 4,1-2 3,0 2-4,4-2-6,4 1-10,5 2-11,7-3-4,1-1-10,8 2-6,2 0 2,9-1 4,7-4 1,3 3 1,10-1 1,2 0 4,6-4-1,0 1-1,3 1-3,-2-1-6,0-3-5,-1 4-4,-5-4-7,-4 0-4,-1 0-4,-6 3 0,-2 0 1,-3-3 0,-5 4 5,-5-1 4,-3-2 2,-2 2 4,-6 1 2,0-1 1,2 2-2,-5-2-3,4-2-4,2 2 1,-1-3-1,4 2 0,2 0 3,7-1 9,1-2 9,1 2 11,11 1 6,0-2 4,6 0 3,3 2-6,1-1-4,6-2-12,-3 2-7,1 0-9,-4 1-6,2-3-3,-6 2-2,-5-1-1,-2 1 0,-6 2 1,0 0 4,-5-2 2,-3 2 7,-2 2 3,-3-2 6,-5 1 4,0-3 6,-1 2 9,-6 4 5,6-4 4,-7 1 2,2 0 3,0 1 0,-1 1-9,-1-1-2,4-2-3,-6 2-2,3-1-3,-1 3-1,1-3-6,1 4-3,0-2-2,1-1-4,1 2-5,4-1-2,-3 2 2,3-3 1,2 3-1,1-3 2,0 1 1,-1 1 0,3-3-3,0 4 2,2-1-3,-2 1-2,3-4-3,-3 4-1,1-3 0,1 0-1,3 3-2,-5-3 1,3-2-5,0 2 4,2 1-3,-2-2 1,0 0 0,2-1 0,3 1 2,-5 0-3,2-1 1,1 1-1,-1-2 0,0 1-2,1 0 0,-2 1 1,0-4 1,4 4 0,-4-3-1,0 2 5,1-3-5,2 4-1,-3-2 2,3-2-2,-2 4 0,-1-5-1,3 2 2,-4 2 2,2-3-3,-2 1 1,2 0 3,-2 0-1,2-1-3,1 1 5,-4 2-6,4-2 1,-3-1 0,2 1 0,3-2-1,-5 2 0,2 1 3,1-1-1,-1-3 2,0 3-1,1-2 3,-1 2-1,3-1 0,-5-1 0,5 4-4,-4-7 3,0 4-1,4 0 1,-3-1-1,2 2 1,1-2 4,-4 2-1,3-1 1,1 1 0,-3-2 1,3 1 1,-4-1 0,4 1-2,0-1 1,0-1-2,0 1-2,0 1-2,0-2 1,4 1 0,-4-1-2,0 3 1,3-4 4,-3 2-3,1-2-1,3 6 2,-4-7-3,1 4 1,-1-1-1,3-2-1,-3 2 3,4 1-2,-4-4 1,4 4-2,-4 0 0,5-1 0,-2-3 2,-1 1 1,1 2 3,0-2 3,2 2-1,0 0 2,3-3 1,-3 1-1,3 2 0,5 1 0,0-4 2,3 1-4,4 2 1,3-3 2,3 1-5,3 2 0,1-3-1,4 3 1,3-3-1,-4 0 2,6 1-1,-6 2 2,4-3 0,-3 0-1,1 2 0,-6 0-3,2-2 0,-6 0 1,-1 0 2,-1 2 0,-2-2 8,-5 3 6,0-3 6,-2 0 6,-2 0 3,-3 0 3,-1 0-1,0 0-4,0 3-4,-3-3-3,-2 0-5,2 0-2,0 0-6,-5 0-2,3 0-4,-1 0-2,1 0-3,-3 0 1,1 0-2,3 0-1,-4 0-1,0 0 2,0 0-2,0 0-1,0 0 0,0 0 1,0 0 0,0 0-8,-4 0-26,3-3-73,-4 3-181,2-3-188,-7 1-278,2-2-147,-3-3-56,1-1 30,6-6 157,0 2 178</inkml:trace>
        </inkml:traceGroup>
        <inkml:traceGroup>
          <inkml:annotationXML>
            <emma:emma xmlns:emma="http://www.w3.org/2003/04/emma" version="1.0">
              <emma:interpretation id="{F4C6F92A-B705-4B0A-867A-3570CA5FA00A}" emma:medium="tactile" emma:mode="ink">
                <msink:context xmlns:msink="http://schemas.microsoft.com/ink/2010/main" type="inkWord" rotatedBoundingBox="-4847,14851 -1262,14869 -1268,16063 -4853,16044"/>
              </emma:interpretation>
              <emma:one-of disjunction-type="recognition" id="oneOf2">
                <emma:interpretation id="interp10" emma:lang="en-IN" emma:confidence="0">
                  <emma:literal>5.603</emma:literal>
                </emma:interpretation>
                <emma:interpretation id="interp11" emma:lang="en-IN" emma:confidence="0">
                  <emma:literal>5.605</emma:literal>
                </emma:interpretation>
                <emma:interpretation id="interp12" emma:lang="en-IN" emma:confidence="0">
                  <emma:literal>53.605</emma:literal>
                </emma:interpretation>
                <emma:interpretation id="interp13" emma:lang="en-IN" emma:confidence="0">
                  <emma:literal>50.605</emma:literal>
                </emma:interpretation>
                <emma:interpretation id="interp14" emma:lang="en-IN" emma:confidence="0">
                  <emma:literal>5.6035</emma:literal>
                </emma:interpretation>
              </emma:one-of>
            </emma:emma>
          </inkml:annotationXML>
          <inkml:trace contextRef="#ctx0" brushRef="#br0" timeOffset="-20189.4128">4534-1156 24,'-8'-8'369,"0"1"51,0 0 47,3 2 37,0-2-144,5 3-103,0 0-72,0 0-42,5-1-45,0 2-34,6 0-26,7 2-18,2 1-6,6-3-7,5 6-4,5-3-1,0 1-1,1 2 0,-4 2-1,-4-2 0,-6 5 1,-7 0-2,-3 0 1,-5 5 1,-8-1 1,-8 1-1,-5 1 0,-11 0 0,-2 2 2,-5-1-1,-5 3 1,0-3 1,-4 0 1,2-3-1,2 0 3,3-1 0,4 1 1,3-3 1,5-1-2,4-1-1,4 2 9,5-2 7,3-4 8,10 2 8,3 1 4,13-1 6,4-3-6,9 3-9,9-4-9,4 1-11,3 2-2,-4-4-5,-3 1-2,-6 3-3,-3-4 2,-8 1 2,-4-1 3,-9 0 4,0 2 8,-2-2 2,-6 0 4,-2 0 1,-8 0-6,-6 4-4,-5-4-6,2 1-5,-12 1-9,2 3-2,1-1 2,-4-1-1,8 3-2,0 2 0,-4-1 5,2 2-4,4-1 4,1 3 5,3 0 14,5 4 12,-2-1 10,2-1 13,5 3 0,0 1 2,1-2-7,2 3-13,0 1-1,0-4-2,0 4 8,2-3 6,-2 1 0,3 0 7,-3 1 3,-3-3-8,1 3-15,-3-2-5,-6-3-7,-2-1-7,-8 0-11,-8-1-2,-6-3-64,-10 3-84,-8-7-160,-13 0-227,-11 0-124,-8-4-61,-16-4 33,-11-3 62,-11 2 150</inkml:trace>
          <inkml:trace contextRef="#ctx0" brushRef="#br0" timeOffset="-4517.4121">4580-649 336,'0'0'396,"0"0"23,-3 0 18,3 0-117,0-2-99,0 2-54,-3 0-25,3 0-10,0 0-14,0 0-20,3 0-20,0 0-17,-3-2-3,0 2-2,0 0 1,2-3 11,1 3 15,-3-3 22,2 2 15,-2-2 2,3 1-1,0-1-13,-3-1-13,0 0-28,2 1 5,1-2 15,-3-2 11,3 3 10,-3-3 11,0-1 4,0 1-21,0 0-21,-3-1-7,3 3-2,-3-2-4,1-2-7,2 2-5,0-1-6,0-1-7,-3 2-14,0 0-7,3 1-4,-2-1-1,-3 0-3,5-1 3,-3 1-3,0-1-4,3 1-1,-2 3-2,-3-3-3,2 1-1,-5-1 0,3 0 1,1-2 0,-4 1-2,3 1 3,-7 2-4,8-2 0,-4-2-1,-2 6 0,4-8 2,-1 7-2,-1-4 1,0 5 1,0-4 0,3 2-2,-3-1-2,3 0-1,1 2 3,-4-2 0,1 2 0,1-1 3,-2 1-3,3-1 0,-3 1 0,0-2 2,-3 2-2,4-1 2,-1 1-1,0 0 4,-3 0-3,-2-3-2,7 3 3,-6 3-3,3-5 1,1 1-1,-3 2 0,4-1 0,-1 0 0,0 1 0,-3 2 0,1-2 0,1 0 0,1 2 0,-4-3 0,3 0 0,1 1-1,-16 2-4,14-4 3,0 5 2,-4-2 0,4 2 0,-2-3-1,-1 1-1,0 2 1,0-3-1,-3 2 2,0 1 0,3-3 0,-1 0 0,2 3 0,0-2 0,-3 2 0,1-2 0,4 2 0,-3 0 2,0-2-4,1 2-3,-1 0 2,2 0 1,1 0 0,-3 0 0,0 0 2,0 2 2,1-2 1,-1 0-2,-3 2-1,0-2 0,1 2 0,1-2-4,-1 3 2,3 0 0,-1-3-3,0 1-3,0 2 4,-1-1 3,4 1-1,-3-1 2,0 0 0,0 1 0,1 1 0,-4-3 0,3 2 2,0 1-1,0-3-1,2 2 0,1 1 4,-3-1-4,1-2 0,-1 2 0,0 1 2,-3-1-2,3 1-2,-3 0 2,3-1-2,-1 2-1,1-2-1,-3 2 1,3-1-1,0 2 2,0-2 2,0 1-1,2 2 1,2-3 0,-4 1 1,2-1-1,1 4 0,-3-4 0,0 3-1,0-2-1,-3 2 2,4-2 0,-5 2-2,5-4 2,-1 5 2,3 0-2,-4-1 0,4-4 2,0 6-2,-1-6 0,3 2 3,0 2 0,2-3-1,-2 4 0,0-4 0,3 3 1,0 0-3,-3-2 2,5 4 0,-2-5 0,0 4 5,-1-1-1,-1 0 1,4 1 3,-5-1 1,3-2 0,1 2 1,-3 1 0,1-1 2,3-1-6,-5 1-1,3 1 0,0-1-3,-2-3-1,1 3-1,3-1-1,-2 1 1,0 1-2,2-4 2,-2 3 0,-1 1 4,4-1-1,-3 1-2,-1-1 1,4-3 0,-1 4-1,2-3-3,-3 2 3,1 0-1,1 1 2,-2-2 1,0 1 1,0 0 0,-3 1 1,6 1-2,-4-2 1,2 0-2,-2 0 0,0 0-3,2 2 2,-2-1 2,0-1-4,2 1 2,0-1-1,1 0 0,-4 0 1,6 0-2,-2 0 2,-3-1-2,2 1 1,0 1 1,3-1-1,-2-3-2,2 4 0,0-1 3,2 0-2,-2-3 1,3 4-1,0-4 0,2 0 2,-3 3-1,-2-2 0,6-1-2,-1 1 1,-2 0 2,4 0-1,-1-1 2,-1 4-1,0-4 1,3 1-2,-7-2 0,7 1 1,-1 0-2,-3 0-1,1 0 3,3 3 2,0-6-3,-1 6 3,-1-4-2,2 1-1,2 1-2,-1 1 0,3-2 2,-4 0-2,-3 1-3,4-1 3,-1 1 1,5 0-2,-2-3 1,2 2-1,0 2 1,-3-2-1,2 1 0,0-1 1,0-1 0,-2 1-1,1 1 1,2-4 0,-3 5 1,1-5-1,2 5 0,-4-5 3,3 3-3,-3-1 0,3 1-1,0-3-1,-2 5 2,1-5-2,2 6 2,-3-7 0,1 4-2,2-3 0,-4 5 1,3-5 1,0 3 0,1-3-1,0 1 0,0 2-1,0-3 0,-4 2-1,3-2-1,0 2 3,1-1 0,-3 1 1,1-1 0,-1-2 0,1 2 1,2 1-2,-4-3 1,3 2 0,1 0 0,-5-2-2,4 0 0,-2 3 2,1-3 1,2 0-2,0 2 1,0-2-1,0 3 1,-1-3-1,1 0 1,-3 1-1,1-1 1,2 3-4,-3-3 2,1 0 0,2 0-1,-4 0 3,3 0 0,-4 0 0,4 0 0,-5 0 0,4 0-3,-1 0 3,1 0 0,-3 0 0,2-3 2,1 3-2,2 0 1,-7 0-1,5-1 0,-1 1-1,1 0 1,-1-3 1,3 3-1,-1-2 2,1 2 0,0 0-1,-2-3 1,2 3 0,-5-2 0,2 2-2,1-2 0,2 2 1,-5-3-1,5 1 0,-5 2 0,1-2 0,1 2 2,-2-3-3,3 1 0,-3 2-2,-1-3 1,1 2 4,-4 1-2,5-3 0,-1 2 3,0 1-1,0-4-1,0 2-2,-2 1 1,5-3 0,-3 3 0,0-2 0,-3 0 0,5 2 1,-2-3-2,0 4 2,0-3 0,0-1 1,-3 3-2,3-5 0,0 5 2,1-3-2,-1 2 0,0 1 0,0-3 0,-1 3 0,-1-1 0,1-2 0,4 3 3,-3-2 0,0-1-3,2 0 0,-6 3 1,4-1 0,2-3-1,-4 3-1,2 0 1,2-1 0,-5 1 0,0-2 0,6 1-1,-6 0 1,6-1 1,-5 2 1,2-1 1,0-1-2,4 1 1,-6 1-2,0-1 0,1-1-1,1 1 1,-2 2 1,4-2-2,-5 2 1,0-5 2,1 6 1,0-1-3,1-3-1,-2 3 1,-1-2 2,4 0-3,-4 2 2,1 1 2,-4-6 1,6 6 3,-3-5-3,1 5 2,0-3-1,1 3 1,-1-4 1,3 3-3,-3-2 0,0-1 2,0 0-2,1 1 0,-1 3 0,0-4 1,-2 3 1,2-2-1,-4 2 0,6-2 1,-2 0-1,-4 1 2,2 0-2,1 0 1,-3-1-3,6 1 0,-3 0-2,-2-3-1,4 2 3,-4 2-3,1-2 3,-1 0-1,4 1 0,-6 0-1,5 0 2,-2-1 3,2 2 1,-5-2 1,2 3 0,1-4 3,-3 4-2,-3-4 2,3 4 0,0-4-3,6 1 2,-1 2 0,-3-2-4,1 2 0,0-2-2,-1 0 0,1 2-3,-2-2 0,6-1 3,-7 0-3,5 1-1,-2 2 2,-2-2 0,3 2 0,-3-6-1,2 6-1,1-5 2,0 5 0,-4-3-1,2-1 2,4 3 0,-4-3 1,1 0-2,1 1 3,-3 1-1,2-1 1,-3 1-2,2-1 1,1 1 1,-3-2 1,3 4-4,-3-3 3,2 0-2,1 1 2,-3-1-3,0 3 0,2-2 1,-2-1 0,3 0 1,0 3-2,-3-1 2,0-2-2,2 3-2,-2-1 2,0-2-3,3 3 1,-3-3 0,0 4 1,0-3 1,0 3 0,0-4 1,0 3 1,0-1 1,0-3-2,0 5 0,-5-4-1,5 2 1,-3 1-2,6 1-1,-1-4 2,1 3 0,-3-1 0,0 0 2,2-1 0,-2 3 0,0-3 0,0 2-2,0-2 2,0 3 0,0-2-2,0-1 6,0 2-4,0 1 3,0-3-3,0 3 1,0-3 0,0 1-1,0 2-1,0-2 3,0 0-1,0 2-1,0-3-1,0 3-1,0 0 2,0-3 0,0 2-2,0 1 2,0-3-1,-2 1 4,2 2-5,0-3 1,0 3-1,0 0 0,0-4 0,-3 4 0,1-3 3,2 3 2,-3-1-1,0 1 4,3-3 2,-2 2-3,2 1 4,0-4 1,-5 4 0,2-2 0,-2 1 1,2-3 0,-2 3-2,2-2 0,-2 0 0,0 2-2,-3-2-3,4-1 0,-8 0-2,3 0-1,-4 1-3,-3-1-3,-5 0-11,-8-3-35,-6 2-101,-8-5-231,-18-2-354,-20-1-189,-21-7-89,-36-10-17,-40-1 69,-47-14 216,-54-7 349</inkml:trace>
          <inkml:trace contextRef="#ctx0" brushRef="#br0" timeOffset="-895.8302">4194-33 268,'-18'2'501,"5"2"42,0-4 14,0 0-17,5 0-280,4 0-188,-1 0-138,-2 1-99,3-1-70,-4 0-66,-2 0-74,-3 0-28,0-1 13,-6-3 35,1 2 46</inkml:trace>
          <inkml:trace contextRef="#ctx0" brushRef="#br0" timeOffset="-1551.2961">3470-165 302,'-5'3'435,"2"1"-21,3-1-85,0-2-167,-3 2-267,1-3-177,-3 1-99,-1-1-3,-2 3 68</inkml:trace>
          <inkml:trace contextRef="#ctx0" brushRef="#br0" timeOffset="-21797.8053">1721-905 396,'21'-7'479,"-3"2"34,-1-2 17,4 4-99,3-2-189,4-1-110,0 1-61,1 3-31,5 1-18,0 1-13,-1 0-8,6 0-51,3 3-111,-4 1-149,-1 0-112,-5-1-61,2 4-27,-7-2 27,-1 2 104</inkml:trace>
          <inkml:trace contextRef="#ctx0" brushRef="#br0" timeOffset="-21959.9185">1853-931 165,'3'-4'434,"2"1"45,0-2 34,-2 2-14,2-1-158,-1 3-98,0-1-28,0 2 15,-4-4 14,0 3 12,0 1-4,0 0-24,0-4-49,0 4-57,0 0-48,-3 0-34,2 0-14,1 4-14,-5-4-6,-3 1-3,-3 5 1,1-5-1,-3 4-3,0 2 0,-3-1-2,0 1 0,2-1-5,1 0 2,-1 2 1,7-1-1,-4 0 1,6 0 1,0 0 2,5 2 0,0-2 1,5 1 1,3 0 2,0 0 1,2 0-4,6 2 6,-2 1-1,2-3 2,5 0 2,-5 0 8,5 4 11,0-3 1,-3 1 10,2 1 4,-2-1 6,0-2-3,-6 2-1,1-1-6,-1-2-8,-4 4-5,-4-4-7,0-2-1,-4 2-6,-4-4 4,-7 2-1,-2-1-1,-6-1-1,-10 1-3,-8-2-6,-6-2 1,-4 0-5,-5 0-5,-1 0-23,-7-2-100,-1-2-104,2-2-80,6 0-132,3-1-149,13-1-126,7-3 18,9-3 60,8 2 57,8-3 121</inkml:trace>
          <inkml:trace contextRef="#ctx0" brushRef="#br0" timeOffset="-21508.5774">2575-680 7,'3'1'478,"-3"2"88,5-2 45,-5 2 24,0-3-105,1 4-202,3-4-149,-4 0-87,0 0-41,0 3-22,0 2 0,0-1 13,0 1 21,0 2 18,0 0 12,0 2 11,0-1-4,-5 3-11,2 1-17,-2 0-19,-3 2-10,-2-2-10,-3 0-7,-3 3-8,-1-2-6,-3-1-2,-1 2-5,-1-2-2,1-4-5,-5 6-3,2-6-27,2 1-91,-2 1-74,3-4-150,2 0-168,3-2-132,3 1-43,2-5 52,6 2 56,5-2 138</inkml:trace>
          <inkml:trace contextRef="#ctx0" brushRef="#br0" timeOffset="-20869.9735">4080-950 91,'11'-7'442,"-11"0"48,1 1 30,3-1 18,-1 3-163,-3-4-117,0 6-21,0-3 32,0 3 30,0-2 18,0 4 6,0-3-29,0 0-65,0 3-76,0-1-56,0 1-35,0 0-30,0 0-18,0 0-7,-3 1-8,-2 2-5,0 2-1,-6-1 3,-2 3 2,-3 1-2,2 1 3,-7-1 1,0 3 2,-5-1 0,2 2 5,-2 2 1,1-2-2,-1 2 1,-3 0 0,4 0-1,-1 0 0,0 1 0,1 4 1,-1-7-1,2 3 1,1 1 0,-1-3-3,2 4 0,1 0-4,5-5 0,-2 3-1,2-1-2,7 2 1,1-4 1,1 0 2,6 0 1,2-1-2,6 1 4,2-4-2,7 3 2,2-4-1,6 0 0,2-2 0,1-1-2,7-1 0,2-3-1,1-3-1,-1 3-3,1-4 1,1-1 3,-1-1-1,-5-1-1,0 0 6,-3 1 12,-10-5 12,1 4 12,-6 2 11,-6-5 11,-5 4 1,-6-2-6,-5 1-13,-6-2-11,-11 2-13,-5 3-7,-9-4-6,-2 1-3,-11 3-2,-2 0-2,-5-2-8,-4 1-37,0 1-96,4 1-134,4-1-125,4 0-201,8-3-178,6 2-65,11-2 44,9 2 106,13-5 108,9 4 199</inkml:trace>
          <inkml:trace contextRef="#ctx0" brushRef="#br0" timeOffset="2021.1172">3640-291 221,'-13'3'454,"5"-3"19,2 2-72,-2-2-113,1 0-318,1-2-238,-2 2-125,0-3-45,-2 2 52,-4 1 85</inkml:trace>
          <inkml:trace contextRef="#ctx0" brushRef="#br0" timeOffset="3233.9784">3327-342 229,'-1'4'330,"-3"-4"-74,0 1-120,0-1-164,0-1-178,-1 1-96,-3-4-16</inkml:trace>
        </inkml:traceGroup>
      </inkml:traceGroup>
    </inkml:traceGroup>
  </inkml:traceGroup>
</inkml:ink>
</file>

<file path=ppt/ink/ink18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6:04:26.86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9E74C31-C7C6-49A9-A878-88F8263841C1}" emma:medium="tactile" emma:mode="ink">
          <msink:context xmlns:msink="http://schemas.microsoft.com/ink/2010/main" type="writingRegion" rotatedBoundingBox="12194,10939 15913,10950 15909,12592 12189,12581"/>
        </emma:interpretation>
      </emma:emma>
    </inkml:annotationXML>
    <inkml:traceGroup>
      <inkml:annotationXML>
        <emma:emma xmlns:emma="http://www.w3.org/2003/04/emma" version="1.0">
          <emma:interpretation id="{9756EBC6-20CB-4D44-9AC0-881BCEADD22C}" emma:medium="tactile" emma:mode="ink">
            <msink:context xmlns:msink="http://schemas.microsoft.com/ink/2010/main" type="paragraph" rotatedBoundingBox="12194,10939 15913,10950 15909,12592 12189,12581" alignmentLevel="1"/>
          </emma:interpretation>
        </emma:emma>
      </inkml:annotationXML>
      <inkml:traceGroup>
        <inkml:annotationXML>
          <emma:emma xmlns:emma="http://www.w3.org/2003/04/emma" version="1.0">
            <emma:interpretation id="{2F728923-D149-48C0-AFB0-D69704F83C02}" emma:medium="tactile" emma:mode="ink">
              <msink:context xmlns:msink="http://schemas.microsoft.com/ink/2010/main" type="line" rotatedBoundingBox="12194,10939 15913,10950 15909,12592 12189,12581"/>
            </emma:interpretation>
          </emma:emma>
        </inkml:annotationXML>
        <inkml:traceGroup>
          <inkml:annotationXML>
            <emma:emma xmlns:emma="http://www.w3.org/2003/04/emma" version="1.0">
              <emma:interpretation id="{1AEEEAF9-7D06-4F31-8982-E0217790DB47}" emma:medium="tactile" emma:mode="ink">
                <msink:context xmlns:msink="http://schemas.microsoft.com/ink/2010/main" type="inkWord" rotatedBoundingBox="13101,10942 15913,10950 15912,11524 13100,11516"/>
              </emma:interpretation>
              <emma:one-of disjunction-type="recognition" id="oneOf0">
                <emma:interpretation id="interp0" emma:lang="en-IN" emma:confidence="0">
                  <emma:literal>983.0 s</emma:literal>
                </emma:interpretation>
                <emma:interpretation id="interp1" emma:lang="en-IN" emma:confidence="0">
                  <emma:literal>953.0 s</emma:literal>
                </emma:interpretation>
                <emma:interpretation id="interp2" emma:lang="en-IN" emma:confidence="0">
                  <emma:literal>993.0 s</emma:literal>
                </emma:interpretation>
                <emma:interpretation id="interp3" emma:lang="en-IN" emma:confidence="0">
                  <emma:literal>903.0 s</emma:literal>
                </emma:interpretation>
                <emma:interpretation id="interp4" emma:lang="en-IN" emma:confidence="0">
                  <emma:literal>893.0 s</emma:literal>
                </emma:interpretation>
              </emma:one-of>
            </emma:emma>
          </inkml:annotationXML>
          <inkml:trace contextRef="#ctx0" brushRef="#br0">1147 48 352,'-32'-11'454,"4"-1"32,-5 5 14,1-1-94,-41-3-47,32 10-275,-6 1-21,-7 5-8,-3-1-1,-13 4-2,-2 7-1,-9 3 3,0 1 4,-6 1 1,2 3 1,8-1 5,10 4 8,9-1-1,19-1 1,17 1 6,11 2 1,15-5-6,17 5-14,13-7-10,12 4-16,9-4-63,12-2-62,6 1-110,2-9-153,-3 2-170,0-3-89,-6-4 3,-10-3 25,-6-4 91</inkml:trace>
          <inkml:trace contextRef="#ctx0" brushRef="#br0" timeOffset="-1095.7789">932-61 206,'-21'-3'381,"3"3"35,2 0 33,0-4-55,6 3-114,2 1-75,4 0-40,-3-3-23,6 3-23,-3-3-20,4 3-22,-1 0-10,1 0-8,0 0-4,0-1-5,0 1-2,0 0-10,1 0 4,4 0 5,2 0 2,2 0 7,9 0 6,6 1 5,5-1 0,1 0-9,4 6-8,3-5-10,-3 3-11,-1 0-9,-1 0-7,-4 3-7,-3-2-5,-4 5 0,-6-1-2,-7 0-2,-4 1 1,-8 1 2,-4-1 0,-7 4 0,-9-2 2,2-1-4,-10 0 2,4-2 0,-4 1 0,3-4-2,4 2 2,4-1-2,3-3-2,5 1 0,4-2-1,-2 1 0,9 1 3,2-3 9,2 3 20,9 2 13,2 0 12,7 0 6,0 2 6,7 1 0,0-1-10,5 2-6,-4 1-7,0 0-4,-3 1-5,-3-1-7,-4 2-6,-2-2-7,-5 3-4,-9-4 0,1 0-1,-6 1-2,-6 0-3,-5-3 4,-5 0-11,-7 1-3,-1-1-72,-10-2-78,-2 0-76,1 0-155,-7-6-195,3 4-99,2-3 10,0 2 53,13-3 57,1-1 148</inkml:trace>
          <inkml:trace contextRef="#ctx0" brushRef="#br0" timeOffset="-856.6096">1495 352 182,'32'0'611,"-10"-5"94,-4 1 54,-2-2 26,-5 5-189,-1-4-211,-5 5-192,0-3-91,1 3-50,-6 0-30,2 3-8,-4 2-7,-1 2 4,0-2-6,-2 6-2,3-3 1,-4 3-2,1-3-2,3 3-7,-1-3-18,0 4-79,3-5-70,3 2-82,0-2-134,2-2-143,3-1-107,-1-1 10,4-1 37,2 0 59,3-4 127</inkml:trace>
          <inkml:trace contextRef="#ctx0" brushRef="#br0" timeOffset="-507.3603">2002 303 184,'13'-10'483,"-5"2"48,-5-3 26,-2 6 15,3-2-224,-1 0-154,-1 3-90,-2 1-49,0 2-25,3 1-16,-3 1-9,0 2-4,0 1-3,0 4 2,0-1-3,3 0-1,-3 1 3,2 0 1,2-1 0,3 1 0,-1-1 5,2-3-4,3 1 0,2-2 0,0-2 1,5 2-1,-1-3 1,4-3 14,5 3 21,-5-1 36,0-2 45,-2 0 40,-5 1 26,-1 2-1,-2 0-14,-3 0-34,-6 0-44,1 2-40,-6 4-20,-2-2-10,-3 2 0,-1 4-6,-4-1 4,-3 2-1,0 1-8,1-1-2,-1 0-5,0 0 0,2 1-3,-2-3 0,3 3 6,0-5-24,2 2-98,1-2-74,2 0-140,3-2-158,0-1-158,2 0-60,0-4 57,6 0 53,2-1 123</inkml:trace>
          <inkml:trace contextRef="#ctx0" brushRef="#br0" timeOffset="-288.2063">2682 312 52,'32'-9'479,"-9"-1"78,-3 5 38,-7-2 21,0-1-130,0 4-193,-7 1-137,-1 0-79,-3 3-37,1 0-24,-3 6-12,-5-1-7,0 9 3,-6-3 6,-2 2 0,-3 2 2,-1 1-1,-4 0-3,-5 0 1,4 0-4,-7 2 2,0-3-2,-2-1-15,-1 0-31,-1-2-51,1-1-115,-5-2-142,-2-1-136,1-5-58,-7 4-4,3-7 28,-1 0 106</inkml:trace>
          <inkml:trace contextRef="#ctx0" brushRef="#br0" timeOffset="24614.8531">-910 1103 69,'34'83'124,"1"6"-72,11 4-60,12 2-56,10 3-34</inkml:trace>
        </inkml:traceGroup>
      </inkml:traceGroup>
    </inkml:traceGroup>
  </inkml:traceGroup>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21:01.51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2CA01EF7-0BCA-4EB0-B68C-42C54A25DE44}" emma:medium="tactile" emma:mode="ink">
          <msink:context xmlns:msink="http://schemas.microsoft.com/ink/2010/main" type="writingRegion" rotatedBoundingBox="1228,15207 25366,15232 25363,18123 1225,18098"/>
        </emma:interpretation>
      </emma:emma>
    </inkml:annotationXML>
    <inkml:traceGroup>
      <inkml:annotationXML>
        <emma:emma xmlns:emma="http://www.w3.org/2003/04/emma" version="1.0">
          <emma:interpretation id="{915D0CA2-E958-4297-B5F0-BBFB2F48CBCE}" emma:medium="tactile" emma:mode="ink">
            <msink:context xmlns:msink="http://schemas.microsoft.com/ink/2010/main" type="paragraph" rotatedBoundingBox="1228,15207 25366,15232 25366,15898 1227,15874" alignmentLevel="1"/>
          </emma:interpretation>
        </emma:emma>
      </inkml:annotationXML>
      <inkml:traceGroup>
        <inkml:annotationXML>
          <emma:emma xmlns:emma="http://www.w3.org/2003/04/emma" version="1.0">
            <emma:interpretation id="{63CEA6EB-244A-4BE2-84D7-32BFB4A53209}" emma:medium="tactile" emma:mode="ink">
              <msink:context xmlns:msink="http://schemas.microsoft.com/ink/2010/main" type="line" rotatedBoundingBox="1228,15207 25366,15232 25366,15898 1227,15874"/>
            </emma:interpretation>
          </emma:emma>
        </inkml:annotationXML>
        <inkml:traceGroup>
          <inkml:annotationXML>
            <emma:emma xmlns:emma="http://www.w3.org/2003/04/emma" version="1.0">
              <emma:interpretation id="{4ADCCE99-C48B-438C-9790-13B9DA266BD6}" emma:medium="tactile" emma:mode="ink">
                <msink:context xmlns:msink="http://schemas.microsoft.com/ink/2010/main" type="inkWord" rotatedBoundingBox="1228,15371 11897,15382 11896,15795 1227,15784"/>
              </emma:interpretation>
              <emma:one-of disjunction-type="recognition" id="oneOf0">
                <emma:interpretation id="interp0" emma:lang="en-IN" emma:confidence="0">
                  <emma:literal>antisymmetric-or</emma:literal>
                </emma:interpretation>
                <emma:interpretation id="interp1" emma:lang="en-IN" emma:confidence="0">
                  <emma:literal>antisymmetry-or</emma:literal>
                </emma:interpretation>
                <emma:interpretation id="interp2" emma:lang="en-IN" emma:confidence="0">
                  <emma:literal>antisymmetry-on</emma:literal>
                </emma:interpretation>
                <emma:interpretation id="interp3" emma:lang="en-IN" emma:confidence="0">
                  <emma:literal>antisymmetric-ore</emma:literal>
                </emma:interpretation>
                <emma:interpretation id="interp4" emma:lang="en-IN" emma:confidence="0">
                  <emma:literal>antisymmetry-ore</emma:literal>
                </emma:interpretation>
              </emma:one-of>
            </emma:emma>
          </inkml:annotationXML>
          <inkml:trace contextRef="#ctx0" brushRef="#br0">402 42 179,'-4'-1'271,"1"-3"27,3 2-19,-1 1-62,-4-3-26,2 3-14,-1-1-8,3-2-4,-2 3-4,1-3-7,-1 2-17,-1 1-15,3 1-17,-6-4-19,6 3-17,-4 1-18,-1-2-14,4 0-13,-6 2-7,3-3-3,-1 3 0,-1 0 0,1-3-2,-4 3 0,2 0 0,0 0-6,-1 0-1,-3 0-1,3 0-2,-4 3 4,0 0-5,0-1 2,-3 0-1,-1 3 0,-1 2-1,2 0-2,-5-1 1,3 5 1,-1-2-1,5 3-1,-2-4-2,0 4 1,3 0-1,3-3 2,-1 3 2,5-4 0,-1 2 2,5-1-2,2-2 2,0 4-2,2-4-4,5-2 6,-3 2-3,4-3 3,-3 0 0,3 0 0,-1-1 0,-1 1-1,2-4 3,-3 2 1,-4 1 9,6-3 13,-6 0 17,3 0 14,-3 0 15,6-3 6,-6 1 4,-1 0-6,4 0-10,-4-1-10,0 2-10,0-2-3,0-1-12,0 0-7,0 4-4,3-4-7,-3 1-2,0 3-5,0-1 0,0 1 2,0 0-5,0 0-2,0-3 0,0 3-3,0 0-1,0 0-3,0 0 0,0 0-1,0 0-3,-3 0-11,3 0-33,-4 0-48,4 3-69,-1-3-148,-7 0-182,3 0-87,-3 0-17,0 0 16,5-4 58,6 1 141</inkml:trace>
          <inkml:trace contextRef="#ctx0" brushRef="#br0" timeOffset="1558.6045">339 73 5,'3'-1'213,"2"-3"29,-3 3 0,4-2-43,-4 0-29,1 2-15,-2-3-7,-1 3-1,0-1-5,0-2-6,0 4-7,-1 0-7,1-1-9,-5 1-9,2-2-7,0 2-6,-2-4-5,0 4-9,0-1-9,-1 1-8,-1-4-7,-1 4-13,-3 0-10,5-2-6,-2 2-6,-5 0-5,2 0-4,1 0 0,-3 2 0,2-2-2,-2 0-3,-3 4 2,2 1 1,-2-2 0,-2 4-1,-3 4 3,0-3-1,0 4 1,0 0-5,4 1 2,1 2-1,1-4-1,4 5 1,1-4-1,4 2 0,4 1-3,-1-5-1,6 2-1,2-2-1,3 2 4,0-7-1,5 6 0,0-7 0,3 4 3,-2-5 2,6 1 0,-3-3-2,1 2 5,0-3 7,1-3 12,-1 2 3,-1-3 4,-1 1 3,0-5 5,2 4 6,-5-3-2,-4-2 2,4 1 4,-5-1 5,0-1 6,-3 1 4,3 1 6,-3-3 9,-5 3 15,3-3 9,0 0 12,-3 4-1,-3-2 3,0 2-3,1 0-3,-1 0-11,2 2-14,-6 1-10,7-1-15,-1 1-16,-4 1-14,1 1-14,0 2-11,0-2-6,4 2-8,0 0-5,4 0-2,-4 2 0,1 3 4,2-1 2,-3 3 0,4 3 5,1-2-2,-4 2 3,7 2-3,-3 0 0,6-1-2,-3 0 1,0 1 2,5 0-1,-3 0 1,3-3 0,-1 2 2,1 0 3,0 0 1,0-3-4,0 3-3,1-3-5,-1-1-83,-3 2-113,6-1-78,-2-1-107,5-3-130,-1 1-117,-2-3-42,5-2 42,-3 0 45,-1 0 91,1-2 126</inkml:trace>
          <inkml:trace contextRef="#ctx0" brushRef="#br0" timeOffset="2334.4412">722 184 159,'-6'-8'357,"4"1"41,-2 0 46,0-1-47,0 4-95,4-3-70,0 2-50,0-1-34,4 2-42,0 3-39,2-2-26,2 3-17,5 0-8,3 3-7,2 1-5,1 0 1,0 0-3,5 4 0,-3 2 1,-3-1 2,-2 1 2,-2-2 2,2 3-3,-5-1 2,-4 0 1,4-1 0,-9 0-2,1 1-4,0-2 2,-6 0 2,0-4 6,1 3 8,-3-2 12,-1 1 18,-1-5 31,1 2 63,4 0 46,2-3 22,-4 0 1,0 0-6,-4-6-34,4 2-59,-1-4-54,2 0-35,-1-3-15,8 0-7,-1-2-4,2 1-6,3 0 3,0 1 1,-2-1 0,5 4-4,-3-2 1,-3 2-5,3 4-2,-3 0 1,3 1-2,-3 3 4,4 0 1,3 4 2,-3 0 6,2 3-1,2 1-1,-3-1 1,1 4-1,-1-3 2,1-1 0,-3 2 2,2-2-1,-1 0-1,3 0 0,-3 0 5,2-4-4,-3 1 4,2-3-1,1 3-2,2-4 3,2 0 0,4-4 2,-2 3-2,1-6-1,6 0 3,-1 0-3,2-3-4,1 1 0,3-5-1,-4 2 3,1 0-1,3-3 2,-3 0-1,-2 2 5,-2-1-3,-3 0-1,-1 0 5,0 2 21,-2 4 17,-3-4 15,-5 1 22,0 3 11,-2 1 13,1 0-11,-3 2-4,-2 1-17,4 1-16,-4 0-11,1 2-13,-3 1-15,0-3-15,0 3-3,0 3-7,0 1-1,-3 1 4,1 2-2,-4 0 6,1 1-1,-3 4 2,3 1 1,-3-1-2,0 0-1,2 1 0,-2-2 0,0 3 1,3-3 0,-3 4-2,3-4 0,-1 1 0,4 2 4,-1-2-2,1-1-2,4 1 3,1 0 0,-1-3-3,9-1 0,-3 3 0,2-3 0,2-1-4,1 1 3,8-1 1,0-3-32,3 0-105,2-3-121,1 1-83,5 2-144,2-8-145,-4 2-126,2-3 17,0 1 78,-4 0 61,-1-2 128</inkml:trace>
          <inkml:trace contextRef="#ctx0" brushRef="#br0" timeOffset="2693.9252">1736 203 239,'-24'-2'433,"7"0"43,-1 2 28,2-3-39,5 2-166,4 1-112,1-3-61,4 3-41,4-3-28,4 2-23,4-3-15,8 4-10,6-4-4,5 0-5,6 0 0,7-2 0,1 2 0,3-4 0,1 1-1,1-1 1,-8 1 1,0 2-1,-8-2 0,0-1 2,-9 2-1,1 1 6,-8-2 16,-2 2 45,-2 0 78,-7 1 75,-1 3 45,0-3 19,-3 2-7,-1 2-44,7 0-73,-7 0-78,0 2-43,0 2-28,0 1-4,0 0-6,0 2 2,0 0-3,0 0 1,1 3 3,2-3-5,-3-2 0,2 2-1,-2 1-1,0-1-3,3 1-57,0-4-101,-3 2-75,2-1-123,1 2-144,-3-7-151,-5 0-44,5 0 54,0 0 45,0 0 108</inkml:trace>
          <inkml:trace contextRef="#ctx0" brushRef="#br0" timeOffset="2849.0815">2211 3 114,'-13'-7'415,"1"1"38,-1-2 21,0 4 11,3-3-202,-1 4-133,3-2-72,3 5-52,4-4-56,2 4-78,4 0-84,8-3-95,3 3-94,5 3-38,8-3 6,1 4 52</inkml:trace>
          <inkml:trace contextRef="#ctx0" brushRef="#br0" timeOffset="3321.6284">3333-6 129,'21'-4'445,"-9"-2"48,-5 2 28,-1 2 18,-6-4-178,0 2-116,0 2-40,-6-1-12,4-1-3,-3 0-3,-3 4-16,-3-3-34,3 2-40,-1 1-34,-4 0-20,-3 1-18,1 2-10,-1 1-6,-1 3-5,0-1-5,1 2-4,2-1 0,1 2 1,2 1-1,3-1 2,0-1 2,3 3 0,0-3-1,5 5 2,0-4 0,3 2-3,2-3 0,3 3-1,5-2 3,0-2 0,1 3 0,6-2 0,-3 2 1,7-2 0,-1 0-4,1 0 2,2-1 2,1 1-2,0-1 0,-1 1-1,-4-1 1,2-1-2,-3 1 3,-3 1 1,-2-4 1,-3 1 4,-4-1-1,-4 2 4,-2-2 2,-6-3-4,2 3 1,-12-1 0,-3 1 0,-5-3-2,-5 2 0,-3-3 3,-1 3 1,-7-2 0,3-1 1,-1 0 1,-2 4-4,2-4-2,1 0-4,0 0-1,2 0-8,2 0-18,4-4-61,0 4-59,6 0-96,2-1-148,2-2-161,5-1-80,6-3 14,8 2 33,5 1 78</inkml:trace>
          <inkml:trace contextRef="#ctx0" brushRef="#br0" timeOffset="3571.8754">3609 53 87,'11'-7'452,"-6"-2"53,-5 2 31,0 4 16,0-2-155,-5-1-171,2 1-91,0 4-52,3-3-29,-2 4-17,2 0-16,2 0-9,1 4-9,2 1-3,-1-2 2,4 6 3,5-6-4,-2 4 3,5 4-1,2-4 1,0-1-2,-1 1-3,7 0-12,-1 1-18,4-4-58,-4 3-98,2-5-95,-1 3-80,-1-5-80,-5 2-47,1-4 26,-5 2 77,2-2 84</inkml:trace>
          <inkml:trace contextRef="#ctx0" brushRef="#br0" timeOffset="3796.1063">4000 56 174,'-6'-7'400,"4"4"58,-3-6 42,-3 6-48,0-2-114,0 3-91,0-3-56,3 1-40,2 2-34,-2 2-24,4 0-21,-6 0-18,1 2-20,0 7-15,-2-6-8,3 4-4,-3 4-1,1 1-5,-1 1 0,0 1 4,-3 2-2,5 1-1,-6-2 1,3 1 0,1-1-2,-4 3-1,3-7 0,-1 2 0,2-1 0,2-1-7,-1-2-30,1-1-36,6 0-97,0-1-118,0-3-109,0-1-105,0 1-25,6-4 4,1 0 82,7-4 110</inkml:trace>
          <inkml:trace contextRef="#ctx0" brushRef="#br0" timeOffset="4441.8822">4196 92 283,'13'-9'454,"-2"1"37,-6 5 27,3-5-60,-7 4-179,6 0-122,-6 3-66,3 1-36,0 0-23,1 5-16,3-4-8,-3 6-5,6 0 0,-6 2 3,0 1-3,1-1 0,-1 3-1,-3 0-2,-2-4 5,0 4-5,0-2 1,-2-1 0,-1-2 1,-2 0 2,0 1-1,-1-4 7,4-1 9,-2 1 26,-3-4 28,2 2 12,-3-2 8,0-2 0,2-2-7,-2-2-23,0 1-23,3-3-19,5-3-8,0-3-5,8 1-1,-2 2-4,2-4 0,5 2-2,3 1 2,0 4-3,-1-4 0,-2 5-4,6 2-2,-5-2-1,7 5-2,3-2 0,-3 4 0,2 4 2,1-2 0,-4 5 4,1-1-1,-3 5 4,-4-3 0,2 4 0,-4-1-1,-3 1 2,-1-3 0,-3 2 2,-2 1-3,-3-5 2,0 4 0,-4-4-3,-3-2 4,-1 2 1,3 1 0,-3-5-1,2 1 5,-9-2 3,6-2-3,-1 0 3,-3-2 0,7-2-1,-2-2-3,6 1-3,-1-6-4,6 3 5,5-7-7,2 0-1,6 0 1,2 1-2,2 0-1,1 1 2,0 1 3,0 0-3,0 5 0,0-4 3,-4 4-1,1 4-2,0-1-3,3 4 4,-2 0-2,-2 4 0,1-1-1,-2 4 1,-3 2 4,0 0 0,-4 3 0,3-4 3,-4 4-2,-3 2 1,-1-3-2,0 1 1,-4-1 1,-4 4-4,3-3 4,-2-2-2,-2 2-2,2-4-13,-2-1-36,0 2-35,-2-5-99,6 4-129,-4-6-131,-3-2-90,2 0-13,1 0 5,5-2 83,0-3 121</inkml:trace>
          <inkml:trace contextRef="#ctx0" brushRef="#br0" timeOffset="5088.5763">5037 72 191,'6'-8'408,"-1"0"44,-4 1 36,3 6-40,0-5-150,0 5-112,-3-3-60,2 4-40,1 4-31,-3-3-22,6 5-9,-2 1-4,-4 2-2,6 0-4,-6 1-1,2 1-2,-1 1-4,-2-3 0,0 3 0,0-1-4,0-2 1,0 1 0,0-2 1,-2-1-2,2-2-1,-3 2 5,2-3 4,-3 0 7,1-1 22,3-3 58,0 0 50,-1 0 27,1 0 12,-4-3-2,8-1-18,-3-4-55,6 1-50,-1-1-30,7-7-20,3 3-1,1-2-9,4 0-2,3 0-1,-3 1-3,0 3-1,0 1-5,-3 0 1,-2 2 1,3 0-4,-3 3 5,2 1-4,1 3 4,2 0 0,-7 3-2,5 2 4,-6 2-1,0 4 4,0-4 1,-5 5-2,-2-2 3,1 2 3,-7 2-2,0-2-1,0-1 0,-7-2 0,3 2 2,-1 0-2,0-3 1,-1-1 6,-1 1 0,1-4 4,1 1 2,3-3 13,-4 3 23,1-5 8,3 0 1,-4 0-1,4-3-3,-4-1-14,1-2-26,5-1-6,3-4-5,5 0 0,0-1-2,2 1-2,6-5 2,-3 1-7,1 2 4,6 1 0,-6-2-1,5 2 2,-4 4 0,4-3-3,-5 4 0,6 2-5,-6 2 4,-1-2-4,6 5 3,-6 0 1,1 1-1,-1 3 3,3 3 0,-3 0 4,-2 1-3,-1 3 0,-2 1 2,0-1 0,-3 0-3,0 1 2,-2 2-1,-1-3 2,-4 1 0,-1-1 0,-2 1-14,2-2-79,-5-2-75,3 3-90,3-3-156,-6-3-155,5-1-99,1-1 20,2 2 46,5-5 73,5 0 144</inkml:trace>
          <inkml:trace contextRef="#ctx0" brushRef="#br0" timeOffset="5759.9183">6112 176 308,'1'0'434,"2"0"32,-1 0 18,1-3-88,0 3-144,4-1-92,1 1-52,3-3-25,3 0-13,6 2-14,2-6-16,4 6-13,8-5-7,-2 2-5,1 0 0,-2-4-1,-1 1 6,2 1 8,-4-1 3,-1-2 2,-5-1-1,2 1 3,-4-3 1,-1 1 8,-5 0 22,-2 0 41,-4-1 47,-7 4 55,-1-3 25,-1 3 9,-11 1-11,4 1-37,-4 0-44,-3 2-59,-1 2-35,0 2-28,-5 0-14,-1 4-12,-2 1-3,-4-1-3,-1 4-4,4 1 4,-1-1 3,2 6-5,3-2-1,4 2 3,4 2 0,5-5 2,3 0-2,5 3 2,5-2 2,3-4-5,8 2 4,1-1-2,6-5 2,6 3 2,1 0-2,10-6 7,-1 2-4,4 0 1,4-3-2,-1-3-4,4 0 0,0-1 0,-2-4-1,2 1 1,-2-2 1,5-1 1,-7-1 2,1 0 0,-6-3 2,-2 1-2,-5 1 1,-4-6 2,-1 6 3,-7-2 4,4 1 9,-5 2 20,0-1 17,-5 0 14,0 3 11,-3-1 8,-5 1 2,1 6-12,-4-5-13,3 4-18,-5 1-14,2 0-15,-3 2-14,1 1-8,0 1-5,-3 2-1,0 1 1,-6 3 4,4 0 2,-3 5 4,-3-3-2,0 3-2,0 2-1,0 0-4,0 0 3,-1 1-3,4 1 1,0-2 1,-1 2 3,4-3 0,2 1 0,0 0-1,2 0 1,4-2-1,1 0-1,5-1 0,3 0 1,-1-3 1,10 1-2,-3 1-17,0-6-52,6 3-118,5-2-125,7-1-103,3-4-160,-4 0-141,5 0-83,-4-2 51,1 0 89,-1-3 82,-6 0 151</inkml:trace>
          <inkml:trace contextRef="#ctx0" brushRef="#br0" timeOffset="6054.2213">7334 131 65,'-27'0'425,"-2"0"50,3-3 30,5 3 20,2-1-159,6 1-147,0 0-84,7-3-45,0 1-24,6 2-21,6-2-10,7-1-9,5 1-10,4-1-7,10-1-2,2 2-2,1-1-5,4-1-12,-3 1-35,1 1-91,-3 0-103,-7-3-95,-1 2-111,-5-1-50,0 3 6,-2-3 72,-5 4 95</inkml:trace>
          <inkml:trace contextRef="#ctx0" brushRef="#br0" timeOffset="6457.5621">7754 60 129,'7'0'348,"-1"-4"34,1 3 22,4-1-49,-1-2-83,1 3-71,2-1-35,-1 2-15,4-4-15,2 4-24,3 4-27,0-2-25,0-1-17,-2 5-14,5 0-2,-2 1-3,-2 4 0,-3-3-4,-1 1-1,-3 1-4,-5 1-5,-1-1-3,-4-2-4,0 4-1,5-5 0,-6 4 1,1-4-1,-3-2-2,0 2 2,0-3 0,0 0 1,0-1 1,0-2 19,-3-1 33,1 0 14,2 0 5,0-1 2,-3-2 2,3-5-23,3 1-39,-3 2-33,7-9-33,1 3-21,3-5-15,3 2-5,5-2 2,-4-2 17,4 3 23,-4 0 18,1-1 15,-4 6 6,-2-2 6,-3 3 3,-1-1 2,0 4-1,-6 0-1,2 4 1,1-2-1,0 1 0,-3 3-1,2 0 0,1 0-1,-3 3 2,0-1 0,2 0-2,4 3 1,-4-1-24,9-1-83,-6 2-110,3-1-110,-3-1-107,0-3-59,-2 4-5,5-4 67,-2 1 100</inkml:trace>
          <inkml:trace contextRef="#ctx0" brushRef="#br0" timeOffset="7000.2663">8703-18 47,'6'0'298,"-6"-2"29,5 0 17,0-1-42,-2 3-72,-2 0-50,4-3-18,-2 3-6,1-1 1,-3 1-8,2 0-18,-1 0-24,-2 0-23,3 0-20,0 0-12,-3 0-14,2 0-4,-2 0-5,3 0-2,1 0-1,-4 0 0,0 0 2,0 0-1,0 0-2,0 0 0,0 0 0,0 0-3,-4 0-7,1 1 1,1-1 5,-4 3 19,1 0 18,-4 1 34,-4 4 24,-6-2 19,-1 1 2,-1 1-8,1 4-14,-1-1-31,0 3-23,3-2-16,2 1-12,7-2-8,1 4-5,1-4-6,7 1-2,7-2-3,1 4 0,6-6 6,10 3 0,-1-4 4,9 1 0,1 0 8,1-1-3,-2-3 3,8 0 6,-5 1 12,2-2 23,-1 1 19,1-4 13,-4 2 12,-2 1 4,-2-3-3,-5 0-7,-5 0-9,-3 0-5,-3 0-4,-2 0-3,-5 0-4,3 0-6,-6 0-6,2 0-11,-2 0-12,-2 0-7,3 0-11,-1 0-10,-3 0-8,0 0-7,0 0-14,-3 0-58,-1-3-154,-2 1-149,-5 2-231,1-3-222,-9 2-104,1-5-11,-4 2 122,-10-2 134,3-1 222</inkml:trace>
          <inkml:trace contextRef="#ctx0" brushRef="#br0" timeOffset="7497.8537">10050 103 368,'-13'-2'484,"7"0"35,-5 2 20,3-3-80,6 3-195,-4-2-112,4 2-64,-1 0-32,3 0-17,0 0-10,5 0 12,8 0 25,1 2 25,5 1 19,9-3 11,-1 2 6,10 0-17,1-2-28,1 3-30,6-3-20,1 0-17,1 0-9,-4 0-29,2 0-66,1-3-76,-5-1-167,-1-1-178,-10 0-92,-4-4-29,-9 1 34,-4-3 62</inkml:trace>
          <inkml:trace contextRef="#ctx0" brushRef="#br0" timeOffset="7658.9689">9994-56 84,'-51'1'442,"-2"1"53,5-2 27,3 4 12,5-3-162,6 2-170,2 1-98,6 3-69,12-2-88,-1 2-108,11 2-108,2 0-119,4 3-74,2-2-22,4 6 40,5-1 83</inkml:trace>
          <inkml:trace contextRef="#ctx0" brushRef="#br0" timeOffset="7802.11">9924 239 368,'3'5'484,"2"-1"34,-2-1 20,-2 1-78,3-3-160,-1 2-75,-3-3-42,1 0-19,-1 0-27,4-3-54,-1 2-76,3-3-116,2 1-168,-3-1-168,3 0-106,0 0-21,-3-3 8,3 0 49,3 0 133</inkml:trace>
        </inkml:traceGroup>
        <inkml:traceGroup>
          <inkml:annotationXML>
            <emma:emma xmlns:emma="http://www.w3.org/2003/04/emma" version="1.0">
              <emma:interpretation id="{C4B6CA12-E157-4E7B-B954-550AEB575944}" emma:medium="tactile" emma:mode="ink">
                <msink:context xmlns:msink="http://schemas.microsoft.com/ink/2010/main" type="inkWord" rotatedBoundingBox="12690,15272 14708,15274 14707,15748 12689,15746"/>
              </emma:interpretation>
              <emma:one-of disjunction-type="recognition" id="oneOf1">
                <emma:interpretation id="interp5" emma:lang="en-IN" emma:confidence="0">
                  <emma:literal>st</emma:literal>
                </emma:interpretation>
                <emma:interpretation id="interp6" emma:lang="en-IN" emma:confidence="0">
                  <emma:literal>of</emma:literal>
                </emma:interpretation>
                <emma:interpretation id="interp7" emma:lang="en-IN" emma:confidence="0">
                  <emma:literal>ot</emma:literal>
                </emma:interpretation>
                <emma:interpretation id="interp8" emma:lang="en-IN" emma:confidence="0">
                  <emma:literal>at</emma:literal>
                </emma:interpretation>
                <emma:interpretation id="interp9" emma:lang="en-IN" emma:confidence="0">
                  <emma:literal>a</emma:literal>
                </emma:interpretation>
              </emma:one-of>
            </emma:emma>
          </inkml:annotationXML>
          <inkml:trace contextRef="#ctx0" brushRef="#br0" timeOffset="8762.02">12056 48 174,'11'0'397,"-5"0"57,1 0 40,-6 0-56,6 0-108,-6 0-90,3 0-63,-3 0-42,-2 0-30,-4 0-22,-2-2-14,-5 2-4,-3-4 9,-4 4 17,-2-1 28,-6-3 31,-5 2 34,-2 1 18,-1-3-4,-4 1-9,-6-1-14,2-1-27,-2 2-20,5-4-12,-2 2-16,0-2-15,6 1-15,8-2-7,4 1-10,3 0-16,7 2-4,6-6-7,1 4-5,6 1-7,2-1-7,6 0-5,3 0-2,6 3-4,4 0 0,3 1-2,6 2 1,0 1 0,4 0 0,1 1 2,1 5-1,-1-2-2,5 5 5,-6-2-4,1 5 0,-2-1 0,-5 4 1,-3 1 2,-1 3-2,-4-3 4,-9 4-2,-2-1 0,-5-1 2,-6-1 0,-5-1-3,-2-1 1,-9-3 2,-2 0 2,2 2-2,-9-6 3,3-1 1,-1 1 0,5-4-4,7 0 6,-2-1 1,6-1 2,2 0-2,2-2-1,4 0 4,7-2-9,6 0-2,8-2-4,10-3-2,10 3 2,2-4 0,11 1 5,2-4 2,6 3 0,5-3 0,3 0-2,1 0 2,1 0 2,-1-3-2,-1 1 1,-4-2 1,-3-1 2,-5 2-2,-5-4-3,-4 2-1,-5 0 1,-5 3 0,-7-3 4,-4 1-1,-5 1 3,-5-2 3,-7 5 0,-1-1 4,-5-3 1,-3 5 2,0 0 4,-6 4 0,1-5 0,4 7 2,-6 0-2,6 0-6,-6 4-8,2-3-6,-3 6-1,2 1-4,-7 0-3,2 4 3,-2 3 4,0 1 2,0-2-1,2 7-1,2 0-5,1-2 3,3 4 0,0 4-1,5-4-1,0 2 1,0 3 2,1-3 0,6 3-2,-5-4 1,2 0 0,3 0 2,-2-1 0,-1 2-2,1-5 2,0-1 2,3-1-2,-2 0-2,-4-2-16,3 0-51,-2-4-113,-3 3-124,3-4-92,-3 0-138,0-2-134,0-4-101,-6-1 35,1 0 80,0-1 73,-3-3 125</inkml:trace>
          <inkml:trace contextRef="#ctx0" brushRef="#br0" timeOffset="9031.2185">12715 215 65,'-14'0'456,"-6"-3"60,11 2 33,-1-2 20,4 3-147,-2-3-164,6 1-83,2 2-9,2-2 35,12 2 38,5-2 26,9 2 0,7-3-10,10 3-30,3-1-46,10 1-36,-2-3-21,2 3-14,1-3-10,-3 2-13,-1 1-21,-4 0-13,-6-4-10,-6 4-6,-4 0-1,-8 0 0,-1 0-3,-12-4 1,5 4-7,-9 0-1,1 0-8,-4 0-3,-1-3-20,-6 3-58,0 0-154,-6-1-141,-1 1-218,-7-4-211,-4 1-104,-4 0-4,-7-1 119,-2-4 121,-1 1 209</inkml:trace>
        </inkml:traceGroup>
        <inkml:traceGroup>
          <inkml:annotationXML>
            <emma:emma xmlns:emma="http://www.w3.org/2003/04/emma" version="1.0">
              <emma:interpretation id="{F9D64F78-39B5-4485-ABB9-F41A636A761A}" emma:medium="tactile" emma:mode="ink">
                <msink:context xmlns:msink="http://schemas.microsoft.com/ink/2010/main" type="inkWord" rotatedBoundingBox="15812,15389 18924,15392 18923,15806 15811,15803"/>
              </emma:interpretation>
              <emma:one-of disjunction-type="recognition" id="oneOf2">
                <emma:interpretation id="interp10" emma:lang="en-IN" emma:confidence="0">
                  <emma:literal>anis</emma:literal>
                </emma:interpretation>
                <emma:interpretation id="interp11" emma:lang="en-IN" emma:confidence="0">
                  <emma:literal>airs</emma:literal>
                </emma:interpretation>
                <emma:interpretation id="interp12" emma:lang="en-IN" emma:confidence="0">
                  <emma:literal>an</emma:literal>
                </emma:interpretation>
                <emma:interpretation id="interp13" emma:lang="en-IN" emma:confidence="0">
                  <emma:literal>axis</emma:literal>
                </emma:interpretation>
                <emma:interpretation id="interp14" emma:lang="en-IN" emma:confidence="0">
                  <emma:literal>arsis</emma:literal>
                </emma:interpretation>
              </emma:one-of>
            </emma:emma>
          </inkml:annotationXML>
          <inkml:trace contextRef="#ctx0" brushRef="#br0" timeOffset="9806.0795">14884 0 105,'15'-6'329,"-3"-1"50,1 0 47,-5-1-27,0 4-68,-3-1-59,2 1-42,-7 0-27,0 0-18,0-2-25,-7 5-11,2-4-9,-3 5-6,0-3-17,-5 3-27,-4 3-24,-4 2-27,-5 2-15,-3-2-4,2 5 1,-5 2 3,-2 1 2,7 2 0,-2 1 3,4-3-7,0 1-7,8 4-3,1-6-3,8 1-4,3-2 1,5 1-1,5-3 2,6-1 6,5 3 2,3-7 4,10 0 3,3-1 11,0-3 3,10 0 5,-3-3 15,5 2 8,-2-3 14,-2-4 2,2-2 5,0 2-5,-5-6-16,-2 2-7,-1 1 2,-2-4 0,-10 2 10,-4 0 11,1 1 13,-9 0 12,-5 4-7,1 1 1,-4-2-8,-2 5-14,3-2-15,-3 2-18,0 2-10,0-1-17,0 3-12,-5 0-5,-3 3-5,0 1-3,0 1 1,0 2 2,0-1 1,3 4-1,0-2 2,2 3 2,1 1 1,4 0-2,4-1 0,-1 0 2,5 1 2,3 2-4,6-5 2,0 3 0,8-2 0,1 4 0,5-6 0,6 3 0,6-4-6,-2-2-16,7 2-63,0 1-127,1-5-119,0 1-135,7-4-166,-5 0-163,2 0-36,-2-4 80,-5 1 89,-2-1 122</inkml:trace>
          <inkml:trace contextRef="#ctx0" brushRef="#br0" timeOffset="10552.7294">16081 34 102,'3'-11'419,"0"3"43,4-1 24,1 2 11,3-2-184,4 3-128,5 0-69,9-1-35,2 2-15,9 2-9,-5-1-10,9 4-10,-3-3-8,1 6-6,-4-3-5,-1 4-5,-6-1-4,-7 3-3,-3 0-2,-7 3-3,-6-2 1,-8 2-2,-1-2 0,-11 1 2,-4 3-2,-5-5 7,-4 5 13,-2-4 24,-6 0 25,3-3 26,-1 4 30,-2-5 25,6 1 23,-1 0 15,4-3-7,7 2-8,-1-1-22,5 1-29,2-3-31,3 0-36,0 2-23,3-2-17,3 0-14,2 2-2,0 1-3,0-3-3,2 4 4,3-1 3,1 1 3,4 3-3,3-2 6,6 4 0,-1-2-1,4 2-1,7-2 1,1 4 1,4 0-2,3-3-3,1 3-1,1-1 0,3 0 1,-1 2-4,-2-3-1,-1 3 2,1-4 0,-5 3 1,-1 0 0,1-1 1,-5-4 2,1 4-2,-6-1 0,-1-2-4,1 0-3,-6-3 0,1 1 0,-6-1 2,-4-1 0,3 2 3,-6-3 4,0 0-5,-4-2-71,3 0-90,-5 0-83,0-2-153,-2 0-137,-3-3-141,-3 1-11,-3-4 53,6 4 61,1-3 141</inkml:trace>
          <inkml:trace contextRef="#ctx0" brushRef="#br0" timeOffset="10071.2675">16182 0 331,'-14'-6'490,"2"-1"38,3 0 24,-2-1-6,1 4-145,2-1-53,0 5-34,3-4-23,0 1-24,2 2-42,0 2-89,3 2-81,0 4-28,0-1-14,0 4-1,6-1-8,-4 3-1,1 1 11,-1 1-7,1 2-1,0-2-2,-1 1 0,1-1-3,-1 0 2,1 0 0,0 0-6,-3-2-25,0-4-105,0 3-73,0-4-121,-3 0-139,3-6-129,-3 6-85,-2-7 43,0 0 44,-3 0 102,0-4 128</inkml:trace>
          <inkml:trace contextRef="#ctx0" brushRef="#br0" timeOffset="11004.0723">17111 15 75,'-8'-9'445,"0"-3"56,2 0 26,-2 2 22,3 4-136,-2-1-135,3 0-61,0 2-31,0 2-23,2-1-20,2 3-29,0 2-44,2 3-39,1-1-19,2 5-4,-2 0-2,5 4 4,-3 0-7,3 1 0,-2 2 1,2 0-2,3 1 1,-1-2-1,1-1 1,2 1 3,1-2 1,2-1-1,0 1 0,5-3 12,2-2 54,2 2 33,4-5 26,2 3 22,6 0 8,-2-6-1,2 5-47,-3-5-32,-4 2-26,2-2-17,-5 6-10,-2-3-4,-5 0-2,-2-1-3,0 1 1,-4 2-2,-1 0 0,-3-2-1,-6 1 0,1-3 4,-2 3 1,-3-1 3,-3-2 9,-2 1 3,-3 1-2,-4-1-3,-6-2-2,-5 3-7,-4-4-8,-3 3-10,-7 1-38,1-4-145,-5 0-131,-1 0-218,-1-4-205,1 1-108,0-1-20,4 0 110,7-3 113,7 1 209</inkml:trace>
        </inkml:traceGroup>
        <inkml:traceGroup>
          <inkml:annotationXML>
            <emma:emma xmlns:emma="http://www.w3.org/2003/04/emma" version="1.0">
              <emma:interpretation id="{5A973F09-20E8-42FB-97E1-AFF70F81896D}" emma:medium="tactile" emma:mode="ink">
                <msink:context xmlns:msink="http://schemas.microsoft.com/ink/2010/main" type="inkWord" rotatedBoundingBox="19414,15226 21002,15227 21001,15716 19413,15714"/>
              </emma:interpretation>
              <emma:one-of disjunction-type="recognition" id="oneOf3">
                <emma:interpretation id="interp15" emma:lang="en-IN" emma:confidence="0">
                  <emma:literal>and</emma:literal>
                </emma:interpretation>
                <emma:interpretation id="interp16" emma:lang="en-IN" emma:confidence="0">
                  <emma:literal>aid</emma:literal>
                </emma:interpretation>
                <emma:interpretation id="interp17" emma:lang="en-IN" emma:confidence="0">
                  <emma:literal>ad</emma:literal>
                </emma:interpretation>
                <emma:interpretation id="interp18" emma:lang="en-IN" emma:confidence="0">
                  <emma:literal>sad</emma:literal>
                </emma:interpretation>
                <emma:interpretation id="interp19" emma:lang="en-IN" emma:confidence="0">
                  <emma:literal>add</emma:literal>
                </emma:interpretation>
              </emma:one-of>
            </emma:emma>
          </inkml:annotationXML>
          <inkml:trace contextRef="#ctx0" brushRef="#br0" timeOffset="12822.1495">18594 60 33,'3'-4'328,"-2"3"46,3 1 40,-1-6-9,-3 5-64,0 1-69,0-2-50,0-2-28,0 3-20,0-3-13,0 4-10,0-2 14,0 1 13,-3 1 2,-1 0-5,4 0-25,-4 0-33,-5 0-38,-3 1-32,-3 5-21,-9-1-16,-5 4-3,2-3-3,-7 5-1,2-3 1,-1 4-3,5-3 2,-4 0-1,6 3-2,1-3 0,1-2 0,3 2 0,8-2-1,0 1-2,4-4 3,1 2 3,4-2 4,3-3 9,2 2 20,6 1 23,2-4 13,9 0 2,3 0 3,5 0-5,1-4-20,-1 1-17,1 2-12,2-3-6,0-2-8,-4 5-4,1-6-3,0 3-2,-7 0-1,-2 1-5,0 2 0,-8 1-3,-1-3-5,-3 3 0,0 3-1,-2-3 2,0 1 3,-3 2 5,0-2 5,0 2-1,0 1 4,0 0 0,0-1 1,2-2 2,3 2-3,3 0 7,3-3-5,3 1 4,7-1-2,3 3 1,4-3 3,4-3-8,-2 3 2,4-1 2,-1 1-5,1-3-1,0 0 1,3 2 3,-2-6 0,-1 3-3,3 0 2,-4 0-3,-2 1 3,-6-2-2,-4 2-2,-3 3-6,-2-3 0,-6 2-2,1 1-8,-6 0 1,6 1 7,-9 2 5,2 1 1,0 3 4,-1-2 10,-3 2-2,-3 1-3,-1 2 0,0-2 0,2 0-2,-6 1-2,5-2-1,1 2 1,-1-2-3,0 0 0,3 1 5,3-4-1,0 1 4,-1-2 0,6 1 12,-3 0 15,6-4 10,2 3 7,4-3 10,4 0 2,5-3-5,-1 0-12,9 2-7,-3-6 2,2 2-3,4-2 1,0 0 3,-3-2 0,1-3-5,2-1-5,-3-2 5,-4 1-3,-1-2-2,-3-3-2,-5 3 2,-4-5 2,-6 2-6,-4 0-3,-4 0 2,-8-2-4,-6 4-4,-7-4-3,-6 2-6,-3-1-2,-10-1 0,-1 2 0,-6 2-2,-2 1 0,-4 2-2,0 1-4,-1-2 3,0 7-3,1-6-1,3 6-3,4 3-2,1-2 2,-3 3-4,2 1 0,5 1 0,-1 2 0,7 0 0,5 0-15,-1 2-59,6 1-145,1 1-129,8 0-192,0-1-207,2 2-122,10-2-16,1 2 109,9-2 109,7 1 182</inkml:trace>
          <inkml:trace contextRef="#ctx0" brushRef="#br0" timeOffset="11934.5237">18589 35 287,'-4'-5'464,"4"4"36,0-6 21,-1 3-43,-2 1-198,3-2-112,-4 3-43,3 0-14,-2-1-4,3 0-13,-2 3-3,-1-1-16,0 2-22,-2 2-25,-5 0-13,-1 1-8,-2 2-5,-5 1 3,1 0-3,-2 4 1,1-3-2,0 3 0,2-4 0,0 1-2,3 1-3,4-1 3,1-1-3,0 0 0,3-3 4,2 1 1,1 0 3,-1-3 2,3 0 17,3 1 27,2-3 20,0 0 18,6 0 11,2-3 3,0 1-10,1 0-20,-1-1 8,1 1 4,-1-1 4,-3 1 3,1 0 1,-5 0-8,1-1-27,-1 3-23,-3-2-14,1 2-12,-3-2-8,2 2-2,-1 0-6,-2 0 2,0 0-5,0 0 0,0 2-1,0-2 4,0 0 2,0 2 4,0-2 0,-2 0 4,-1 0-1,3 3-6,-1-3 1,1 0 1,-4 2 2,4-2-1,0 0-2,0 0 4,0 2-1,0-2-7,-3 0-23,3 0-39,-1 0-40,1 0-37,0 0-23,0 0-15,0 0 13,0 0 28,0 0 38,0 0 27,0 0 18,0 0 14,0 0 7,0 0 8,0 0 6,0 0 8,0 0 7,0 0 3,0 0 7,0 0 1,0 0 0,0 0 0,0 0 0,-4 0 0,4-2 0,0 2 0,-1 0 0,1 0 1,0 0-1,0-2 2,0 2 0,0 0 1,0 0-2,-3 0 3,-1 0 0,4 0 1,0 0-2,0 0 1,0 0-1,0 0-2,0 0-1,0 0 0,0 0 0,0 0-1,0 0-2,0 0 3,0 0 0,0 0 0,0 0 0,0 0 0,-1 0 0,1 0 0,0 0 0,0 0-1,0 0 1,0 0 0,0 0-2,-3 0 1,3 0-1,0 0 2,-2 0-2,2-3 1,-6 3 0,4 0-2,-1 0-12,0 0-9,3 0-14,-2 0-36,-1-2-64,1 2-69,-1 0-62,0-2-61,-2 2-55,0-3-41,-3 1 20,5 2 50,1-2 60</inkml:trace>
        </inkml:traceGroup>
        <inkml:traceGroup>
          <inkml:annotationXML>
            <emma:emma xmlns:emma="http://www.w3.org/2003/04/emma" version="1.0">
              <emma:interpretation id="{32C05202-5FB5-4A6B-A5E3-5521A9931E89}" emma:medium="tactile" emma:mode="ink">
                <msink:context xmlns:msink="http://schemas.microsoft.com/ink/2010/main" type="inkWord" rotatedBoundingBox="21915,15370 22515,15371 22514,15710 21914,15709"/>
              </emma:interpretation>
              <emma:one-of disjunction-type="recognition" id="oneOf4">
                <emma:interpretation id="interp20" emma:lang="en-IN" emma:confidence="0">
                  <emma:literal>b</emma:literal>
                </emma:interpretation>
                <emma:interpretation id="interp21" emma:lang="en-IN" emma:confidence="0">
                  <emma:literal>B</emma:literal>
                </emma:interpretation>
                <emma:interpretation id="interp22" emma:lang="en-IN" emma:confidence="0">
                  <emma:literal>3</emma:literal>
                </emma:interpretation>
                <emma:interpretation id="interp23" emma:lang="en-IN" emma:confidence="0">
                  <emma:literal>z</emma:literal>
                </emma:interpretation>
                <emma:interpretation id="interp24" emma:lang="en-IN" emma:confidence="0">
                  <emma:literal>Z</emma:literal>
                </emma:interpretation>
              </emma:one-of>
            </emma:emma>
          </inkml:annotationXML>
          <inkml:trace contextRef="#ctx0" brushRef="#br0" timeOffset="13535.7738">20689-25 244,'13'-4'352,"-1"-4"52,1 4 22,0-3-68,-2 2-61,-1-2-49,1 3-30,-1 1-4,-4-1 14,1 0 28,-4 0 15,0 1 6,-1 2-17,1 1-41,-1 0-64,-2 0-68,-2 1-45,-1 7-28,-2-1-12,-3 4-1,0 0 2,-2 0 3,-3 5 2,1 1 1,0-1-2,-1-1 0,1 3-1,2-2 2,2-1 5,0 0 4,5-3 6,-2 2 5,5-6 3,0 2-2,5-1-2,-2-5 1,2 3 0,6 0 0,-1-6 4,2 2 2,6 0-1,3-3 3,8 0-3,1-3-6,4 0-7,3 2-4,1-2-6,1-1-7,-2 4-3,-3-1 0,2-2-3,-8 3-2,1 3 0,-4-2-2,-4-1 1,3 7-1,-6-3-1,-4 0 2,2 0 5,-4 3 1,-6 1 3,0-4 4,-4 3 3,-2 1 3,-5-4-1,0 3 0,-6-2 0,-2-1 2,-4 1-1,-4-1-4,-5 0 0,4 0-2,-10-1 0,1-3-2,-1 4-5,-2-3-12,2-1-58,0 0-101,2 0-100,1 0-83,8-1-138,0-3-134,8 1-84,0-1 26,12 0 57,2 0 63,12-3 128</inkml:trace>
        </inkml:traceGroup>
        <inkml:traceGroup>
          <inkml:annotationXML>
            <emma:emma xmlns:emma="http://www.w3.org/2003/04/emma" version="1.0">
              <emma:interpretation id="{0060E4DA-037A-4109-9F6E-5379F33BEC72}" emma:medium="tactile" emma:mode="ink">
                <msink:context xmlns:msink="http://schemas.microsoft.com/ink/2010/main" type="inkWord" rotatedBoundingBox="22890,15468 25366,15471 25366,15898 22889,15896"/>
              </emma:interpretation>
              <emma:one-of disjunction-type="recognition" id="oneOf5">
                <emma:interpretation id="interp25" emma:lang="en-IN" emma:confidence="0">
                  <emma:literal>nears</emma:literal>
                </emma:interpretation>
                <emma:interpretation id="interp26" emma:lang="en-IN" emma:confidence="0">
                  <emma:literal>an</emma:literal>
                </emma:interpretation>
                <emma:interpretation id="interp27" emma:lang="en-IN" emma:confidence="0">
                  <emma:literal>as</emma:literal>
                </emma:interpretation>
                <emma:interpretation id="interp28" emma:lang="en-IN" emma:confidence="0">
                  <emma:literal>sea</emma:literal>
                </emma:interpretation>
                <emma:interpretation id="interp29" emma:lang="en-IN" emma:confidence="0">
                  <emma:literal>Ten</emma:literal>
                </emma:interpretation>
              </emma:one-of>
            </emma:emma>
          </inkml:annotationXML>
          <inkml:trace contextRef="#ctx0" brushRef="#br0" timeOffset="14240.549">21651 67 3,'21'-3'419,"-3"-5"58,-5 1 35,0 6 19,-5-5-114,0 1-167,-4 3-99,0 1-51,0 1-32,1 0-19,-5 0-16,4 1-10,-4 5-10,0 1-3,3 0 26,-3 5 15,0-4 5,-3 4 7,3 0 4,0-1 8,-4 1-12,4-2-8,-1 4 0,-3-6-6,4 4 0,0-2-10,0-2-15,0 0-10,0-1-3,0-1-3,0 0-5,0-2 1,0-2-1,0 1 5,0-1 2,0-2 3,0 2 4,0-4-2,0 2-2,-1-2-3,-2-3-2,3 1-3,0-4-6,0 1 2,0-1 0,3-3-2,2 0-2,0-1-2,3 1 2,1-4-3,2 2 4,2-1-1,2 0 3,1 2 4,5 1-3,-4 2 1,2 0-1,2 0-2,-1 2 1,-1 4-3,-2-2-1,1 1-3,-2 2 0,0 1 1,-1 1 1,-3 1-3,0 1 4,-3 2 0,-1 1 1,-4 2 2,-3-4-3,-1 6 3,-1-2 2,-3 0 1,-4 0 1,-1-1-3,-3 0 5,-2-1-2,-2 0 0,-2 0 0,-1 0 2,1-1-2,2 1 4,2-3-4,-2 3 2,3-3-2,0 1-3,0-1 0,5 0-4,-1 1-3,2 1 0,-2-3 0,6 2 0,-2 1 4,3 3 5,-1-3-1,3 3 4,3 1 1,2-4 7,0 4 3,8-1 8,-1 4 20,1-3 11,5 0 5,1 3 1,2-2-5,1 0-3,4 2-8,0 0-7,3-3-3,0 4-2,1 0 3,-1-2-6,1 1-6,-1-2-9,0 0-8,-3 1-2,-1-1-4,0-2-1,-6 2 0,2-5 0,-5 2 0,1-1 3,-4-2-1,-2 2-2,-3-1 2,-3-2-2,3-1-4,-3-1-49,-2 0-87,4 0-65,-1 0-105,1-1-127,4-5-128,-2 1-71,-1 2 27,4-4 30,0 2 85,3-2 124</inkml:trace>
          <inkml:trace contextRef="#ctx0" brushRef="#br0" timeOffset="14908.2529">23116 154 66,'5'-4'398,"0"-3"42,0-1 24,-2 1 13,2 1-144,-2 1-110,2 0-62,0 3-22,-2-2 2,-3 1-2,0 1-17,0 0-20,-8 2-19,0 2-19,-10 0-25,0 1-16,-7 3-8,-1 2 10,-6-1 14,1 1 9,-1 4 23,-1-2 12,2-1 7,2 1-13,4-2-9,4 3-8,3-5-17,5 4-15,0-6-7,5 3-3,7 0 0,-2 0 0,6-4 0,2 1 4,4 1 3,4-5 3,6 3 3,4-3 4,3 0 2,2 0 1,3-3 4,1 3 8,-2-4 10,4 0 5,3 0 5,-5-1 7,0 1-1,-1-3 0,-2-1-6,-4 1 0,1 1-1,-2 2 3,-3-3 5,-7 3 2,2-3-2,-6 6-4,1-3-6,-3 1-14,-3 0-16,0 3-13,-5-1-13,5 1-6,-5 0-8,3 0-4,-3 0 1,3 0-3,-1 1 4,-2 2-1,0 0 2,3 1 2,-2 4-1,-1-4 3,4 3 0,-1-1 0,-2 1 3,4 2-2,2 1 0,-2-1-1,3 3 1,1-4-1,4 3 1,-2 3 1,4-6 4,6 4 1,-1 0-2,4-1 3,2 1-5,5 0-1,2-3-2,1 2 0,3-3 0,1 0 0,1 3 2,4-4 1,-6 0 4,2 0 7,-1-2 7,-4-2 7,-5 1 10,0 0 6,-7-3 7,-1 2-4,0-1-1,-5 1 1,-3-3-4,-4 0-5,-1 2-6,0-2-5,-3 0-4,0 0-7,-2 0-6,0 0-5,-1 2-3,-2-2-9,-2-2-40,-1 2-105,-5 0-179,-6 0-250,-10-2-246,-15-3-125,-11 1-31,-14 0 68,-16-3 161,-13-4 239</inkml:trace>
        </inkml:traceGroup>
      </inkml:traceGroup>
    </inkml:traceGroup>
    <inkml:traceGroup>
      <inkml:annotationXML>
        <emma:emma xmlns:emma="http://www.w3.org/2003/04/emma" version="1.0">
          <emma:interpretation id="{4AA45EA8-8AC3-4B26-9575-B9A055FFBBC1}" emma:medium="tactile" emma:mode="ink">
            <msink:context xmlns:msink="http://schemas.microsoft.com/ink/2010/main" type="paragraph" rotatedBoundingBox="12390,16825 18638,16846 18636,17337 12388,17317" alignmentLevel="2"/>
          </emma:interpretation>
        </emma:emma>
      </inkml:annotationXML>
      <inkml:traceGroup>
        <inkml:annotationXML>
          <emma:emma xmlns:emma="http://www.w3.org/2003/04/emma" version="1.0">
            <emma:interpretation id="{3F011876-3F6E-42BF-B9F6-41B1ABCCF2FA}" emma:medium="tactile" emma:mode="ink">
              <msink:context xmlns:msink="http://schemas.microsoft.com/ink/2010/main" type="line" rotatedBoundingBox="12390,16825 18638,16846 18636,17337 12388,17317"/>
            </emma:interpretation>
          </emma:emma>
        </inkml:annotationXML>
        <inkml:traceGroup>
          <inkml:annotationXML>
            <emma:emma xmlns:emma="http://www.w3.org/2003/04/emma" version="1.0">
              <emma:interpretation id="{DD035E28-2587-4749-B28B-887CBC1253F4}" emma:medium="tactile" emma:mode="ink">
                <msink:context xmlns:msink="http://schemas.microsoft.com/ink/2010/main" type="inkWord" rotatedBoundingBox="12390,16920 13333,16923 13332,17320 12388,17317"/>
              </emma:interpretation>
              <emma:one-of disjunction-type="recognition" id="oneOf6">
                <emma:interpretation id="interp30" emma:lang="en-IN" emma:confidence="0">
                  <emma:literal>€</emma:literal>
                </emma:interpretation>
                <emma:interpretation id="interp31" emma:lang="en-IN" emma:confidence="0">
                  <emma:literal>E</emma:literal>
                </emma:interpretation>
                <emma:interpretation id="interp32" emma:lang="en-IN" emma:confidence="0">
                  <emma:literal>¥</emma:literal>
                </emma:interpretation>
                <emma:interpretation id="interp33" emma:lang="en-IN" emma:confidence="0">
                  <emma:literal>6</emma:literal>
                </emma:interpretation>
                <emma:interpretation id="interp34" emma:lang="en-IN" emma:confidence="0">
                  <emma:literal>a</emma:literal>
                </emma:interpretation>
              </emma:one-of>
            </emma:emma>
          </inkml:annotationXML>
          <inkml:trace contextRef="#ctx0" brushRef="#br0" timeOffset="24228.3569">11241 1485 32,'-10'0'394,"-1"0"50,1 0 30,-1 0 23,-7-2 95,14 2-432,-1 0-30,-2 0-14,2 0-3,5 0-11,-1-2-3,-2 2-5,-1 0-8,4 0-10,-1 0-8,1 0-11,0 0-6,0 0-10,0 0-8,0 0-10,0 0-6,1 0-7,-1 0 35,7 2 55,-1-2 40,6 2 39,4-2 18,3 3 15,8 0-34,7-3-48,1 0-40,10 0-30,2 0-18,1 1-8,3-1-7,2 0-6,-5 3-5,-1-3-6,-6 0-4,-2 0-6,-7 0-1,-5 0 0,-6 2-1,0-2 0,-8 0 2,-2 0 2,-1 0-2,1 0 3,-10 0 2,6 0 0,-2 0-2,-4 0-1,2 0 1,1 0-10,-4 0-89,0-2-127,-4 2-121,1 0-184,-3 0-195,-2-3-92,0 2 28,-3 1 100,4-3 108,1 0 176</inkml:trace>
          <inkml:trace contextRef="#ctx0" brushRef="#br0" timeOffset="24874.2408">11265 1689 87,'-5'1'346,"-1"-1"35,1 0 22,1 4-31,3-4-75,-2 0-64,-5 0-41,3 0-19,-3 2-10,6-2-15,2 0-26,0 0-23,0 0-7,0 0 5,0 0 2,-3 0 1,3 0 5,0 0 6,0 0 6,0 0 0,0 0 6,0 0-3,0 0-7,0 0-11,0 0-15,0 0-17,0 0-17,0 0-11,0 0-14,0 0-7,0 0-8,0 0-8,3 0-5,-1 0-3,4 0 2,1 0 4,5 0 7,9 0 12,5 0 6,8 0 3,7 0 1,4 0-4,3-2-6,5 2-3,0-4-5,0 4-1,-6 0 2,-1 0 3,-4-1 6,-7 1 4,-4 0 5,-4 0 11,-8 0 16,1 0 12,-8 0 5,1 0 7,-5 0 4,0 0-5,-6 0-11,3 0-11,-2 0-9,0 0-12,-1-4-9,-2 4-11,3 0-7,-3 0-3,0 0-6,0 0-4,0 0-3,-3 0-2,1 0-29,-6 0-74,-3 0-138,1 0-110,-1-2-162,-2 2-171,0-5-133,1 4-12,2-5 97,-1 5 86,9-6 148</inkml:trace>
          <inkml:trace contextRef="#ctx0" brushRef="#br0" timeOffset="25352.6531">11727 1500 278,'-13'-5'394,"5"1"32,-2-2 23,2 2-78,0 2-124,3-1-62,1 2-36,-1-2-23,5 3-18,-3-3-31,-1 3-25,0-1-20,2 1-16,2 0-7,0 1-6,0-1-1,2 3-1,1-3-1,-2 3 0,6-2 4,-2 2 4,3 1 0,1-2 6,4 4 3,6-5 8,-1 2 7,5 2 10,5-3 10,1 3 0,2-1-2,1-2-4,-2 4-10,1-1-14,-6 1-10,1-1-10,-2 0 1,-3 5-1,-5-5-2,-1 5 5,-4-2 1,-3 0 8,-3 3 23,-4-1 28,-2 1 22,-3 1 9,0 0 8,-4-1 1,-2 0-15,-1 1-22,-2 0 16,-3 1 11,3-1 3,0 0 2,0-2-5,-1 0-4,1 1-35,-3-2-22,0 3-13,0-4-4,-2 3-6,4-3-1,-5-1 0,-2 4-1,6-4-1,-6-1-1,2 1 0,0 0-2,0-2-6,1-1-69,2 1-109,3-3-88,4 0-162,0 1-181,1-3-118,8-3 2,5 1 73,8 0 70,11-5 152</inkml:trace>
        </inkml:traceGroup>
        <inkml:traceGroup>
          <inkml:annotationXML>
            <emma:emma xmlns:emma="http://www.w3.org/2003/04/emma" version="1.0">
              <emma:interpretation id="{E3B8F53A-074F-4BA3-8D68-81E091B9B142}" emma:medium="tactile" emma:mode="ink">
                <msink:context xmlns:msink="http://schemas.microsoft.com/ink/2010/main" type="inkWord" rotatedBoundingBox="14655,16863 16077,16867 16076,17150 14654,17146"/>
              </emma:interpretation>
              <emma:one-of disjunction-type="recognition" id="oneOf7">
                <emma:interpretation id="interp35" emma:lang="en-IN" emma:confidence="0">
                  <emma:literal>a</emma:literal>
                </emma:interpretation>
                <emma:interpretation id="interp36" emma:lang="en-IN" emma:confidence="0">
                  <emma:literal>A</emma:literal>
                </emma:interpretation>
                <emma:interpretation id="interp37" emma:lang="en-IN" emma:confidence="0">
                  <emma:literal>+</emma:literal>
                </emma:interpretation>
                <emma:interpretation id="interp38" emma:lang="en-IN" emma:confidence="0">
                  <emma:literal>~</emma:literal>
                </emma:interpretation>
                <emma:interpretation id="interp39" emma:lang="en-IN" emma:confidence="0">
                  <emma:literal>E</emma:literal>
                </emma:interpretation>
              </emma:one-of>
            </emma:emma>
          </inkml:annotationXML>
          <inkml:trace contextRef="#ctx0" brushRef="#br0" timeOffset="26026.24">13769 1539 174,'35'-11'421,"-2"2"33,-6-3 18,-3 2-12,-3-2-171,0 6-104,-9-5-53,-2 4-3,-2-4 9,-3 6 27,-2-3 28,-3 1 11,0 1 0,-3 1-10,-2 2-17,0 1-40,-6-1-53,-2 3-33,-1 0-20,-10 3-15,-2 1-10,-4 1-6,-11 3 0,3 3 1,-4-3 2,2 6 1,0-2 0,0 0 1,3 2 0,3-3 3,5 4-2,4-3-2,4 2 2,6-3-4,4 1 3,6-4-5,2 2 0,10-3 4,2 0 5,7 0-1,7-3 5,6 1-1,8-2 0,-2-3 0,10 1-6,1-2 2,2 1-3,-1-5 2,-1 1 0,1-2-2,0 0-1,-1-4 1,1-2-2,-6 1 2,-2-1-1,-2 0 15,-4 1 18,-2 0 25,-2-1 19,-7 0 11,5 0 12,-6 3 2,-1 1-2,-1-3-4,-5 4-5,-1 0 3,-5 2-7,0 2-6,-3-2-15,1 2-21,-4 0-14,3 2-21,-5 1-7,3 0-11,-6 1-3,1 5 4,-1-1-1,-5-2 1,3 8 3,-4-3-2,-3 0 4,4 3-1,-1 1 2,-3 0-2,6 0-5,-5-1 4,3-1-1,1 5-2,1-4 0,4 3 2,2-2 2,0-2 2,5 1-3,0 1 1,6-2 1,-1-1-1,3-1 1,4 3-1,3-4 2,2 0-3,4-2-17,6 2-64,3-6-150,7 3-120,1-2-201,4-2-208,2-2-108,3-2-4,-6 3 115,4-5 102,0 1 186</inkml:trace>
        </inkml:traceGroup>
        <inkml:traceGroup>
          <inkml:annotationXML>
            <emma:emma xmlns:emma="http://www.w3.org/2003/04/emma" version="1.0">
              <emma:interpretation id="{3C89D77B-4A14-4EE9-97C1-594937EAC182}" emma:medium="tactile" emma:mode="ink">
                <msink:context xmlns:msink="http://schemas.microsoft.com/ink/2010/main" type="inkWord" rotatedBoundingBox="16720,16938 17511,16986 17496,17226 16705,17178"/>
              </emma:interpretation>
              <emma:one-of disjunction-type="recognition" id="oneOf8">
                <emma:interpretation id="interp40" emma:lang="en-IN" emma:confidence="0">
                  <emma:literal>=</emma:literal>
                </emma:interpretation>
                <emma:interpretation id="interp41" emma:lang="en-IN" emma:confidence="0">
                  <emma:literal>#</emma:literal>
                </emma:interpretation>
                <emma:interpretation id="interp42" emma:lang="en-IN" emma:confidence="0">
                  <emma:literal>F</emma:literal>
                </emma:interpretation>
                <emma:interpretation id="interp43" emma:lang="en-IN" emma:confidence="0">
                  <emma:literal>E</emma:literal>
                </emma:interpretation>
                <emma:interpretation id="interp44" emma:lang="en-IN" emma:confidence="0">
                  <emma:literal>c</emma:literal>
                </emma:interpretation>
              </emma:one-of>
            </emma:emma>
          </inkml:annotationXML>
          <inkml:trace contextRef="#ctx0" brushRef="#br0" timeOffset="26597.6753">15641 1701 354,'-35'1'491,"3"5"33,6-2 17,4-3-63,1 2-215,2 1-123,9-4-63,1 1-26,9 1 9,1-2 40,10 0 43,4 2 26,14 1 13,8-3-3,3 0-20,9 0-51,3 2-44,6-2-32,-2 2-17,56-2-9,-64 0-53,2 3-71,-7-3-54,-4 0-122,-6-3-155,1 1-146,-5 0-33,-5-3 30,-3 3 33,-8-3 110</inkml:trace>
          <inkml:trace contextRef="#ctx0" brushRef="#br0" timeOffset="26333.4698">15641 1536 398,'-25'-1'489,"2"-4"34,-1 3 20,3-3-88,5 2-194,7 2-103,1-2-44,3 0-11,0 3-1,5 0 7,5-2 16,5 2 2,2 0-11,16 0-14,-1 0-13,7 0-23,4 0-26,4 0-22,3 0-11,-2 2-19,4-2-65,-1 3-55,-1 0-132,-5-3-142,0 0-149,-4 1-71,-6-1 20,-1 3 31,-8-3 119</inkml:trace>
        </inkml:traceGroup>
        <inkml:traceGroup>
          <inkml:annotationXML>
            <emma:emma xmlns:emma="http://www.w3.org/2003/04/emma" version="1.0">
              <emma:interpretation id="{52C78955-5D8C-4FD9-8D52-39C9D79C8A0C}" emma:medium="tactile" emma:mode="ink">
                <msink:context xmlns:msink="http://schemas.microsoft.com/ink/2010/main" type="inkWord" rotatedBoundingBox="17802,16786 18682,17055 18546,17499 17667,17230"/>
              </emma:interpretation>
              <emma:one-of disjunction-type="recognition" id="oneOf9">
                <emma:interpretation id="interp45" emma:lang="en-IN" emma:confidence="0">
                  <emma:literal>3</emma:literal>
                </emma:interpretation>
                <emma:interpretation id="interp46" emma:lang="en-IN" emma:confidence="0">
                  <emma:literal>s</emma:literal>
                </emma:interpretation>
                <emma:interpretation id="interp47" emma:lang="en-IN" emma:confidence="0">
                  <emma:literal>&gt;</emma:literal>
                </emma:interpretation>
                <emma:interpretation id="interp48" emma:lang="en-IN" emma:confidence="0">
                  <emma:literal>S</emma:literal>
                </emma:interpretation>
                <emma:interpretation id="interp49" emma:lang="en-IN" emma:confidence="0">
                  <emma:literal>z</emma:literal>
                </emma:interpretation>
              </emma:one-of>
            </emma:emma>
          </inkml:annotationXML>
          <inkml:trace contextRef="#ctx0" brushRef="#br0" timeOffset="27140.1796">16663 1476 429,'12'-12'494,"1"1"35,-7 0 21,5 0-76,-1 3-125,-2-1-1,0 3 20,-3 0 20,-1 1 2,0 3-19,0-1-81,-4 1-116,0 2-80,4 0-50,-4 5-24,-4-3-12,4 8-6,-4-1 6,-1 2-2,2 0-3,-5 1-2,3 2 4,-3 1-2,1 1-3,1 0 0,-2-3 3,8 2-2,-2 0-1,-1-3-3,3 2 3,-1-6 0,-3 4 0,1-3 1,3-2 3,-2 0 3,-1-1-7,3 0 2,-1-1 2,1-1-2,0-1-1,0 1 2,0-3 2,0-1 1,0 4 2,1-4 0,2 0 1,7 0 2,3 0-1,6 0-3,4 0-5,2-4 2,7 3-4,-1 1-2,6 0-1,-5 0 3,5 0 0,1 0 0,1 0 8,1 1 3,-5 3 4,2-3 4,-2 5 3,-1-5 0,0 5-3,-9-1-4,4 2-3,-5 0 0,-3-2-2,-3 2 0,-2 0-2,-2-2 3,-6 3 0,0-1 1,-3 0 0,-5-1 3,0 2 3,-5-4 2,-6 3 3,-3 0 2,-10-2-3,-5-1-2,-3 0-6,-10 2-6,-8-5-16,-6 3-92,-6 0-180,-9-4-251,-6 0-244,-8-1-126,-11-2-53,-5-2 51,-5-1 159,-3 2 241</inkml:trace>
        </inkml:traceGroup>
      </inkml:traceGroup>
    </inkml:traceGroup>
    <inkml:traceGroup>
      <inkml:annotationXML>
        <emma:emma xmlns:emma="http://www.w3.org/2003/04/emma" version="1.0">
          <emma:interpretation id="{74759C6A-4F86-4775-A834-47F492658193}" emma:medium="tactile" emma:mode="ink">
            <msink:context xmlns:msink="http://schemas.microsoft.com/ink/2010/main" type="paragraph" rotatedBoundingBox="18956,17827 19752,17536 19912,17974 19117,18265" alignmentLevel="3"/>
          </emma:interpretation>
        </emma:emma>
      </inkml:annotationXML>
      <inkml:traceGroup>
        <inkml:annotationXML>
          <emma:emma xmlns:emma="http://www.w3.org/2003/04/emma" version="1.0">
            <emma:interpretation id="{35EC4405-99AF-4479-B1AF-3D7BDF0BF36F}" emma:medium="tactile" emma:mode="ink">
              <msink:context xmlns:msink="http://schemas.microsoft.com/ink/2010/main" type="line" rotatedBoundingBox="18956,17827 19752,17536 19912,17974 19117,18265"/>
            </emma:interpretation>
          </emma:emma>
        </inkml:annotationXML>
        <inkml:traceGroup>
          <inkml:annotationXML>
            <emma:emma xmlns:emma="http://www.w3.org/2003/04/emma" version="1.0">
              <emma:interpretation id="{BE44E30A-201C-4936-B542-4EB5002F94B7}" emma:medium="tactile" emma:mode="ink">
                <msink:context xmlns:msink="http://schemas.microsoft.com/ink/2010/main" type="inkWord" rotatedBoundingBox="18956,17827 19752,17536 19912,17974 19117,18265"/>
              </emma:interpretation>
              <emma:one-of disjunction-type="recognition" id="oneOf10">
                <emma:interpretation id="interp50" emma:lang="en-IN" emma:confidence="0">
                  <emma:literal>is</emma:literal>
                </emma:interpretation>
                <emma:interpretation id="interp51" emma:lang="en-IN" emma:confidence="0">
                  <emma:literal>25.</emma:literal>
                </emma:interpretation>
                <emma:interpretation id="interp52" emma:lang="en-IN" emma:confidence="0">
                  <emma:literal>2.</emma:literal>
                </emma:interpretation>
                <emma:interpretation id="interp53" emma:lang="en-IN" emma:confidence="0">
                  <emma:literal>z.</emma:literal>
                </emma:interpretation>
                <emma:interpretation id="interp54" emma:lang="en-IN" emma:confidence="0">
                  <emma:literal>Ts</emma:literal>
                </emma:interpretation>
              </emma:one-of>
            </emma:emma>
          </inkml:annotationXML>
          <inkml:trace contextRef="#ctx0" brushRef="#br0" timeOffset="27933.8252">18552 2189 69,'-5'2'336,"2"-2"49,-2 0 33,0 0-30,2 0-63,-2 0-71,5 0-44,-1-2-17,1 2 4,-4 0 15,4 0 21,-3 0 27,3-3 27,-2 3 10,2 0-10,2 0-25,-2 0-38,3 0-42,1-1-35,-4 1-31,1 0-24,-1 0-22,0 0-17,3 0-15,-1-3-13,-2 3-13,3 0-3,-3-3-5,3 3-4,-3 0-5,0 0-23,0 0-59,-3-1-132,3 1-107,-5 0-142,1 0-167,-11-4-149,-4 4-29,-8-1 83,-4 1 82,-3-3 128</inkml:trace>
          <inkml:trace contextRef="#ctx0" brushRef="#br0" timeOffset="29237.7494">17926 2388 398,'-10'-4'483,"2"1"35,4-2 19,-4 2-112,4-1-171,1 3-115,3-1-57,0-2-24,0 3-15,7-5-7,1 6-4,1-1-1,7-3-8,5 3-8,2 1 0,2-2 0,9 2-1,0 0 0,-1 0 16,40 2 74,-37-2-23,-2 0 21,-3 0 27,-1 0 26,-3 1 18,-6-1 13,-3 0 8,-4 0 8,1 0-6,-6 0-13,-4 0-17,3 0-17,-5 0-19,-1 0-27,1 0-23,-1 0-23,-2 0-21,3 0-16,-3 0-10,0 0-12,0 4-6,-3-4 0,1 1-1,-3 1 1,-1 3 3,1-1 1,-3 3 6,2-4-1,-1 5 0,3 2 2,-1-4-3,0 5 3,2-3-2,-1 1 2,3 1 0,1 1-2,0-2 1,1 3-1,3-4 0,-4 4-1,5-2 0,-1 2-1,0-1-1,-4 0 2,4-1 0,0 0 0,-1-1 0,-3 0 2,0-2 3,0 1-3,0-1-1,0 0-1,0-3 0,0 0 0,-7 1 3,3 1-1,0-5 1,0 5 2,-5-1 0,3-4 1,-5 1-3,1 2 1,-3-3 0,-6 2 0,1-2-4,-2 2 2,-1-3 9,-2 4 4,-1-4 2,2 0 2,-4 3 8,-1-3 3,1 2-4,-1-2-1,-2 3-3,3-3 0,1 0-6,1 0-2,3 1-1,0-1-5,8 0-2,0 0-5,0 0 1,5 3-2,0-3 2,4 0-2,2 0 1,-4 0 1,4 0-1,-1 0-2,3 0-1,0 0 1,0 0-1,0 0-1,0 0 4,0 0-1,0 0-13,0 0-39,-2 0-108,2-3-155,2 3-202,-4-1-220,2-2-138,-3 1-43,0-1 67,9-4 135,-4 3 184</inkml:trace>
          <inkml:trace contextRef="#ctx0" brushRef="#br0" timeOffset="28530.2489">17904 2338 95,'4'-3'466,"-2"1"65,4-5 624,-6 2-714,2 3-161,-2-3-85,5 1 3,1 1 44,-1-2 21,0 1 11,0 1 2,3 2-10,0-3-48,-3-3-71,3 7-35,0-4-28,-4 3-18,1-2-11,3 0-8,-5 3-11,2-1-7,0 1-7,-5 0-10,5 0-5,-5-4-6,3 4-3,-3 4-1,0-4 0,0 1 3,0 5 3,-3-1 5,1 3 6,-1 2 9,-5-1 7,-2 4 10,1 2 0,-7 1-2,0-1-1,0 3-10,-2 1-6,4-2-8,-6-1-1,6 3-4,1-3 2,-1 3 0,1-1-3,6-6 1,-4 3-1,3-3-5,7-2-2,-3 2 0,1-5 0,3 1-2,3-1-1,1-3-1,-3 0-6,7-1-21,-3-2-52,3-1-122,5 0-130,0-1-105,6-2-149,-5-1-132,-1 0-86,-2-3 44,-1-1 96,-5 1 83,3-2 144</inkml:trace>
        </inkml:traceGroup>
      </inkml:traceGroup>
    </inkml:traceGroup>
  </inkml:traceGroup>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05:35.122"/>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E17800F3-514F-4527-AB98-0958880B2EC0}" emma:medium="tactile" emma:mode="ink">
          <msink:context xmlns:msink="http://schemas.microsoft.com/ink/2010/main" type="writingRegion" rotatedBoundingBox="1202,4153 24596,3842 24651,7995 1258,8307"/>
        </emma:interpretation>
      </emma:emma>
    </inkml:annotationXML>
    <inkml:traceGroup>
      <inkml:annotationXML>
        <emma:emma xmlns:emma="http://www.w3.org/2003/04/emma" version="1.0">
          <emma:interpretation id="{E8D0E85F-0B6D-4AA0-B1B1-92B6A18C322A}" emma:medium="tactile" emma:mode="ink">
            <msink:context xmlns:msink="http://schemas.microsoft.com/ink/2010/main" type="paragraph" rotatedBoundingBox="1307,4152 16351,3951 16359,4564 1315,4764" alignmentLevel="1"/>
          </emma:interpretation>
        </emma:emma>
      </inkml:annotationXML>
      <inkml:traceGroup>
        <inkml:annotationXML>
          <emma:emma xmlns:emma="http://www.w3.org/2003/04/emma" version="1.0">
            <emma:interpretation id="{1024FF09-FCE7-418E-9427-AE98D5B2C2C2}" emma:medium="tactile" emma:mode="ink">
              <msink:context xmlns:msink="http://schemas.microsoft.com/ink/2010/main" type="line" rotatedBoundingBox="1307,4152 16351,3951 16359,4564 1315,4764"/>
            </emma:interpretation>
          </emma:emma>
        </inkml:annotationXML>
        <inkml:traceGroup>
          <inkml:annotationXML>
            <emma:emma xmlns:emma="http://www.w3.org/2003/04/emma" version="1.0">
              <emma:interpretation id="{EA6AF82C-E82F-40A8-810D-54080EC5B30B}" emma:medium="tactile" emma:mode="ink">
                <msink:context xmlns:msink="http://schemas.microsoft.com/ink/2010/main" type="inkWord" rotatedBoundingBox="1307,4152 2886,4131 2894,4743 1315,4764"/>
              </emma:interpretation>
              <emma:one-of disjunction-type="recognition" id="oneOf0">
                <emma:interpretation id="interp0" emma:lang="en-IN" emma:confidence="0">
                  <emma:literal>is</emma:literal>
                </emma:interpretation>
                <emma:interpretation id="interp1" emma:lang="en-IN" emma:confidence="0">
                  <emma:literal>(is</emma:literal>
                </emma:interpretation>
                <emma:interpretation id="interp2" emma:lang="en-IN" emma:confidence="0">
                  <emma:literal>Cris</emma:literal>
                </emma:interpretation>
                <emma:interpretation id="interp3" emma:lang="en-IN" emma:confidence="0">
                  <emma:literal>Cig</emma:literal>
                </emma:interpretation>
                <emma:interpretation id="interp4" emma:lang="en-IN" emma:confidence="0">
                  <emma:literal>as</emma:literal>
                </emma:interpretation>
              </emma:one-of>
            </emma:emma>
          </inkml:annotationXML>
          <inkml:trace contextRef="#ctx0" brushRef="#br0">475-1 49,'-14'0'236,"1"2"16,-2-2 18,-1 0-66,0 3-40,4-1-16,-3-2-4,2 3-4,0-2-12,-1 2-12,1 2-3,-1-1-6,-6 0 1,6 0-4,-5 4-2,4-1-9,-6 4-17,1-4-11,2 4-7,-3-2-6,0 2-3,4 1-5,-3 2-6,3 0-9,-1-1-8,5 1-7,-3 4-5,7-3-2,-3 1-6,4-1-1,3 1 1,2-2 1,2 1-4,2 0 2,2 0 0,2-1 2,2-1-2,-1 1-3,5 0 3,2-2 0,3-1 3,-1 4-3,1-2 0,0 1 3,3 1-2,2-4-2,3 1 1,-2 0 0,7-2 1,0 0-1,0-1-4,-2 1-10,5-2-54,-1-3-90,3 2-98,-4-3-97,-1-3-96,1 1-39,-2-2 23,5-2 76,1 1 90</inkml:trace>
          <inkml:trace contextRef="#ctx0" brushRef="#br0" timeOffset="-649.3198">801 60 100,'0'0'294,"0"-4"19,0 4 27,-3 0-43,1 0-52,-1-4-19,3 4-2,-3-3-1,1 3-14,2 0-33,-3 0-45,0 0-47,3 0-24,-2 0-14,2 0-6,0 0-4,-3 0 4,1 3 4,2-3 2,-3 0 2,0 0-4,3 0-4,-2 0-7,2 0-6,0 0-8,0 4-6,0-4-7,0 0-1,0 0-2,0 0-4,-3 0-2,1 0-1,-1 4 2,0-1 2,1 1-3,-4 0 2,4 3 1,-2 1 0,-3 0 0,5 0 4,-2 1 0,0 2 0,1-2-1,3 2 1,-1 1 0,1 0-3,0 1-1,0-1 1,0 0-1,0-2 3,0 2 0,0 0 1,0-1 1,0-1 1,0-1 1,0 1 0,0-5 0,0 2 0,0-1 0,0 0-3,0 0-2,0-2-2,0 0-2,0 0 2,0 0 2,0-1-2,0-2 4,0-1-2,0 3 1,0-1-1,0-2-1,0 0 0,0 2 1,0-2 0,0 0 3,0 0-1,0 0 3,0 0-3,0 0 1,0 0-5,0-2-34,-4 2-38,3-5-85,-6 1-144,-1 0-153,2-7-94,-2 3-16,-3-3 6,11-1 69</inkml:trace>
          <inkml:trace contextRef="#ctx0" brushRef="#br0" timeOffset="-406.6445">835-61 225,'-8'-3'301,"-4"-1"29,6 0 23,-2 3-112,0-1-64,3-2-38,-1 3-23,4 1-31,2 0-29,-3 0-30,1 0-32,2 1-61,-3-1-74,0 4-81,1-2-93,-3-2-45,-1 1-11,1 3 40</inkml:trace>
          <inkml:trace contextRef="#ctx0" brushRef="#br0" timeOffset="520.7677">1215 56 55,'-13'-4'239,"2"1"24,1-1 27,-3 0-46,5 1-17,-3-1-2,5-1 12,-2 2 13,3-1-10,-3 2-35,5 0-45,-1 2-34,3-3-33,-4 3-31,5 0-24,0 0-15,-3 0-11,3 0-4,0 0-7,3 0-2,-3 3-1,5-1 0,3 3 2,0-1 0,5 4 0,1-1 0,5 1 2,-1 3-4,4-3 2,2 4-1,2 2 1,3-2 0,-3 1-1,3 2 1,-4-2 2,6 3-2,-2-2 0,-1 0-2,-2 3 0,-3-3 1,-6 0 0,3 0 0,-6 0 3,-3 0-2,-9-2 0,1 2 1,-6-1 1,-2-1-2,-5-1 1,-2 4 0,-9-4 1,-3 3-10,1-3-55,-6 1-119,-1-1-135,-4 0-121,0-4-61,2 1-27,5-3 38,1-1 109</inkml:trace>
        </inkml:traceGroup>
        <inkml:traceGroup>
          <inkml:annotationXML>
            <emma:emma xmlns:emma="http://www.w3.org/2003/04/emma" version="1.0">
              <emma:interpretation id="{E06B11CA-7B53-4880-B041-DA3D3A80F142}" emma:medium="tactile" emma:mode="ink">
                <msink:context xmlns:msink="http://schemas.microsoft.com/ink/2010/main" type="inkWord" rotatedBoundingBox="3797,4224 9179,4153 9184,4533 3802,4605"/>
              </emma:interpretation>
              <emma:one-of disjunction-type="recognition" id="oneOf1">
                <emma:interpretation id="interp5" emma:lang="en-IN" emma:confidence="0">
                  <emma:literal>Reflexive</emma:literal>
                </emma:interpretation>
                <emma:interpretation id="interp6" emma:lang="en-IN" emma:confidence="0">
                  <emma:literal>Reflective</emma:literal>
                </emma:interpretation>
                <emma:interpretation id="interp7" emma:lang="en-IN" emma:confidence="0">
                  <emma:literal>Reflexives</emma:literal>
                </emma:interpretation>
                <emma:interpretation id="interp8" emma:lang="en-IN" emma:confidence="0">
                  <emma:literal>Recessive</emma:literal>
                </emma:interpretation>
                <emma:interpretation id="interp9" emma:lang="en-IN" emma:confidence="0">
                  <emma:literal>Refractive</emma:literal>
                </emma:interpretation>
              </emma:one-of>
            </emma:emma>
          </inkml:annotationXML>
          <inkml:trace contextRef="#ctx0" brushRef="#br0" timeOffset="3075.0421">4509 106 142,'0'-4'352,"0"-4"39,1 4 33,2 0-39,-3 1-84,0-2-72,0 2-38,0 2-30,0 1-30,0 0-39,0 0-35,0 0-24,0 4-17,0 1-5,0-1-4,2 3-2,-4 2-3,2 1-2,-3-1 0,2 0 1,2 2-2,2 0-1,-3-3-1,2 4 3,-2 0-1,3-3 1,0 3 1,-3-3-1,0 1 3,2-1 0,1-2-21,-3 0-82,2-2-118,-2 0-138,-2-1-98,2-3-49,-3-1-8,6 4 68</inkml:trace>
          <inkml:trace contextRef="#ctx0" brushRef="#br0" timeOffset="3558.8725">4801 222 223,'4'0'239,"4"0"9,0 0-67,-1-2-54,7 2-28,-1-2-7,2-1 3,5 1 3,1-1-6,3-1-6,2 1-17,0-2-10,-4-2-7,2 1 3,-1 1 7,-2-2 7,-1 2 15,-2-2 10,1 0 9,-4 0 3,-2 1-1,-2-4-2,-2 4-5,-1-1-11,-3-2-13,-2 2-7,-3-1-10,-3 1-1,2 3 8,-4-4 23,-3 4 23,0 0 26,-3 0 19,4 1 10,-1-1-3,0 0-21,-2 1-25,-1 3-33,2 0-26,-7 3-22,0 1-16,-5 0-10,0 3-2,2 0-2,-2 2-2,0 1 0,-3-1-3,3 4-4,6-1 3,-4 0-3,6 2 4,4-1-4,1 0-2,3 0 7,2 1 4,1-2-5,4 1 0,1-1 2,2-2 5,0-1 0,7-1-6,0 3 4,2-4-7,5 0-48,-1-2-67,6-1-57,3-1-49,5-2-120,7 2-142,-4-3-95,5-3-14,-1 2 16,3 1 25,-7-3 113</inkml:trace>
          <inkml:trace contextRef="#ctx0" brushRef="#br0" timeOffset="4425.226">5397 154 155,'-4'-4'316,"-1"0"28,2 0 16,3 1-63,0-2-66,0 2-34,4 2-18,3-2-12,-1-2-18,2 5-27,3-2-36,2 2-31,0 0-22,3 2-13,-1 1-8,4-1 0,-5 2-6,-1 4 1,3-5 2,-6 5 1,1 2-2,-1-2 0,-6 3-3,3-3-1,-7 4-4,0-1 0,0-3 0,-7 1 0,3-2 0,2 0-1,-4 0 0,4-2 1,-3 0-4,-1-1 4,4-3 0,2 3 6,0-4 7,0 0 3,0 0 5,0 0 2,2-4-2,4 0-2,-1 0-5,5-3-4,2-2-4,5 1-1,0-3-1,2 2-1,1-3-3,1 0 1,-2 1 2,-2 1-2,1-2-1,-5 4 3,0-1 0,0-1 0,1 1 2,-1 2 16,-7-1 28,6 4 37,-4-1 35,-4 1 24,0 1 11,0 2-1,-2-2-21,-2 2-34,3 1-39,-3-4-22,0 4-16,-3 0-14,3 4-9,-2-3-1,-2 3 3,-3 3 1,-1-2 1,-2 2 3,1 2 1,1-2-3,-3 2 0,1 1-3,-1-1 0,6 1 4,-3-2-6,3 3 0,2-3 0,-2-1 0,3 2-1,-1-1-4,6-1 3,-1 2 0,3-2 1,-2-2-2,5 2 2,0-3 3,5 1-3,0-1 1,3-1 0,3-3-1,8 1-4,-1-1-11,5 0-15,-1-1-25,-3 1-27,4-4-18,-2-1-14,4 0-7,1-2 2,1 0 15,-1-2 21,-3-1 18,2 1 19,-1-3 12,-3 3 15,-3 0 10,-5-1 9,-4 1 4,1-1 3,-2 4 8,-6-1 21,3 3 26,-5-1 39,-4 0 30,4 3 15,-3-1 8,-5 1-20,7 0-32,-7 2-41,1 0-32,-1 2-21,3 0-10,-3 1-1,0 1 6,-3 4 3,3-4 4,-1 4 3,-3 0-2,1 3 0,-2 0 1,-3-3-2,7 3-3,-7 1 1,5-4 0,-2 1 0,1 1-3,0-3 3,2-1 0,-4 1-7,6-2-35,-2-1-59,-1-1-53,1-2-54,2-1-133,-3 0-138,-2-1-103,-3-2-14,3-1 13,-3-1 34,5-2 120</inkml:trace>
          <inkml:trace contextRef="#ctx0" brushRef="#br0" timeOffset="4583.3804">6352 22 263,'-2'-7'354,"-4"2"20,6 1 9,-2 2-127,2-1-136,0 1-104,0 0-95,0-1-76,0 3-112,2-2-56,-2 2-17,0 2 25,6-2 46</inkml:trace>
          <inkml:trace contextRef="#ctx0" brushRef="#br0" timeOffset="5026.7852">6697 30 80,'21'0'251,"-8"0"14,-1 0 9,-2 0-90,1 4-59,-4-4-21,1 3 4,3 1 10,-3-1 19,-2 2 13,2 2-4,0 0-12,-3 1-19,2-1-20,-6 2-20,4-2-22,2 2-14,-6 3-5,-1-5-3,5 2-2,-2 1-2,0-4-5,-1 4 0,1-2-1,0-1-7,2-3 0,-5 0 2,2 1 2,1 1 6,0-5 2,-3 1 6,2-2 7,-2 4 17,0-3 48,3-1 75,-1 0 53,4-1 22,-1-3 8,4 1-7,3-4-44,2-1-77,2-2-53,0 4-25,0-7-20,-1 5-11,1-1-13,0-1-4,-3 1-7,-1 0-5,1 1-11,-5 1-75,-3 2-88,0-2-78,-2 3-151,-3-3-168,-3 3-122,-2 0 3,-6-3 55,3 3 59,3 3 138</inkml:trace>
          <inkml:trace contextRef="#ctx0" brushRef="#br0" timeOffset="5576.808">7226 168 37,'0'4'189,"4"-3"12,-1-1-13,2 3-49,3 0-14,1-3 11,7 0 24,-1 0 29,6 0 8,4-3 5,3 0-10,-3 2-21,1-3-20,3 1-20,-4-2-22,1-1-15,-3 2-13,2 0-12,-4-3-11,0 2-12,3-2-10,-10-2-11,6 2 3,-6-2 0,-1 1 5,-2 1 17,-1-2 19,-4 5 25,-1-3 27,-3 0 31,-2 3 29,3-3 8,-3 3-1,0 3-11,0-5-18,0 5-34,0-2-35,-3 3-25,1 0-26,-3 0-14,-1 0-11,-7 4-7,0-1-7,-1 1 1,-6 3 3,0 1-2,-1-1-1,1 0 4,0 2-3,-1-2 0,0 2-1,3 1-4,2-1 3,0 0-1,7-2-1,-4 1 0,1 3-1,8-4 3,-1 1-2,0 3-3,2-3 3,0-1-3,3 2 3,6 1 2,-4-1 3,2 0 3,4-1 1,4 1 0,1-4-1,-1 1-5,3 2 0,4-5 1,2 4-5,0-2-13,1 1-54,2-5-89,-1 3-73,2-2-65,1-2-119,6 0-117,-5 0-77,7-2-1,0-2 27,8 3 38,7-2 107</inkml:trace>
          <inkml:trace contextRef="#ctx0" brushRef="#br0" timeOffset="990.5031">2564 87 258,'-2'-5'444,"-2"-2"41,-3 3 31,6 0-51,-4 0-148,-2 1-102,6-1-31,-4 4-3,2-4-6,0 1-11,1 3-18,-1 0-27,0 0-39,3 0-40,0 7-24,0-3-13,0 3-3,3 0 1,-3 2 2,3 2-1,-3 4 3,2-2 1,1 2-1,0 1 1,-1-1 1,1 1 0,-2-1 1,6 1-1,-7 0 0,5-1-2,-4-2 3,6-2-3,-7 0-2,4-3 1,-2 3-1,-2-4 0,3-3 0,-3 4-16,3-4-45,-3-1-49,0-2-43,0-1-102,-3 0-127,0-1-125,-3-2-49,-1-1-7,2-4 17,4 1 86</inkml:trace>
          <inkml:trace contextRef="#ctx0" brushRef="#br0" timeOffset="1529.668">2498 74 246,'-6'-7'275,"1"0"19,3-1-42,2 1-60,0 0-32,5 3-18,3-4-7,5 4-5,-3 0-10,6-1-16,5 1-19,-4 1-20,4 1-10,2-1-12,1 3-14,-2 3-10,2-1-6,-1 2-3,-2 1 0,3 2-1,-7 0 1,-1 1 0,-3 0-1,-3 3 1,1-3-1,-9 2 2,-2-1-2,-2 1 6,-6-1-1,-3 2 7,-4-2 6,-6 0 6,-3 1 7,-1-1 7,-1 1 4,-3-4-2,7 0-2,-4 1-5,5-2-6,4-2-4,0 1-2,5-3 0,0 1-1,6 2 0,0-3-3,1-1-2,2 0-5,1 4-8,-3-4-5,5 0-4,0 0-4,0 0-2,0 0 0,0 3 0,5-3 1,0 5-2,0-3 5,6 3-2,-2-3 1,4 5-1,3-3 1,0 4 0,5-4 1,-2 3 2,9 2-2,-6-5 0,4 3 0,0 0 0,-1 4 0,4-4-1,-3-1 1,-2 1 1,-2 0 2,-2-2-1,-3 2 0,1-2-1,-2 2-1,0-3 0,-3 1 0,0 2-1,-5-4-1,1 1-8,-1-2-10,-3 1-22,3-1-69,-3-2-103,-2 2-111,-3-2-116,0-2-53,0 0-15,0 2 52,2-3 94</inkml:trace>
          <inkml:trace contextRef="#ctx0" brushRef="#br0" timeOffset="2066.6144">3121 288 49,'-2'0'279,"-4"-3"19,4 3 10,2 0-70,-3 0-93,1-3-65,2 3-42,0 0-19,2 0-6,1 0-3,-1 0 0,4 0 12,1 3 23,1-3 19,3 0 23,3 0 19,2-3 13,2 3 2,1-1-5,4-3-13,-2 4-14,-1-7-12,1 6-12,0-5-6,-6 2-2,4-2-6,-2-1-5,0 0-5,-3-1-10,-1-1-1,0 2-10,-2-2-2,-3 1-3,-3-3-1,-2 3 2,-2 1-2,-1 0 6,-1-1 6,-2 1 12,-2-1 18,0 5 14,-1-2 10,1 1 20,0 1 13,0-2 6,-1 3-2,4 0-6,-3 2-2,-1-3-15,4 3-19,-2 0-21,-3 0-9,2 0-13,-4 3-13,-3-1-9,-4 0-5,2 6-3,1-4-3,0 3-2,-3-1-1,0 4-3,7-2 2,-4 0-3,2 3 0,1-1 2,2-1 4,3 3 2,0-2 0,2-1 4,0 3 1,6-3-1,0-1-1,2 3-2,3-3-1,0-1 0,5 0 0,0 1 0,0-1-9,1 1-58,5-4-64,-1-1-50,3 1-88,1-2-130,6-2-119,-3 0-57,1 0 6,-4 0 16,4-2 72,3-1 122</inkml:trace>
          <inkml:trace contextRef="#ctx0" brushRef="#br0" timeOffset="2552.5912">4205 113 123,'5'-7'230,"0"3"26,1-1-27,-4-2-39,1 3-16,-3-4 14,0 4 17,0-3 13,-5 3 4,-1-3-12,4 0-20,-6 3-38,-3 0-31,5-3-37,-2 2-22,-4 2-16,3-1-6,-4 0-2,2 1 0,-2 1 8,3-1 0,-3 2-3,1-2-5,0 3-4,3-2-7,-2-1-10,3 3-6,-2 0-4,0 3-4,-3-1 1,-1 2-4,0 1 1,1 2-1,0 0 2,2 2-2,1-2-3,-1 4 0,3 0 3,1-3 0,1 4 0,4 0 0,-2-2-1,4 1 1,-4 3-3,4-2 3,0 2 0,4-2 0,-4 0 0,0 2 3,1-1-2,2 1-1,-1-2 0,1-1 2,0 0-1,-1 0 2,1 1 0,-1-1-2,1 0-2,0-4 0,-1 2 1,4 1-22,-4-6-20,1 3-48,-1 0-113,1-4-119,-6 1-140,-2 1-57,-3-3-16,0 0 27,3-2 101</inkml:trace>
          <inkml:trace contextRef="#ctx0" brushRef="#br0" timeOffset="2796.6738">3780 300 155,'-1'-4'363,"-3"3"31,3 1 13,1 0-75,0-2-120,0 2-100,0 0-56,5 0-29,-4 0-12,6 0-1,-1 0 9,8 0 10,-1 0 7,5 0 6,-2 0-1,6-4-8,3 4-7,-3 0-12,7 0-6,-3-1-8,2 1-10,6-3-46,-7 0-85,5-2-84,-4 5-116,1-7-63,-4 4-24,-1-5 31,2 4 71</inkml:trace>
        </inkml:traceGroup>
        <inkml:traceGroup>
          <inkml:annotationXML>
            <emma:emma xmlns:emma="http://www.w3.org/2003/04/emma" version="1.0">
              <emma:interpretation id="{3BB0BF9E-9D4C-4701-B6CF-9E412D4AB457}" emma:medium="tactile" emma:mode="ink">
                <msink:context xmlns:msink="http://schemas.microsoft.com/ink/2010/main" type="inkWord" rotatedBoundingBox="10218,4214 10270,4213 10274,4506 10222,4507"/>
              </emma:interpretation>
              <emma:one-of disjunction-type="recognition" id="oneOf2">
                <emma:interpretation id="interp10" emma:lang="en-IN" emma:confidence="0">
                  <emma:literal>:</emma:literal>
                </emma:interpretation>
                <emma:interpretation id="interp11" emma:lang="en-IN" emma:confidence="0">
                  <emma:literal>!</emma:literal>
                </emma:interpretation>
                <emma:interpretation id="interp12" emma:lang="en-IN" emma:confidence="0">
                  <emma:literal>;</emma:literal>
                </emma:interpretation>
                <emma:interpretation id="interp13" emma:lang="en-IN" emma:confidence="0">
                  <emma:literal>T</emma:literal>
                </emma:interpretation>
                <emma:interpretation id="interp14" emma:lang="en-IN" emma:confidence="0">
                  <emma:literal>1</emma:literal>
                </emma:interpretation>
              </emma:one-of>
            </emma:emma>
          </inkml:annotationXML>
          <inkml:trace contextRef="#ctx0" brushRef="#br0" timeOffset="5931.3382">8937 34 5,'-8'-5'421,"3"1"58,-3-3 33,6 4 17,-4-2-116,6 1-179,-2-1-100,2 3-56,0 0-27,0-1-16,0 3-10,0-2-8,0 2-5,2 0-5,-2 0-7,6 0-12,-6 2-48,5-2-97,3 3-105,-6-1-123,6 0-81,-4 3-38,3-1 26,-6 1 80</inkml:trace>
          <inkml:trace contextRef="#ctx0" brushRef="#br0" timeOffset="6244.5633">8954 277 167,'-1'0'244,"-3"0"12,4 0-48,0 0-48,0 0-22,0 0-1,0 4 19,0-4 15,0 1 9,0-1-3,0 0-22,4 0-23,-3 3-26,-1-3-20,3 0-18,-3 0-16,4 0-10,-4 0-13,0 0-10,0 0-6,0 0-5,0 0 0,0 0-2,0 0-1,0 0-2,0 0-2,0 0 1,0 0-8,0 0-56,0-3-108,-4 3-146,0-5-100,-1 5-51,-6-3-25,3-1 43,1 1 102</inkml:trace>
        </inkml:traceGroup>
        <inkml:traceGroup>
          <inkml:annotationXML>
            <emma:emma xmlns:emma="http://www.w3.org/2003/04/emma" version="1.0">
              <emma:interpretation id="{37311EE0-4557-49A7-9DEE-F4903417BB71}" emma:medium="tactile" emma:mode="ink">
                <msink:context xmlns:msink="http://schemas.microsoft.com/ink/2010/main" type="inkWord" rotatedBoundingBox="11703,4090 12974,4073 12979,4435 11708,4452"/>
              </emma:interpretation>
              <emma:one-of disjunction-type="recognition" id="oneOf3">
                <emma:interpretation id="interp15" emma:lang="en-IN" emma:confidence="0">
                  <emma:literal>a</emma:literal>
                </emma:interpretation>
                <emma:interpretation id="interp16" emma:lang="en-IN" emma:confidence="0">
                  <emma:literal>A</emma:literal>
                </emma:interpretation>
                <emma:interpretation id="interp17" emma:lang="en-IN" emma:confidence="0">
                  <emma:literal>.</emma:literal>
                </emma:interpretation>
                <emma:interpretation id="interp18" emma:lang="en-IN" emma:confidence="0">
                  <emma:literal>E</emma:literal>
                </emma:interpretation>
                <emma:interpretation id="interp19" emma:lang="en-IN" emma:confidence="0">
                  <emma:literal>~</emma:literal>
                </emma:interpretation>
              </emma:one-of>
            </emma:emma>
          </inkml:annotationXML>
          <inkml:trace contextRef="#ctx0" brushRef="#br0" timeOffset="9675.0726">10947-73 7,'-2'0'264,"-4"-6"17,4 6 16,-9-4-48,6 4-77,-3-4-27,7 0 4,-7 4 12,3-3 17,-2 1 13,3-3 0,-4 3-24,6-1-28,-5 1-27,3 0-24,4 2-26,-5-2-15,0-1-9,5 3 0,-6-3 1,1 3 5,3 0 1,-6-1 8,3-2 5,-1 3 9,0-2 11,-2-1 0,1 3 2,1-2 6,-2 0-3,3 2-9,-6-3-8,3 3-6,0 0-1,1-2-18,-6 2-9,2 0-9,-2 2-10,4-2-7,-7 3-1,0-1 0,1 0-3,-1 3-2,-2-1 7,-1 2 1,-2 0-3,0 1-4,4 1 0,-1-3 2,2 6-8,2-3 2,-2 3 1,0-3 2,1 5 0,1-5 1,4 4 2,2 0-1,0 0 1,3-1 0,0-1-1,2 4 0,2-6-1,-3 3-1,4-3 0,4 4 1,-3-5-2,6 2 1,-1 1 0,0-4-1,-1 4 1,5-4-2,-2 2 2,3-5-2,-4 2-3,4 1 4,-3-2-1,1-1 2,3-2 2,-3-1 1,4 4 5,3-4-1,-1-4 0,5 4-3,1-1-4,0-5-1,3 2-2,-3 0 3,-2-1 0,5-2 4,-3 0 1,0-2 2,0 2 0,0-2-3,-4-3-4,1 4-2,0-3 0,1 0-4,-5-4 2,6 7 0,-6-4 0,2 0 3,0 0 1,-6 3 0,3-1 0,-2 1 7,-3 1 2,-2 1 3,2 0 4,-3 0 8,2 2 10,-6-1 4,4 1 9,1 2 5,-4-1 2,-2 3 1,3-2-4,1 0-13,-4 3-8,1-1-8,-1 1-9,0 0-7,0 0-8,-1 0-1,1 0-5,0 0-5,0 0-2,0 1-1,0-1-1,0 3 3,0 0 2,-4 2 8,1-2 2,3 2 4,0 1 3,-2 1 1,2-1-1,-3 1-1,0 0 0,3 0-1,-2 2-1,2-1-2,0 1 1,0 1 1,0-1 0,0-1 0,0 3 1,2-3 0,-2 3-2,6-3 3,-4-1 0,1 4-1,2-3 1,-2-1 1,2-1 0,0 4 0,0-3 1,3 0-2,0 0-1,-3 1-3,6 0-1,-3-1 1,-2-3 1,2 3 1,4-2-1,-4 1 2,1 0-3,1 0 0,-2-5 0,5 5 0,-2-5 0,2 3 0,3-1 4,-3 1-4,1-3 0,5-1 1,-4 2-3,4 0 1,0-2-4,0 0 3,2 3-15,2-3-58,2-3-74,4 3-65,2 0-70,3-4-146,-2-1-127,1 2-70,-5-2 9,4-1 30,1 1 53,-5-2 135</inkml:trace>
        </inkml:traceGroup>
        <inkml:traceGroup>
          <inkml:annotationXML>
            <emma:emma xmlns:emma="http://www.w3.org/2003/04/emma" version="1.0">
              <emma:interpretation id="{56382B9D-87AB-4BD7-BA40-A34FD2871A49}" emma:medium="tactile" emma:mode="ink">
                <msink:context xmlns:msink="http://schemas.microsoft.com/ink/2010/main" type="inkWord" rotatedBoundingBox="13533,4082 14577,4068 14583,4499 13539,4512"/>
              </emma:interpretation>
              <emma:one-of disjunction-type="recognition" id="oneOf4">
                <emma:interpretation id="interp20" emma:lang="en-IN" emma:confidence="0">
                  <emma:literal>12</emma:literal>
                </emma:interpretation>
                <emma:interpretation id="interp21" emma:lang="en-IN" emma:confidence="0">
                  <emma:literal>is</emma:literal>
                </emma:interpretation>
                <emma:interpretation id="interp22" emma:lang="en-IN" emma:confidence="0">
                  <emma:literal>in</emma:literal>
                </emma:interpretation>
                <emma:interpretation id="interp23" emma:lang="en-IN" emma:confidence="0">
                  <emma:literal>32</emma:literal>
                </emma:interpretation>
                <emma:interpretation id="interp24" emma:lang="en-IN" emma:confidence="0">
                  <emma:literal>52</emma:literal>
                </emma:interpretation>
              </emma:one-of>
            </emma:emma>
          </inkml:annotationXML>
          <inkml:trace contextRef="#ctx0" brushRef="#br0" timeOffset="10096.7003">12240-38 302,'-5'-4'444,"4"-2"41,1 1 34,0 2-81,-4-1-142,1 3-100,3 1-48,0-3-25,0 3-25,0 0-13,-1 0-10,1 0-15,-4 0-23,4 0-15,0 0-8,0 3-9,0-2-2,0 5-3,4-1 0,-3-1 2,-1 0 1,7 3 0,-7 0 1,1 2 1,4 1 2,1-1-1,-4 0 2,3 3-1,1-4-2,-1 3-3,0-3 1,-2 6 1,2-6-2,0 3 0,0-3-2,1 1 6,-4-2 0,4 2-3,-4-2-1,1 1 1,-2-4 1,-1 3-10,0-2-20,-1-1-24,-2 0-20,1-1-75,-6 0-118,0-3-138,-3 0-92,4-3-34,-4 0-12,3-1 60,3-4 106</inkml:trace>
          <inkml:trace contextRef="#ctx0" brushRef="#br0" timeOffset="10930.4737">12314-75 144,'-3'-5'309,"-2"2"25,2-1 19,3 0-79,0 1-74,0-2-37,3 1-9,2-1-10,-1 1-10,8 1-16,-3-4-26,4 5-26,5-3-19,1 0-16,2 3-5,-3 0-7,2 1-6,1-3-2,0 4-3,-3 0-2,-1 0-1,1 4-1,-2-3 0,0 1-2,-3 3 1,3-1 2,-3 1 0,-4 2 0,-1-2 1,2 2-1,-3 0 3,-6-2-2,2 3 1,-3 2 0,-3-4 1,2 5 3,-6-4-4,1 0 6,-6 0 3,3-1 3,-4 1 2,-3 0-1,-2 0 0,-3 0 0,-3-2-1,2 1-3,-2-1-3,1 2-1,-1-3 3,3-1-1,7 2 1,-2-2 7,3-2 11,2 2 8,5-3 6,-3 3 3,3-3 2,1 1-5,4-1-10,-6 0-7,7 0-8,-1 0-8,-3 3-6,4-3 0,0 0-5,-1 0-4,2 0-4,-1 0 2,0 0-2,0 1-5,0-1 1,4 0 0,-3 0 2,6 3 0,-3 1 0,4-4 4,2 4 3,1-1 0,4 1 1,1 0 1,1 0-1,4 3 3,0-2-3,3 1 1,2-2 0,0 2-1,4 2-1,2-1 0,0 0 0,5-1 0,0 2 2,-3-1-2,1 1 1,-1-1 2,3 0-3,-4 4 0,1-5 0,0 3 0,-4 0 0,1-1 0,1-1 0,-5 0 5,0-1 0,-1 2 0,-4-1-1,-1-3-2,-3 1-1,-2-1-6,0 0 1,-6 0-2,1-2 4,-5-1-1,2 3 1,-3-1 6,3-3-3,-5 0 0,1 0 0,-3 0 2,4 0 2,-5 0 0,0 0 0,3 0-1,0 0-3,-3 0 0,2 0 3,-2 0 1,0 0 1,0 0-2,0 0 5,0 0-4,0 0 4,0 0-2,0 0-2,0 0-1,-2 0-3,2 0-2,-6 0-24,4 0-29,-6 0-40,0-3-98,-1-1-120,-7 3-136,0-1-72,1-3-18,2 1 14,7-1 84</inkml:trace>
        </inkml:traceGroup>
        <inkml:traceGroup>
          <inkml:annotationXML>
            <emma:emma xmlns:emma="http://www.w3.org/2003/04/emma" version="1.0">
              <emma:interpretation id="{2B8580C3-5F01-4A13-9A5F-4CB1B2CFF62A}" emma:medium="tactile" emma:mode="ink">
                <msink:context xmlns:msink="http://schemas.microsoft.com/ink/2010/main" type="inkWord" rotatedBoundingBox="14992,4095 16353,4077 16357,4393 14996,4411"/>
              </emma:interpretation>
              <emma:one-of disjunction-type="recognition" id="oneOf5">
                <emma:interpretation id="interp25" emma:lang="en-IN" emma:confidence="0">
                  <emma:literal>a</emma:literal>
                </emma:interpretation>
                <emma:interpretation id="interp26" emma:lang="en-IN" emma:confidence="0">
                  <emma:literal>@</emma:literal>
                </emma:interpretation>
                <emma:interpretation id="interp27" emma:lang="en-IN" emma:confidence="0">
                  <emma:literal>A</emma:literal>
                </emma:interpretation>
                <emma:interpretation id="interp28" emma:lang="en-IN" emma:confidence="0">
                  <emma:literal>G</emma:literal>
                </emma:interpretation>
                <emma:interpretation id="interp29" emma:lang="en-IN" emma:confidence="0">
                  <emma:literal>E</emma:literal>
                </emma:interpretation>
              </emma:one-of>
            </emma:emma>
          </inkml:annotationXML>
          <inkml:trace contextRef="#ctx0" brushRef="#br0" timeOffset="12179.079">14083-67 11,'7'-5'237,"-1"2"19,-4-1 23,3 0-50,-5 0-44,0 0-11,0 1 19,0-2 23,0 3 9,0-3-7,0 1-20,-5 2-29,3-1-39,-4 0-36,1 2-22,3-2-14,-4 1-6,1-1-2,2 3 3,-2 0 3,-3-2 1,3 2-2,1-2-2,-4 2-7,3 0-8,-7 0-10,6 0-7,-7 0-7,0 2-8,-1 0 0,-1 1-3,-4-1 0,2 2-3,-4 2 1,3 0 4,-3-1-2,4 2-1,-4 1-2,3-1 1,-1 4-1,4-3 0,-4 3 1,5-4 1,1 5-2,2-4 0,-2-1 0,5 5 1,3-3-2,-3 0-2,8-2 2,-2 1 0,2 3 0,0-4-2,0 1-1,2-1 2,3-2 0,1 1 1,-4 2-1,4-4 4,-1 0-1,3 0 1,-2-1-2,2-1 0,5 1 2,-1-2 4,0-1-1,4 0 1,-1 0-1,1-1 1,2-2 0,-1 1 0,4-1-3,0-1 1,0 0 0,3-4-3,-2 1-1,2 0-1,-1-1 0,2-3-2,1 4 1,-2-5 2,-1 4 5,-2-1 2,-2-1 19,2 1 16,-7 1 19,2-1 18,0 1 19,-3 1 22,-3 0 3,2 0-2,0-4-8,-6 6-15,2-2-19,0 3-26,-3 0-13,1 0-9,-4-1-7,3 2-2,-2 1-1,0 0-2,-3-1-4,2 1-5,-2 2-2,3-2-4,-1 2-5,-2 0-4,0 0-8,0 0-2,0 0-5,0 2 4,0-2-3,0 2 6,0 1 4,0-1 1,0 3 7,0 0-1,0-1 4,0 0 1,0 4 0,0-1 4,0 0 0,0 0-3,-2 2 2,-1-2 0,3 2-1,-2-2-1,2 2 1,0 1 0,0-1 0,0-2-1,0 2 1,0-1 1,0 3-3,0-4 2,0 1-3,0 0-2,0-1 0,0 4 0,0-6-2,0 2-1,2 1 3,-2-4 3,3 3-2,-1-2 1,1 2 1,0-2 3,-1-1-4,4 1 0,-4-2-1,2 2 3,3-2 0,-5 1-4,2-1 0,3 0 0,-6-2 5,7 4-3,-3-3-1,3 2 0,5-3-2,-2-1 2,2 3 4,5-3 0,-1 3 0,9-3-1,1 0 3,1-3-1,4 3-5,1-3 1,1 2-2,0 1 0,1-6-2,-1 6-4,3-5 6,-4 5-1,1-1-1,-3-2 4,-3 0 5,0 2-1,-7-2-3,-1 3 3,0-3 10,-8 2 7,1 1 7,-6 0 7,1 0 8,-2 0 2,-1 0 0,0 0-6,-2 0-1,-1 0-6,-2 0-3,3 0-9,-3 0-3,0 0-5,0 0-3,1 0-5,-1 0 1,0 0-4,0 0-1,0 0 0,0 0-2,0 0 0,0 0-2,0 0 2,0 0 0,-1 0 0,1 0 0,-3 0-21,3 0-76,-2 0-134,-4 0-181,-7-4-211,-2 4-150,-9-3-66,-6 1 34,-2-4 110,-7 2 170</inkml:trace>
        </inkml:traceGroup>
      </inkml:traceGroup>
    </inkml:traceGroup>
    <inkml:traceGroup>
      <inkml:annotationXML>
        <emma:emma xmlns:emma="http://www.w3.org/2003/04/emma" version="1.0">
          <emma:interpretation id="{8478BA6A-F51C-4FD2-9995-ACEA67E7766D}" emma:medium="tactile" emma:mode="ink">
            <msink:context xmlns:msink="http://schemas.microsoft.com/ink/2010/main" type="paragraph" rotatedBoundingBox="1224,5859 24001,5517 24012,6249 1235,6591" alignmentLevel="1"/>
          </emma:interpretation>
        </emma:emma>
      </inkml:annotationXML>
      <inkml:traceGroup>
        <inkml:annotationXML>
          <emma:emma xmlns:emma="http://www.w3.org/2003/04/emma" version="1.0">
            <emma:interpretation id="{ECD9A811-49D6-4DBE-9B1A-CE9483E77CA4}" emma:medium="tactile" emma:mode="ink">
              <msink:context xmlns:msink="http://schemas.microsoft.com/ink/2010/main" type="line" rotatedBoundingBox="1224,5859 24001,5517 24012,6249 1235,6591"/>
            </emma:interpretation>
          </emma:emma>
        </inkml:annotationXML>
        <inkml:traceGroup>
          <inkml:annotationXML>
            <emma:emma xmlns:emma="http://www.w3.org/2003/04/emma" version="1.0">
              <emma:interpretation id="{41C40E62-2924-4D39-8EF6-DFB2E81CEEBE}" emma:medium="tactile" emma:mode="ink">
                <msink:context xmlns:msink="http://schemas.microsoft.com/ink/2010/main" type="inkWord" rotatedBoundingBox="1230,5908 3489,5904 3490,6578 1231,6582"/>
              </emma:interpretation>
              <emma:one-of disjunction-type="recognition" id="oneOf6">
                <emma:interpretation id="interp30" emma:lang="en-IN" emma:confidence="0">
                  <emma:literal>(in.</emma:literal>
                </emma:interpretation>
                <emma:interpretation id="interp31" emma:lang="en-IN" emma:confidence="0">
                  <emma:literal>City).</emma:literal>
                </emma:interpretation>
                <emma:interpretation id="interp32" emma:lang="en-IN" emma:confidence="0">
                  <emma:literal>ciis.</emma:literal>
                </emma:interpretation>
                <emma:interpretation id="interp33" emma:lang="en-IN" emma:confidence="0">
                  <emma:literal>cii).</emma:literal>
                </emma:interpretation>
                <emma:interpretation id="interp34" emma:lang="en-IN" emma:confidence="0">
                  <emma:literal>cid.</emma:literal>
                </emma:interpretation>
              </emma:one-of>
            </emma:emma>
          </inkml:annotationXML>
          <inkml:trace contextRef="#ctx0" brushRef="#br0" timeOffset="15274.209">355 1833 38,'-7'-5'384,"-7"4"44,1-5 32,0 5 15,-1-3-131,-2 2-114,3 1-72,-3-3-36,2 4-24,-3-3-21,5 3-25,-4 3-18,0 1-11,1-3-9,2 1-7,-6 6 0,1 0-3,1 0 2,-7 3-2,3 1 1,3 0 3,1 1-3,-1 2 3,-1 0 2,6 3 2,-2-2 0,4 3 1,1-3-3,4 0 1,4 0-1,2 3-4,2 0-2,4-4 2,3 4 3,0-2-4,7-1-2,-1 3-1,5-4 2,1 3-2,3-2-2,2 0 4,3 0-3,-2 0 2,5 0-2,-1-1-1,2 0 0,3 0-3,4 0 1,-2-5-16,4 2-36,5-5-119,-4 0-133,3-2-134,4-3-70,-2-2-22,5-2 16,-1-3 109</inkml:trace>
          <inkml:trace contextRef="#ctx0" brushRef="#br0" timeOffset="13724.8757">689 1827 71,'-5'-3'332,"-3"3"39,6-3 30,-6 2-29,3 1-69,-1-4-60,4 2-40,-3 2-23,-1-1-20,4 1-22,-1 0-27,2-4-21,-3 4-11,4 0-1,-3-3 2,2 3 3,1 0-4,0 0-2,0 0-4,0 0-6,0 0-7,0 0-13,-4 3-7,4-3-12,0 0-7,0 0-11,0 0-8,0 4-6,0-4 2,4 1 0,-4 5 4,4-2 5,0 4 7,0 0 7,-2 3 7,4 1 11,-1 2 8,3 3 14,-3-1 8,3 3 10,0 0 6,-3 1 9,3-1-2,-2-1-4,1 0-10,-2 1-13,3-1-13,-7-2-16,6-3-11,-3 1-7,-2-2 2,5 0-6,-3-3-5,-2-2-3,1 0-1,0-2 1,-1-2-4,-2 1 3,3-3 7,-3 1 1,0 2 2,3-4-1,-3 0-3,0 1 0,0-1 0,0 0-5,0 0-12,0 0-81,-3-1-110,3 1-87,-3-6-166,-5 5-184,3-6-112,-5 2 12,2-6 76,4 4 63,-1-4 155</inkml:trace>
          <inkml:trace contextRef="#ctx0" brushRef="#br0" timeOffset="13952.3257">767 1712 163,'-5'-8'461,"-1"4"43,-4 0 14,-1-2 5,5 5-221,-2-3-155,0 4-84,3 0-46,-2 0-27,6 0-21,1 0-23,0 0-33,0 0-56,5 5-61,-1-2-59,3 0-83,-1 1-47,5 0-4,-2 3 36,5-3 55</inkml:trace>
          <inkml:trace contextRef="#ctx0" brushRef="#br0" timeOffset="14492.3655">875 1759 338,'-15'-5'375,"-6"1"-11,5 1-20,2-2-169,1 3-166,5 2-113,0-2-73,3-1-47,5 2-47,0-2-12,5 3 16,8 0 32</inkml:trace>
          <inkml:trace contextRef="#ctx0" brushRef="#br0" timeOffset="14320.0654">1042 1824 126,'-4'0'399,"1"0"49,-2-3 33,0 3-29,2 0-118,2 0-113,-3 0-73,3 0-45,1 0-30,-3 0-23,3 0-20,-4 3-11,4-3-11,0 4-2,0 1 1,0 1-1,0-1 1,4 2-2,-4 2 5,3 3-2,-3-2 2,1 4 0,3-4 2,-3 6 1,2-1 3,1 0 4,1 1-1,-5 0-1,0-2 0,0 0 1,1 1-5,2 0-2,2 0-3,2-4 1,-6 1-1,2-1-2,-1-2-3,1 0-2,0-1 3,2-1-3,-5 0-2,2-2 0,-2-2 0,3 2 1,-3-2-2,0 0 1,0-3 0,0 0-15,0 0-24,3-3-112,-3-5-129,0 1-152,0-1-79,0-4-28,2 0 3,1-4 98</inkml:trace>
          <inkml:trace contextRef="#ctx0" brushRef="#br0" timeOffset="14790.6255">1176 1708 107,'0'-4'453,"-3"4"51,-2-4 30,-1 1 12,4 2-177,-3 1-164,5-3-95,0 3-49,0 0-29,0 0-13,0 0-10,5 3-4,0-3-4,6 4-1,2 0 0,8 4 3,-2-1 0,9 5 1,-3-1-1,2 3 4,6 1 0,-6 1-1,5 2 3,-2 1 2,-1 1 2,0 2 1,-3-1 1,-5 2 2,0 0-3,-4 0-1,-4-2 1,-3 2-6,1-3 0,-10 5-4,-1-5-1,-9 2-18,-7-1-30,-2-1-121,-11-1-130,2-3-141,-7 2-73,-3-7-25,1 2 10,2-6 107</inkml:trace>
          <inkml:trace contextRef="#ctx0" brushRef="#br0" timeOffset="15536.4929">2078 2034 227,'19'-7'556,"-9"3"72,-2 1 34,-5 2 20,-1-2-234,1 2-176,-3-2-132,1 3-72,-1-2-39,4 2-26,-1-2-26,-3 2-29,1 0-33,3 0-26,-4 0-44,1 0-103,3 0-115,0-3-113,1 1-41,3-1-13,0 1 25,3-3 103</inkml:trace>
        </inkml:traceGroup>
        <inkml:traceGroup>
          <inkml:annotationXML>
            <emma:emma xmlns:emma="http://www.w3.org/2003/04/emma" version="1.0">
              <emma:interpretation id="{422CBA8E-C7F4-4A2B-BF0F-4142613D4FF9}" emma:medium="tactile" emma:mode="ink">
                <msink:context xmlns:msink="http://schemas.microsoft.com/ink/2010/main" type="inkWord" rotatedBoundingBox="4183,5888 10751,5739 10763,6236 4194,6385"/>
              </emma:interpretation>
              <emma:one-of disjunction-type="recognition" id="oneOf7">
                <emma:interpretation id="interp35" emma:lang="en-IN" emma:confidence="0">
                  <emma:literal>symmetric</emma:literal>
                </emma:interpretation>
                <emma:interpretation id="interp36" emma:lang="en-IN" emma:confidence="0">
                  <emma:literal>Symmetric</emma:literal>
                </emma:interpretation>
                <emma:interpretation id="interp37" emma:lang="en-IN" emma:confidence="0">
                  <emma:literal>Symmetrise</emma:literal>
                </emma:interpretation>
                <emma:interpretation id="interp38" emma:lang="en-IN" emma:confidence="0">
                  <emma:literal>symmetry</emma:literal>
                </emma:interpretation>
                <emma:interpretation id="interp39" emma:lang="en-IN" emma:confidence="0">
                  <emma:literal>Symmetry</emma:literal>
                </emma:interpretation>
              </emma:one-of>
            </emma:emma>
          </inkml:annotationXML>
          <inkml:trace contextRef="#ctx0" brushRef="#br0" timeOffset="19372.8008">6471 1911 161,'0'4'307,"0"-4"16,0 2 10,0-2-107,0 0-102,0 0-59,6 0-30,-1 0-5,3-2 11,5-2 7,1 4 6,5-5 8,2 2-2,0-1-5,2 1-13,1-2-13,-5-2 3,2 2 5,0-2 16,-2 1 14,-5-1 16,2-1 21,-6 1 2,1-2-5,-3 2-9,-3-1-13,-3-3-17,1 4-14,-3-1-4,-3-3 5,1 6 18,-1-3 22,1 1 15,-4 0 15,1 2 7,3 1 12,-4-1 4,4 3 4,-1 0-6,2-1-3,-3 3-10,1-1-24,3 1-27,-1 0-28,1 1-22,-7-1-17,2 5-7,-3-3-4,2 3-4,-5 4 0,1-5 3,-1 6 3,3-2-2,1 1-1,1-2-6,1 1 3,2-1-2,1 4-4,2-3 0,2-1 2,1 1 1,2 0-2,6-3 4,2 2 1,3-2 0,2-1-5,4 1-8,4-3-23,6-2-42,2 0-34,1-2-34,7 0-12,-4-3-4,2 1 15,-1 1 39,-4-4 32,2 2 33,-3-2 19,-1 2 14,-4-2 8,-1-1 4,0-2 2,-2-2 3,-2 4 1,-1-3 1,1-1 2,-3 0 1,-4 0 4,1 0 3,-1 4 15,3-4 18,-7 1 25,1 3 22,-1-3 21,1 4 18,-1 0 7,-6 2-1,1 0-3,3-1-2,-10 2-7,6 2-9,-6 0-10,4-1-14,-2 1-21,1 2-26,-4-3-16,1 3-17,-1 0-8,0 0-9,0 0-2,0 3-3,0-3 0,0 5 6,0-3 3,0 3 5,-1-1 5,1 1 5,-7 2 3,6 0-1,-3 1 1,3 0-2,-6-1 1,6 4 1,-4-3-1,-1 1-4,4 3-1,-4-2-2,1-1-1,3 2-2,-4-2-2,4-1 0,-1 3 1,1-3-2,-1 6-2,0-6-2,3-1 0,0 5 0,3-5 0,0 2 0,2 0 0,0 1 3,3-1-3,2-2-1,6 1-1,0 3-4,4-5-1,0 1-22,4-1-70,1 1-98,4-6-74,0 4-70,5-2-118,-2-3-112,2 0-74,-1-3 15,1 2 33,-2-4 46,-5 3 111</inkml:trace>
          <inkml:trace contextRef="#ctx0" brushRef="#br0" timeOffset="19668.0812">7432 1835 70,'-13'0'461,"0"0"63,0 0 34,5 0 13,0 0-147,3 0-184,2 0-113,0-2-62,3 2-32,6-1-17,1 1-9,7-4-4,-1 4-3,6-1 0,5-2-10,2 0-11,0 2-59,3-3-120,-1 2-117,-5 1-125,1-6-61,-3 6-26,0-2 42,-2 2 108</inkml:trace>
          <inkml:trace contextRef="#ctx0" brushRef="#br0" timeOffset="20194.7964">7881 1771 192,'6'-1'360,"-4"-1"26,3 2 15,3-2-95,3 2-109,2-3-90,1 3-38,2-3-14,2 3-1,3 0 10,0 0 5,3 0 2,-3 3-2,4-3-2,-4 3-9,-2-1-11,2 1-6,0 1-8,0 0-5,-3 4-2,1-5-3,-6 8 3,0-7-4,-4 5 1,2-2-1,-1 0-4,-5 0-5,3-2-4,-5 2 0,0 0-1,-3-2 2,0-1-2,0 1 2,0-1-3,-3-1 3,0-1 2,1 0 2,-1 1 8,0-3 8,-2 0 7,3 0-1,-4 0-2,4-3-9,-2 1-10,-3 0-14,6-5-14,1 2-8,0-2-5,0-2-2,8-3 2,-2 4-2,5-5 9,5 1 2,-1-3 6,1 6 1,5-3 3,-7 0 0,5 2 5,-4 1-1,-2 2 0,1-2 4,-4 5 1,-1 0 1,3 1 1,-3-1-4,2 0 4,-3 1-4,-1 3-3,4 0 2,-1 3-2,1 1 1,-1 0 2,1 0 3,-3 0 4,1 3 3,-1 1 4,0-1 0,-3-1 1,-2 1-4,2 1-1,-3-1-6,4-2 1,-6 2-4,0-3 1,0 1-5,0-2-10,0 2-60,-6 1-136,4-6-153,-3 1-103,-3-1-49,2-1-17,6 1 43,0-3 130</inkml:trace>
          <inkml:trace contextRef="#ctx0" brushRef="#br0" timeOffset="20711.2394">8994 1704 216,'10'-4'260,"1"1"10,-1 2-51,-1 1-69,0-6-35,2 6 4,-6-1 26,-1-3 29,1 4 26,2 0 13,-6 0-9,6-3-28,-3 3-38,-2-4-27,4 3-30,-4-2-18,3 0-9,-5 2 2,3 1 7,0-3-5,-3 2 4,0-2 6,-3 1 16,0-1 15,3 3 12,0-3 27,-2 3 28,-1 0 17,1-1 1,-1 1-5,0 0-11,3 0-19,0 0-29,-2 0-23,-1 0-29,-2 0-20,2 0-19,-5 0-10,3 1-12,-4-1-5,-2 3-2,-2 2-2,3-2 1,-1 1 0,-2 0 1,0 0-1,4 3-1,-4-2-3,0 2 4,0 0-3,0 1-2,-1-1-1,1 2 3,3-2-2,-1 2 2,1-2-2,1 2 4,1 1-1,-3-1 3,6-1-4,0 0-2,0 2 2,5-1-1,-3-2-1,3 4 0,3-4 0,-3-2 2,2 2-3,6 1-1,-3-4 1,6 3-1,-2-2 5,4-1-3,0 1-4,6-2-4,-4 1-14,6-1-70,4-1-95,7 0-63,2-2-34,1 1-38,4-1-69,6 0-29,-2-1-6,7-1-38,0 0-39,1-4 5,3 2 59,-2-1 89</inkml:trace>
          <inkml:trace contextRef="#ctx0" brushRef="#br0" timeOffset="16238.1128">3360 1685 129,'0'-7'347,"0"3"31,-3 1 19,-2 2-52,-2-2-87,3 2-64,-4-2-32,3 1-13,-5-1-8,-1 3-22,-2 0-27,0 0-28,-3 0-21,-3 0-17,-5 3-11,1 2-5,-4-4-1,1 3-5,1 3-2,-4 0-1,10-2-2,-9 2 1,9 4 2,3-4 3,-2 1 1,6 0 2,4 1 0,1 2-1,6-2-4,2 1-1,6-1 1,1-1-5,4 0 0,6 2-2,3-1 3,1-2 0,4 4-2,3-4-1,1-2 4,3 2 2,-5-2-2,3 2-2,-2 0 2,-2-2 0,5 2-1,-6-2-2,-4 2 1,2-3 2,-3 1 0,0 2 5,-7-2-2,3-2 0,-5 2 1,0 1-2,-6-2-1,0 0-2,-1 2 1,-5-1 0,0-1-2,-5 0 1,-1 3 1,0-2-2,-2-1 2,-5 1 1,0 2 0,-6-2 3,4-1 8,-6 1 5,0 0 8,-3 0 10,4-1 13,-3 0 12,-1-1 5,3 1 14,-1-1 2,-2-2 5,4 3 7,-4-1 4,2-2-1,-2 2-7,1-2-11,2-1-15,1 3-20,-1-3-14,0 3-13,3-3-7,-1 0-6,5 1 1,-6-1-3,7 0-1,4 0-4,-4 0-25,0 0-52,2 0-50,6 0-43,0 0-99,5 0-119,-4-1-112,4-5-48,4 2-5,6 0 13,3-4 87,11 4 115</inkml:trace>
          <inkml:trace contextRef="#ctx0" brushRef="#br0" timeOffset="16564.4928">3584 1763 236,'0'-4'439,"0"-1"40,0 1 23,-4-2-55,0 4-148,1 0-118,2-3-67,-3 4-36,3-2-20,1 3-15,-3-3-16,-1 3-9,4 0-1,0 0-7,4 3-3,-1-3-1,-2 3-1,4-2-1,3 4-3,0-3 1,3 6 1,-1-2 0,3 1-2,0 0 0,3 1 0,-3 1-1,3-1-2,-2-1 2,2 4 1,0-3 0,2 3-1,-4-4 0,7 1 1,-2-1-6,2-1-33,2 2-94,1-4-107,-2-1-103,-4 1-105,3-4-52,-2 0 1,0 0 77,1 0 101</inkml:trace>
          <inkml:trace contextRef="#ctx0" brushRef="#br0" timeOffset="16925.0424">4095 1805 131,'-8'-4'385,"1"1"48,2-1 33,1 0-31,-1 1-107,0-1-98,-1 4-66,4-1-42,-1-2-28,0 3-32,1 0-20,-3 0-15,5 0-13,0 3-2,-3-2-2,0 3-1,1 3-3,-1 0-1,1-2 0,-1 5-2,0 1 3,1 1 3,-3-4 2,-1 4-1,4 1 4,-4-1 1,1 3-3,4 1-3,-6-2-2,6 0-3,-3-1-3,3 2-2,-6-2 1,6 3 0,1-4 0,0 2 0,-4-2 1,1-1 0,3 0-1,-1-3 0,-3 4-1,4-3 1,-1-2-1,1 0 0,0-1 1,-3 2 1,-1-6 1,4 3 1,-1-1 1,1 0-1,-3 0-1,3-3-2,-2 1-10,2-2-14,0 0-51,0 0-129,0-2-132,0 1-118,-3-3-52,3-1-20,3-1 33,3 0 118</inkml:trace>
          <inkml:trace contextRef="#ctx0" brushRef="#br0" timeOffset="17730.4428">4619 1790 366,'5'-3'471,"-2"-1"34,2 0 19,0 4-110,-2-1-160,-1-2-118,1 3-64,0 3-34,-1-2-18,1 3-7,2 3-5,-2 1-2,2 0 2,0 2-4,-2 1 0,2 1 1,-2-4-2,-2 4 2,3 1 1,-4-1-3,1-2 0,-2-1-2,1 3 3,-4-4 0,4-1-3,-1 4 3,1-8 0,-3 5 1,-1-4-1,4 0 4,0-3 4,0 1 11,-1-2 10,1 0 6,-7-2 4,3 1 0,-1-3-7,-3-3-13,0 1-8,3-1-4,-3-4-9,6 1-4,-1-2 0,3 3 2,3-3-6,2 0 3,0 1 2,3 3 0,0-3-3,2 3 3,1 0-4,2-2 4,-1 5-2,-2-2-2,6 6-1,0-5 5,-3 5-4,1-3 0,6 4 1,-6 4 4,5-3-1,-4 2-2,1 1 1,0 0 2,-2 4 0,-2 2 0,0-2 0,-2 0 1,1 3 1,-3-2 1,-1 1-1,-1-1 0,-4 0 0,1 1-2,-1-4 3,-2 1 0,-2 0-1,-1 0 0,3-2 4,0-2-1,-2 1-2,2 0 2,-6-4 1,4 2-2,-1-2 2,-2 0-1,0 0-1,0-2-3,-3-2-1,0 0-1,4 0-2,-3-2-1,6 0 0,-4-1-3,5-4 4,0 3-5,5-1 4,-4-1-1,10-2 1,-1 3 1,3-2 1,0 3 0,6-3 2,-5 3 0,-1-3 0,7 4-2,-6 2 0,-1-2 2,1 3-4,-1 3 1,0-2-1,0-1 1,-4 4 0,4 0 1,0 0 0,0 4 1,0-1 0,0 1 1,3 1 0,-4 2 1,1 0 0,-2-2 0,-1 5 2,-2 1-1,2-3 0,-4 4-2,2-3 3,-6 3 0,1-3-3,-1 2 3,1 0-2,-3 0-1,-3-3 2,3 4-1,-2-1-4,-3-4-13,2 1-11,-2-1-41,-1-2-103,-1 2-112,-1-5-121,0 1-76,0-3-34,7-3 16,-3 1 87</inkml:trace>
          <inkml:trace contextRef="#ctx0" brushRef="#br0" timeOffset="18528.073">5511 1783 161,'4'-4'353,"0"0"27,1-1 16,-5 3-82,3 0-112,-1-1-90,-2 3-51,3 0-23,0 0-5,-1 3 2,4-1 6,-1 1 5,-3 4 6,4-2-1,-4 2-3,1 4-4,-3-3-6,2 4-5,-2-1-7,0 0-3,0-3-4,0 1-4,0 1 0,-2-1-4,2-1 4,0-1 6,-5-3 5,5 1 8,-3-2 0,0 1 9,3-3 0,3-1-5,0 0 8,-3 0 0,-3 0 1,0 0-5,1-1-5,2-5-3,-5 1-12,5 0-9,0-5-7,0 1-6,5 0 0,-3-3-2,9 2-1,-3-1 1,-2-1 2,9 4 0,-5-3 1,-1 4 0,6-1 1,-6 3-1,4 1-5,0-3 1,0 6-1,0-1 0,-1-3 0,1 5 0,0 0 2,0 3 0,1-1-3,1 0 3,-2 3-2,-1-1 3,0 4 1,-3-5 0,3 8 3,-3-6 0,-1 3 0,0 2 0,-3-2-3,0 0 4,-2-1-4,-1 2 0,-2-2-1,0 0 1,0 0 0,-2-2 0,-1 0 0,1-1 1,-1-1 4,0-1-4,1 1 0,-1-3 1,1 4 0,-1-4 2,0 0-4,-2-4 0,4 4 1,-6-1-2,2-3-2,2 1-1,-2-1 3,4-4-1,-3 4-1,1-3-3,3-2 5,3 1-1,2 1-1,0-2 0,3 1 3,0-3 2,3 1-4,-1 5 2,3-6 0,-2 3-3,-1 1 3,3 0-2,-1-1 1,6 4 0,-2-2-1,0 3 1,-1-2-3,1 3 2,-5 0 1,2-1-3,0 2 2,-4 1 2,2 0-1,2 0 1,-3 1 0,1-1 1,2 5 1,-7-3-2,2 3 0,4 2 0,-4-1 1,-4 2 1,1-1-2,0 1 1,0 3 0,1-3 0,-6 3-1,2-4 1,1 1-1,0 3-1,-3-3 1,0-1 1,0-1 1,-3 2-4,0-1-9,3 0-38,0-2-114,0-1-134,-2-1-132,2-1-68,0 0-28,0-2 18,5 0 101</inkml:trace>
        </inkml:traceGroup>
        <inkml:traceGroup>
          <inkml:annotationXML>
            <emma:emma xmlns:emma="http://www.w3.org/2003/04/emma" version="1.0">
              <emma:interpretation id="{AC1BE877-8137-45E8-827E-A198E8A61884}" emma:medium="tactile" emma:mode="ink">
                <msink:context xmlns:msink="http://schemas.microsoft.com/ink/2010/main" type="inkWord" rotatedBoundingBox="11509,5704 14231,5664 14238,6129 11516,6170"/>
              </emma:interpretation>
              <emma:one-of disjunction-type="recognition" id="oneOf8">
                <emma:interpretation id="interp40" emma:lang="en-IN" emma:confidence="0">
                  <emma:literal>idea</emma:literal>
                </emma:interpretation>
                <emma:interpretation id="interp41" emma:lang="en-IN" emma:confidence="0">
                  <emma:literal>iota</emma:literal>
                </emma:interpretation>
                <emma:interpretation id="interp42" emma:lang="en-IN" emma:confidence="0">
                  <emma:literal>ista</emma:literal>
                </emma:interpretation>
                <emma:interpretation id="interp43" emma:lang="en-IN" emma:confidence="0">
                  <emma:literal>istle</emma:literal>
                </emma:interpretation>
                <emma:interpretation id="interp44" emma:lang="en-IN" emma:confidence="0">
                  <emma:literal>"at</emma:literal>
                </emma:interpretation>
              </emma:one-of>
            </emma:emma>
          </inkml:annotationXML>
          <inkml:trace contextRef="#ctx0" brushRef="#br0" timeOffset="21177.8118">10202 1840 145,'0'3'360,"0"-2"34,2 2 16,-2-3-73,3 4-108,0-4-96,-3 0-59,0 0-32,2 0-17,-2 0-7,0 0-7,3 0-6,-1 0 0,-2 0-10,3 0-46,0 0-79,-6 0-106,0-4-95,-2 1-50,3 2-21,-1-2 33</inkml:trace>
          <inkml:trace contextRef="#ctx0" brushRef="#br0" timeOffset="20957.5548">10270 1635 28,'-7'0'399,"3"-2"49,4-1 27,-2 3 2,2 0-144,0-2-148,0 2-94,0 0-56,0 0-32,2 0-30,1 2-42,2-2-59,-2 5-69,-2-5-69,3 3-95,-1-2-36,-3 2 12,0 2 41,0-1 60</inkml:trace>
          <inkml:trace contextRef="#ctx0" brushRef="#br0" timeOffset="23609.8469">10698 1696 239,'-6'-3'382,"-2"3"26,0-3 19,0 3-106,-2 0-112,2-1-78,2 1-38,-4-4-14,2 4-5,-2 0 1,-1 0-1,-2 0-5,-1 0-11,-1 0-7,-2 0-10,-1 0-6,1 0-1,-4 0-3,0-3 2,3 3 6,-1 0 5,1-4 5,2 4 3,2-1 8,-2-2 10,3 3 14,2-3 11,4 2 4,-1-2-3,3 3-8,-1-1-22,6-2-25,-2-2-28,4 2-13,-2 2-9,8-4-5,0 3-1,2-3 2,2 2 7,5 2-3,-1-2 2,1 3-1,-1 0 1,2 0-2,0 0-2,1 3 3,-2-2 1,1 4 0,1 2 2,1 0-1,-1 2 2,-5 1 8,2-2-2,0 4 3,-6 3-2,-2 0-3,0-2 5,-6 1-5,4-2 6,-6 1 1,-6-2 2,4 0 11,-6 1 0,-2-4 5,-2 3 2,-3-3 3,-3-1 1,2 0 3,-3-1 0,-2 2 1,2-4-7,0 1-2,-2 0-5,2 0-4,6-4-7,0 2-3,5 0-5,2-1 0,-1-2-1,2 0-1,2 2-3,-2-2-6,5 0-7,0 0-5,0-2-7,5 2-6,3-5-6,5 1 3,6-1 4,2-2-1,5 0-4,1-2 2,5-3 4,3 4-3,2-7 2,5 4 6,0-4 10,4 0 8,1 0 4,-1-2 6,1 1 0,-1 3 4,-5-1 3,0-4-1,-7 6 0,0 0 1,-5 0 2,-7 0 4,-1 0 5,-5 1 11,-3 3 8,-5-3 24,0 5 40,-7-4 28,3 2 16,-4 1 22,-4 0 10,4 2-11,-1 2-36,-4-2-25,-1 1-27,4-3-27,-5 7-18,6-3-10,-2 1-4,1-1-6,-1 3 1,0 0-2,3 0-3,0-2-4,-2 2-8,-1 2-4,3-2-6,-2 3 4,2-1 0,-6 5-1,4 0 2,-4 1 3,1 3 4,-3 1 0,6 0-1,-1-1-2,2 4 1,1-3-1,0 2-1,0 0 2,1 2 2,4 0-2,1 2 4,-1-3 1,3 2-1,-3-1-1,3-2-1,0 3 3,-2-2 2,3-1-4,-1 2 2,-4-4 0,4 3-2,0-4-18,-3 1-71,0-3-106,1-1-77,-4 3-84,4-4-142,-4-1-123,-2 0-61,0-5 33,0 2 41,-2-3 63,2 0 130</inkml:trace>
          <inkml:trace contextRef="#ctx0" brushRef="#br0" timeOffset="23832.0141">11058 1835 63,'-15'-2'474,"-1"1"73,6-3 40,-2 3 17,0-2-143,4 3-190,7-3-127,-4 2-74,2 1-40,6 0-16,2 0-10,3 0-4,6-4 0,10 4 0,4 0 1,8-2-1,6 2-3,2-1-19,5 1-18,1-4-65,3 1-126,0 2-139,1-2-113,3-1-43,-1 0-15,1-3 46,0 3 117</inkml:trace>
          <inkml:trace contextRef="#ctx0" brushRef="#br0" timeOffset="22359.9338">12396 1554 48,'8'-5'290,"-4"1"24,4-3 17,-4 4-50,-3-2-65,-1 1-48,0-1-9,0-2 14,0 3 10,0-4-3,0 4-21,-1 0-17,-6 0-29,2-3-28,-3 3-14,4 0-3,-6 0 19,-1 0 4,1 1 3,-3-1-2,0 3-9,1-2-14,-8 0-19,6 3-13,-2-1-10,-2 1-5,2 1-6,-5-1-4,4 6-5,-4-1-5,-3 2-1,1 0-1,-1 1-3,2 1 1,1 3-2,0 0 2,3-1 2,2 4-1,0-3 0,7 0-1,1 3-1,3-4 2,2 1-4,3 0 4,3-1-2,0-2 5,4 1-1,1-4-3,3 2-4,-2-1-5,3-3 0,0 0-2,1 3-2,2-7 4,1 0 5,5 0 6,-1 0 4,3 0 3,-2-3 0,3-2 1,-3-1 0,0 2 0,-2 0 0,0-4 1,-1 4 1,-5-3 1,3 1 1,-4-2 7,-2 1 28,1 2 25,-1-1 26,-5 0 15,3-1 5,-5 2 12,2-1-1,-2 2-13,-1 0-22,4 0-11,-6 3-7,2-5-17,-2 6-24,0-1-15,3 1-6,-2-2-7,-1 2-2,0-4-4,0 4-1,0 0 0,0 0 0,0 0 1,0 0 4,0 4-3,0-4-2,-1 0-1,-2 2-1,3-2 2,0 1-2,0 5 3,0-5 1,-2 4 4,2 1 2,0-1-1,0-2 1,0 5-3,0 0 2,0-5-4,0 4-2,0 0 2,0 0-3,0 0 2,2 2-2,-2-2 1,4 1 5,4-3-2,-3 2 0,3 4 2,4-4-6,-3 1 0,4-1-1,0-3-3,3 3-2,2-1 0,2 0 3,4-2 3,2 0-2,0-2 2,3 4 0,-2-5-3,5 2 1,-3-1 2,-2-2-2,-1 3-1,1-3 0,-8 0 3,1 0 1,-3 0-1,-1 0 1,-6 0 3,1 0 2,-4 0-3,-1 0 1,-1 0 1,0 0 2,-2 0-1,-2 0 5,3 0-1,-1 0 0,-3 0-4,1 0-3,-1 0-1,0 0-6,0 0-1,0 0-5,0 0-49,-1 0-106,1 0-90,-3 0-145,-2-3-175,2-2-147,-2 4-34,0-2 63,-1-2 65,1 3 136</inkml:trace>
        </inkml:traceGroup>
        <inkml:traceGroup>
          <inkml:annotationXML>
            <emma:emma xmlns:emma="http://www.w3.org/2003/04/emma" version="1.0">
              <emma:interpretation id="{53B0D722-018B-4D58-901E-9770CAA110BD}" emma:medium="tactile" emma:mode="ink">
                <msink:context xmlns:msink="http://schemas.microsoft.com/ink/2010/main" type="inkWord" rotatedBoundingBox="14703,5670 16457,5644 16464,6053 14709,6079"/>
              </emma:interpretation>
              <emma:one-of disjunction-type="recognition" id="oneOf9">
                <emma:interpretation id="interp45" emma:lang="en-IN" emma:confidence="0">
                  <emma:literal>2 s</emma:literal>
                </emma:interpretation>
                <emma:interpretation id="interp46" emma:lang="en-IN" emma:confidence="0">
                  <emma:literal>rss</emma:literal>
                </emma:interpretation>
                <emma:interpretation id="interp47" emma:lang="en-IN" emma:confidence="0">
                  <emma:literal>2b</emma:literal>
                </emma:interpretation>
                <emma:interpretation id="interp48" emma:lang="en-IN" emma:confidence="0">
                  <emma:literal>reps</emma:literal>
                </emma:interpretation>
                <emma:interpretation id="interp49" emma:lang="en-IN" emma:confidence="0">
                  <emma:literal>repo</emma:literal>
                </emma:interpretation>
              </emma:one-of>
            </emma:emma>
          </inkml:annotationXML>
          <inkml:trace contextRef="#ctx0" brushRef="#br0" timeOffset="25612.1568">14698 1644 126,'0'0'385,"0"-2"49,0 2 20,3 0-57,-3 0-108,3 0-113,-3-3-83,2 3-44,1 0-15,2 0-2,5 0 2,1 0 4,5 0 6,1-1 2,1 1-4,3 0-9,5 1-8,-1-1-5,4 0 0,0 3-3,0-1-5,-3 1-1,-1-1-5,-2 0-2,1 2-4,-7-1 2,4 2 1,-5-2-2,-3 1 3,-3-3-2,3 5 0,-9-1 2,3-2 2,-5 1 5,1-3 2,-6 5 9,1-5 10,-9 6 10,-2-3 8,-2 0 11,-5-1 3,-5 1-5,-3-1-4,0-2-8,-1 4-14,1-2-15,-1 0-7,-2-2-20,9-1-30,-6 3-35,6-3-96,-2 0-148,1-3-146,-1-1-66,4 1-17,2-2 9,3 1 87</inkml:trace>
          <inkml:trace contextRef="#ctx0" brushRef="#br0" timeOffset="25251.8662">14764 1441 384,'1'-4'483,"-1"1"35,0 2 22,0-2-108,0 3-168,0-2-118,0 2-66,0 0-37,0 0-24,0 0-10,0 2-5,0 1-2,0 1 2,0 0 1,-1 7 2,1-4 0,-4 1-2,1 3-2,3 1 3,0-1-5,-1-2 1,-3 4-2,4-1 1,-1 0 0,1-2-1,-3 2 0,3 0 0,-4 1 3,4-4-4,-1 2 1,-2-2-2,1 1-1,-1-1-12,3-2-76,-3-1-112,-2 2-122,0-4-113,-3-1-58,0 1-22,0-1 60,3-2 104</inkml:trace>
          <inkml:trace contextRef="#ctx0" brushRef="#br0" timeOffset="24900.5308">13392 1580 1,'16'-4'423,"-8"1"65,2-1 35,-2 3 18,0-1-122,-2-2-169,1-1-110,1 5-52,-7-3-19,4 3 0,-2-4 5,0 4 3,-3 0 4,0-1-9,0 1-16,2 1-17,-2-1-17,0 0-7,3 4-9,-1-1-1,1 6-1,0-6 1,-3 8 1,2-3 3,-2 3-4,0-3 1,0 4-1,0-1-1,-2 1 1,2 0 1,-3 0 2,3-1-4,0-3-2,0 4-1,-3-1 1,3-4-7,-2 0 1,-1-1-1,8-3 3,-5 1 4,3 1 1,-3-3-1,3-2 4,-3 2 1,0-2 0,0 3 1,0-6-13,-3 1-18,0 2-20,-2-4-10,3 0-10,-4-2-7,0 1 7,-1-2 18,-1 2 15,2-2 8,-1-4 10,1 3 5,-2 0 4,3-2 3,-3 4 4,2-4 0,6 1 1,-2 2 0,4-2-3,-2 2 0,6-1-2,2 0 0,2-1-1,2 2 0,1 0-1,11 0 2,-3 0-1,5-2-1,1 6-1,2-2 1,2 1 0,-3-3-3,1 7 0,0-3-3,-6 3 2,-3 0 1,-2 0 3,3 0 2,-5 3 0,0-3 0,-1 4 1,-4 1-4,-2-2 0,-4 4 3,2-2 3,-6 1-1,-1 1 3,-1-1 3,-6 0 0,1 1-1,-5-1-1,-2 1-2,-3-2 3,1 2 0,-4-3 0,0 3 2,-1-2-1,0-1 3,2-1 4,0-1 5,2 1 5,7-1 7,-4 0 12,0-2 13,5 3 11,0-3 4,3 1-2,-1-1-7,1 0-11,3 0-16,-1 0-15,0 0-8,3 0-9,-2 0-4,-1 0-1,3 0-5,-2 3-2,2-3 2,2 0-6,-2 0-2,0 0-1,3 0 0,-1 0 2,4 3 2,-4-1 2,9 1 4,-4-2 1,4 2 4,2 1 0,3 0 4,1 3-2,4-2 6,2 2-2,2 0-5,3 0-1,-1-2 0,2 2-1,1 1-1,4-1-2,0-1 4,-1 1-3,4 1 1,-2-4-1,-1 4 2,-2-1 1,-1-2 0,-1-1 0,-3 3 0,1 0 1,-4-6 0,-3 3-2,0 3 1,-4-4 0,-1 1-1,-3 0 1,-3-1-1,3-2-1,-5 3 0,-4-3 2,4 1 2,-4-2-4,-3 4 2,6-3 0,-6-1 2,-1 0-2,0 3 0,0-3 0,0 0 2,0 0 1,0 0 2,0 0-1,0-3 1,0 6-17,0-3-29,-1 0-39,-3 0-36,1 0-85,-2 0-133,-4-3-134,-2 2-65,-2-3-17,5 1 12,3-2 69</inkml:trace>
        </inkml:traceGroup>
        <inkml:traceGroup>
          <inkml:annotationXML>
            <emma:emma xmlns:emma="http://www.w3.org/2003/04/emma" version="1.0">
              <emma:interpretation id="{620525F9-D3A9-46BF-9B8C-ABBB61C150AD}" emma:medium="tactile" emma:mode="ink">
                <msink:context xmlns:msink="http://schemas.microsoft.com/ink/2010/main" type="inkWord" rotatedBoundingBox="17657,5664 20110,5627 20115,5960 17662,5997"/>
              </emma:interpretation>
              <emma:one-of disjunction-type="recognition" id="oneOf10">
                <emma:interpretation id="interp50" emma:lang="en-IN" emma:confidence="0">
                  <emma:literal>then3iza</emma:literal>
                </emma:interpretation>
                <emma:interpretation id="interp51" emma:lang="en-IN" emma:confidence="0">
                  <emma:literal>then size</emma:literal>
                </emma:interpretation>
                <emma:interpretation id="interp52" emma:lang="en-IN" emma:confidence="0">
                  <emma:literal>then be a</emma:literal>
                </emma:interpretation>
                <emma:interpretation id="interp53" emma:lang="en-IN" emma:confidence="0">
                  <emma:literal>then siza</emma:literal>
                </emma:interpretation>
                <emma:interpretation id="interp54" emma:lang="en-IN" emma:confidence="0">
                  <emma:literal>then 312 a</emma:literal>
                </emma:interpretation>
              </emma:one-of>
            </emma:emma>
          </inkml:annotationXML>
          <inkml:trace contextRef="#ctx0" brushRef="#br0" timeOffset="26544.4985">16403 1621 226,'-16'0'402,"3"0"31,4 0 16,4 0-91,-3 0-130,5 0-102,1-2-65,2 2-31,2 0-12,3 0-6,6 0-2,5 0-2,-2-1 2,7-3 2,5 4-5,3-2-2,1 2-2,4-1-3,3-3-25,1 4-63,1-1-76,-1-2-73,-4-1-90,3 0-66,-3 1-11,-4-2 38,2 2 67</inkml:trace>
          <inkml:trace contextRef="#ctx0" brushRef="#br0" timeOffset="26268.1099">16480 1490 28,'-1'-7'427,"-2"2"59,1-1 33,-4 1 22,4 2-124,2-2-141,-3 2-51,3 0 20,-4 2 36,3-2 33,-2 0 11,3 2-10,0 1-38,0-4-69,0 4-63,0 0-48,0 0-33,0 0-25,0 0-18,0 0-12,0 4-9,0-4-6,0 1-4,0 2 1,0 1 1,0 2 2,0 0 9,0 4 3,0-2 3,0 3 3,-2 0 2,-1-2-2,0 3 2,1 0 0,-1-1 1,1 1 0,-4 0-2,1-4 0,3 6-1,-4-3 0,1 1 0,2-4-4,-2 4-1,4-3-3,-3-1 0,1 3-3,2-3-1,-3 0 0,4-1-3,4 1 1,-3-1-2,2 1 2,1-4 0,0 3 2,1-2 3,6 1-2,-4-2-1,6 0-7,6-2-11,2 1-33,0 0-79,6-3-109,5 0-81,2-3-71,6 3-119,2-5-94,-1 3-52,3-4 21,-3 0 37,1 0 48,-4-1 118</inkml:trace>
          <inkml:trace contextRef="#ctx0" brushRef="#br0" timeOffset="26912.9144">17029 1521 333,'0'-2'381,"-2"-3"28,-1 2-8,3 2-94,0-2-95,-3 3-60,3-2-38,-2 2-18,-1 0-23,3 0-19,0 2-15,0 1-14,0 1-6,0 1-7,0 2-3,0 2 0,0 1-3,-1-1-1,1 3 0,0-3 1,-4 0-2,4 2 2,0 0 2,0-3-2,0-1-3,0 0 1,0 0-1,0-3 0,0 1 1,0-2-3,0 1 1,0-1-1,4-3 6,-4 1 7,0-1 7,1 0 10,7-1 5,0-2 3,5-1-5,3 1-7,5-2-7,-2 1-7,2-1-6,0 3-6,0-3 2,-4 3-3,3 0 1,-6 2-3,-1 0 0,0 0 1,1 0-2,-1 2 1,-3 0 1,1 3 1,-5 0 0,2 0 0,0 1 1,-3 1-1,0-3-1,3 4 1,-5-1-3,2 1-8,0-1-40,1 1-95,-4-1-109,1 1-126,-1-4-83,1-1-40,2 1 17,3-1 83</inkml:trace>
          <inkml:trace contextRef="#ctx0" brushRef="#br0" timeOffset="27278.2221">17629 1711 189,'13'-3'277,"0"-1"14,1 4-23,1-7-84,5 3-63,1 0-28,3 0-4,-1-3 12,1 0 20,-5 3 12,5-2 5,-3-1 1,0 0-4,0-1-14,-4-1-18,0 2-15,-5-2-12,-2 2-12,-2-1-7,0 1-3,-6-4 4,-4 5 3,-1 0 13,-5-1 22,-2 2 24,-3 2 14,-3-1 6,2 3-7,-5-1-18,-4 2-30,-1 0-30,-2 2-21,-2-1-22,2 3-7,0-1-7,1 6-5,0-2-1,6 0-1,-2 0 1,8 1-5,1 0 4,4 1 4,1 0 1,6 0-2,1 0 0,4 1 7,1-1 2,6 0-3,2-2 1,2 4 1,4-6-25,2 1-55,1 2-42,7-4-46,2 0-113,2-1-122,-1-3-88,2 0-47,-7 0-7,7-3 19,-5 3 97</inkml:trace>
          <inkml:trace contextRef="#ctx0" brushRef="#br0" timeOffset="27782.9283">18203 1618 203,'-1'-6'415,"1"5"44,0-3 20,0 3-69,1 1-133,-1-3-115,4 3-80,-4 0-44,3 0-23,-2 0-11,4 3-4,-2-2-3,7 4 3,-3 1 3,1-1 1,-7 2 3,7 2-2,-5 1 3,-1-1-2,3 0 0,-5 2-1,0 0 1,0-3 2,-2 3 2,-1-4 3,1 0 1,-1-1 3,0 0 3,-2-2 4,4-2 5,1 0 4,-4 0 3,1-2 5,3 3 8,-1-3 13,-3-3 6,1 3 2,3-2 0,-5-2-5,0 0-12,5-2-20,0 0-18,5-1-7,0-4-8,3 0-4,5 0-3,0-1 2,3 0 0,5 1-2,0-1 1,-1 0 0,3 1 6,-2 2-2,3-2 1,-2 3-1,-1 0 0,3 1 1,-3 0-5,-2 2 6,-3 3-6,2-3 3,-2 5 2,-3-1-2,0 1 2,0 0-3,-2 1-1,2 3 2,-1-1-1,-2 2 3,3 2 0,-2-1 2,-1 0 0,-2 5 1,3-3 0,-5 3-1,1-3 3,-1-1-1,1 2 2,-6 0-1,6 1-1,-2-1 0,-4-2-2,6 0-1,-3 1 2,-2-4-2,1 3 0,2-3 0,-2 0-22,0 0-20,-1 0-47,1-1-105,-1-2-113,1 2-122,0-6-64,-1 3-29,3-1 19,6-2 92</inkml:trace>
          <inkml:trace contextRef="#ctx0" brushRef="#br0" timeOffset="28256.4565">19246 1505 184,'13'-10'446,"-2"5"52,-1-2 28,-2-1-32,0 4-157,0 0-133,-3 1-79,0-1-44,-2 3-24,-2 1-16,3-3-9,-4 3-10,3 3-9,-2-2-5,3 4-5,-3 1 0,3 2 1,-1 3-1,-2-3 3,3 1-4,-3 3 1,-1-3-1,3 1 1,-3 1 0,4-3 0,-4 3-2,0-4 3,0-1-2,0 1-2,1-1 0,-1-1 0,0-1 0,7-1 0,-6-2 3,4 3-1,3-3 1,0 1 1,8-2-1,2 0-3,3 4 0,1-4 0,5 1 0,-1-1 0,1 0-2,-3 2 1,2-2 1,-2 2-1,-1 1-1,1-1 2,-2 0 0,-1 3 0,3-1 2,-6-1-2,-1 2 1,-4 2-3,3-3 2,-6 1 2,1-1-2,-1 0 0,-6 3 1,0 0 4,-1-3 1,-3 0 3,-3 0 6,-1 3 12,-2-3 7,-5-1 1,-2 1 0,-5 0 1,-1-1-9,-3 2-7,1-4-8,-2 2-7,-4 0-17,1-2-29,1 2-20,-1-1-59,4-2-104,-3 0-114,5 0-95,2-2-64,2-1-28,3-1 37,8 1 87</inkml:trace>
          <inkml:trace contextRef="#ctx0" brushRef="#br0" timeOffset="28558.6775">20079 1547 270,'14'-5'478,"-1"1"44,-3 1 23,-1 1-46,3-1-184,-3 3-139,3-2-83,-4 0-44,0 2-20,-4 0-9,1 0-2,0 2 3,0 0 0,3 3 7,0-2 3,-3 6 6,1-2 0,1 0 0,-4 1-1,2 3 0,-1-4-9,-4 1-5,4 3-4,0-3-3,-4 1-4,4 1-4,-3-1 0,-1-2-2,0-1-2,0 5-2,-1-7 1,-3 3-9,4-2-25,-1-2-21,-2 1-22,3-3-44,-4 5-90,4-6-129,-4 0-116,-1 0-50,-5-6-21,4 6 27,-2-1 77</inkml:trace>
          <inkml:trace contextRef="#ctx0" brushRef="#br0" timeOffset="29189.3639">20267 1554 151,'0'-5'396,"1"1"39,4-3 19,-2 4-58,7-4-122,-2 2-116,5 1-59,0-1-26,-1 1-8,3-1 2,-5 2-3,7-1-3,2 4-10,1-3-11,1 2-11,-1 1-11,4 0-4,-3 1-5,0-1-7,-3 3 1,-2 0-1,-2 1-1,-2 1 2,-3-1 1,4 1 0,-8-1 1,3 3 1,-8-2 1,0 2-3,-5-2 2,-3 2 1,-2 0-2,-6-2 0,-5 2-2,-1 0 1,-4-3 0,-6 0 1,2 2 1,-2-1-2,0-1 0,-1-1 0,5-2 2,2 3-3,0-3 2,4 1 4,3-2 8,1 0 7,5 4 4,3-4 3,-1 1 1,6-1-4,-3 0-8,5 0-5,-2 0-8,4 0-6,-2 0-1,3 0-6,0 0 3,0 0-3,0 0 0,0 2-1,0-2 3,4 2-1,0 1-2,-3-3 4,7 2 0,-1 3 0,-1-3 2,7 2 1,-2 1 1,-1 2-1,3-3 0,-1 2 0,4 0 0,2-2 0,1 3 2,4 0-2,2 4 1,4-3-1,0-1 0,2-2 0,2 6 0,4-4 0,-1-1 0,-3 1 0,4 2 0,-3-5-1,0 4 2,-4-1-1,-1 0 0,0-2 2,-2-2-2,-3 2 1,-3 1-2,-3-2 1,-2-3-2,-3 6 2,-4-6 2,-1-1-1,2 2 2,-7 2-2,2-4 5,1 0-3,-4 0 3,-2 0 3,3 0 2,-1 1 4,-2-1-1,0 0-1,3 0 3,-3 0-5,0 0-3,0 0-3,0 0-3,0 0-2,0 0-4,0-1-15,-3 1-17,3 0-39,-2 0-126,-3 0-128,-1-4-131,-2 2-57,3 1-19,0-6 19,2 6 115</inkml:trace>
          <inkml:trace contextRef="#ctx0" brushRef="#br0" timeOffset="30198.2408">21836 1594 33,'-5'-6'315,"3"5"33,-4-5 19,1 5-36,2-4-81,-2 3-73,0-2-24,0 3-2,1-5 5,-4 6-1,3-1-14,-3-3-20,1 4-28,-2-2-30,4 2-26,-3-1-13,0 1-11,-5 1 0,0 1-6,-4-2-4,-8 5 0,3 1-3,-4-1 1,-1 2-5,0-3 1,1 4 3,-1-1-1,0 1 1,-2-1-3,5 2 3,-2 1-2,5-4 2,0 4 3,4-4-1,2 2-2,1-1 0,1 0-2,6 1-1,-1-4 1,5 3-5,2-3 7,1 0 0,0 3 0,1-6 1,4 3-1,3-1 6,5 0-4,0-2 1,3 3 0,5-3 1,1-1 5,2 0-5,-1 0 0,1-1 0,-2-3-1,-1 4 1,0-4-2,0 1 8,-4 2 11,4-3 14,-5-3 17,2 3 25,-2 0 34,-3-2 38,0 1 20,-1 2 18,1-5 17,-5 4-2,4 1-26,-6-1-34,2-1-20,-3 1-24,1-1-29,1 0-20,-4 3-11,5-2-7,-3 1-9,0-2-9,-2 3-1,2 0-1,-2-1 1,-2 3 0,3-2-2,-4 2 0,0 0-2,0 0-2,0 0-9,3 0-1,-3 0-3,0 0-3,0 0-5,0 2 0,-3-2 1,3 3 3,0-1 1,-4 0 4,4 3 6,-1-1 1,-2-1 4,3 4 3,-5-2 0,5 2 0,-3-1 1,-2-2-2,3 3-1,-1 0-5,0 1 2,1-1-1,-1 1-2,0-1 1,3 0-1,0-1 2,0 1-2,0 0-2,0 2 4,0-1-1,0-4-1,0 4 1,0-1-1,0-2 0,3 2 0,0-2-4,-1 1 3,1-2-2,2 0 7,0 1 1,1-3-3,0 2 1,6 0-1,0-1 2,1-2-5,8 3 1,2-3 1,1-1 2,6 2 0,4-2-3,3 4-1,1-4 1,6 0-3,0 0 1,3 0-2,0 0 6,-1 0-2,1-4 0,-4 4 4,2 0 0,-3-2 2,-2 1-4,-3 1 2,-4-4-1,-4 4 3,-3-1 1,-4-2 5,-3 3 10,-4 0 13,-2 0 15,-5-3 11,3 3 4,-6 0 5,0 0-6,-1-1-10,0 1-6,-1 0-15,-2 0-7,-1 0-4,4 0-4,-4 0-5,0 0-3,-4 0-5,4-4-24,-4 4-52,-4-2-125,-5 2-121,-3-1-158,-10-6-186,-8 3-147,-7 3-37,-11-6 76,-7 0 98,-8 3 142</inkml:trace>
        </inkml:traceGroup>
      </inkml:traceGroup>
    </inkml:traceGroup>
    <inkml:traceGroup>
      <inkml:annotationXML>
        <emma:emma xmlns:emma="http://www.w3.org/2003/04/emma" version="1.0">
          <emma:interpretation id="{5D1735C9-A1D8-4ED8-95C8-BF73174122CD}" emma:medium="tactile" emma:mode="ink">
            <msink:context xmlns:msink="http://schemas.microsoft.com/ink/2010/main" type="paragraph" rotatedBoundingBox="1448,7294 24650,7305 24649,8307 1447,8295" alignmentLevel="1"/>
          </emma:interpretation>
        </emma:emma>
      </inkml:annotationXML>
      <inkml:traceGroup>
        <inkml:annotationXML>
          <emma:emma xmlns:emma="http://www.w3.org/2003/04/emma" version="1.0">
            <emma:interpretation id="{F40FA939-692E-4BF9-8597-A22329ADCA76}" emma:medium="tactile" emma:mode="ink">
              <msink:context xmlns:msink="http://schemas.microsoft.com/ink/2010/main" type="line" rotatedBoundingBox="1448,7294 24650,7305 24649,7980 1447,7968"/>
            </emma:interpretation>
          </emma:emma>
        </inkml:annotationXML>
        <inkml:traceGroup>
          <inkml:annotationXML>
            <emma:emma xmlns:emma="http://www.w3.org/2003/04/emma" version="1.0">
              <emma:interpretation id="{333A8159-B195-4C65-BAEB-50DE34A2A7A9}" emma:medium="tactile" emma:mode="ink">
                <msink:context xmlns:msink="http://schemas.microsoft.com/ink/2010/main" type="inkWord" rotatedBoundingBox="1448,7419 3296,7420 3295,7823 1447,7822"/>
              </emma:interpretation>
              <emma:one-of disjunction-type="recognition" id="oneOf11">
                <emma:interpretation id="interp55" emma:lang="en-IN" emma:confidence="0">
                  <emma:literal>CID</emma:literal>
                </emma:interpretation>
                <emma:interpretation id="interp56" emma:lang="en-IN" emma:confidence="0">
                  <emma:literal>CD</emma:literal>
                </emma:interpretation>
                <emma:interpretation id="interp57" emma:lang="en-IN" emma:confidence="0">
                  <emma:literal>CDs</emma:literal>
                </emma:interpretation>
                <emma:interpretation id="interp58" emma:lang="en-IN" emma:confidence="0">
                  <emma:literal>CIDs</emma:literal>
                </emma:interpretation>
                <emma:interpretation id="interp59" emma:lang="en-IN" emma:confidence="0">
                  <emma:literal>axis</emma:literal>
                </emma:interpretation>
              </emma:one-of>
            </emma:emma>
          </inkml:annotationXML>
          <inkml:trace contextRef="#ctx0" brushRef="#br0" timeOffset="32342.9492">371 3304 78,'-18'-4'448,"-3"0"55,1 0 28,2 2 15,-1-1-159,4-1-169,2 4-101,5-3-47,-3 3-30,1 3-12,2-3-9,-1 7-7,-2-1-1,1 4-1,-3 3 2,5 1-1,-3 2-2,4 2 0,4 0-3,0 1-2,6 1-8,0-1 2,4 0 2,4 0 0,2-3 1,5 0 0,-1-1 6,11 1-4,-3-2-4,6-2-14,6-4-67,1 3-124,1-8-144,2 2-110,6-2-55,4-2-19,4-2 49,1-2 116</inkml:trace>
          <inkml:trace contextRef="#ctx0" brushRef="#br0" timeOffset="31406.214">982 3205 272,'-6'-2'317,"4"2"30,-1 0-30,1 0-44,2 0-28,-3 0-16,3 0-14,3 0-13,-3 0-23,2 0-24,1 0-22,-3 0-15,2 0 12,-2 0 11,0-1 24,0 1 8,3 0-9,-3 0-12,0 0-30,0 0-23,3 0-33,-3 0-21,0 1-17,2-1-11,-2 2-2,0 3-1,0 1 7,-2 0-4,2 4 7,-3 1 6,0 1 6,1 0 1,-3 1-1,2-1 0,-2 3-4,-1 0-6,4 0-7,-3 0-8,-1-3-2,4 3-1,-2-2-3,-3-1-3,6 0-2,-3-1 0,3-3 5,-2 3-4,-1-4 0,3 1-1,-6-4 3,7 0-2,-1-1-3,1-2 1,0 2-27,-3-3-82,1 4-83,2-4-64,0-4-120,0 4-136,-3-4-134,0-3-3,3 3 40,6-4 39,-1-2 108</inkml:trace>
          <inkml:trace contextRef="#ctx0" brushRef="#br0" timeOffset="31712.4325">1115 3299 6,'4'-4'412,"-1"-4"64,-3 4 36,0-1 21,0 3-126,0-3-145,0 3-95,0 0-37,0-1-19,0 3-6,0-2-9,-3 2-13,3 0-17,0 2-24,0 1-17,0-1-7,0 5-4,0 0 3,0 2 1,0-1-2,0 6 2,-4-3-3,3 2-3,-2 1 2,1-2-5,-1 4 2,-2-1-2,0-2-1,2 2-3,0-3-3,1 2 3,-3-6-3,5 4 2,-3-5-4,-2 2-3,5-2 3,-3 0-6,0-2-29,3-1-32,-2-1-26,2-1-36,0 1-103,2-3-97,-2 0-64,0-3-86,0 1-35,3-2 5,5-4 83,0 1 95</inkml:trace>
          <inkml:trace contextRef="#ctx0" brushRef="#br0" timeOffset="32022.6514">1356 3315 129,'6'-4'458,"-1"-1"50,0-1 27,-2 5 8,-1-3-177,-2 1-154,3 3-84,0-2-39,-3-1-19,0 3-14,0 0-9,0 0-10,0 3-8,2-1-7,1 2-4,-3 0-3,0 3 5,0 4 2,0-3-1,0 3 4,0-3 2,0 4 9,0 0 2,2-1 4,-2 1-3,0 0-1,0 0-6,0-1-10,3 0-8,-3 1-8,3 0-3,-3-2-1,0 1 1,0-2-2,0-2 3,0 2 2,0-4-1,0 2-4,0-2-14,0-3-35,0 3-35,-3-2-34,0-2-138,-2-1-143,-3 0-120,-2-1-37,-1-6-3,-2 6 14,4-3 125</inkml:trace>
          <inkml:trace contextRef="#ctx0" brushRef="#br0" timeOffset="32676.2348">1677 3243 320,'11'-7'478,"-3"-1"36,0 1 21,-3 2-69,0-1-183,-2 1-128,2 3-71,-4 1-36,3 1-20,-1-4-10,2 8-12,-1-3 0,8 1 7,-3 3-1,4 2 2,5 4 4,1-3 8,2 4 1,-2 2-3,0 0 3,2 2 2,-3-1 1,-2 3-2,-3 1 0,0 0-1,-4-2-2,2 0-6,-6 2-3,0 0-5,-2-4-1,-3 3 0,-3-3 0,-2-1 0,-8 0-13,1 0-29,-12 0-49,-2-2-139,-5 0-138,-2-4-130,-4-1-60,3 0-6,4-2 25,1-3 126</inkml:trace>
        </inkml:traceGroup>
        <inkml:traceGroup>
          <inkml:annotationXML>
            <emma:emma xmlns:emma="http://www.w3.org/2003/04/emma" version="1.0">
              <emma:interpretation id="{4A1DCEE8-FA56-47E0-9DB4-8CB0209A1454}" emma:medium="tactile" emma:mode="ink">
                <msink:context xmlns:msink="http://schemas.microsoft.com/ink/2010/main" type="inkWord" rotatedBoundingBox="4550,7448 11225,7363 11230,7757 4555,7843"/>
              </emma:interpretation>
              <emma:one-of disjunction-type="recognition" id="oneOf12">
                <emma:interpretation id="interp60" emma:lang="en-IN" emma:confidence="0">
                  <emma:literal>Transitive:</emma:literal>
                </emma:interpretation>
                <emma:interpretation id="interp61" emma:lang="en-IN" emma:confidence="0">
                  <emma:literal>Transitive.</emma:literal>
                </emma:interpretation>
                <emma:interpretation id="interp62" emma:lang="en-IN" emma:confidence="0">
                  <emma:literal>transitive:</emma:literal>
                </emma:interpretation>
                <emma:interpretation id="interp63" emma:lang="en-IN" emma:confidence="0">
                  <emma:literal>Transitive?</emma:literal>
                </emma:interpretation>
                <emma:interpretation id="interp64" emma:lang="en-IN" emma:confidence="0">
                  <emma:literal>Transitive</emma:literal>
                </emma:interpretation>
              </emma:one-of>
            </emma:emma>
          </inkml:annotationXML>
          <inkml:trace contextRef="#ctx0" brushRef="#br0" timeOffset="33052.6702">3256 3267 21,'3'-3'434,"-6"-1"57,-1 1 32,0 1 16,2-1-124,-1 1-185,0 0-108,1 2-50,2 0-29,0-1-14,0-3-7,0 4-1,0 0-2,0 0-5,5-2-4,4 2-4,7-1-4,8 1-3,2-4-1,9 3 0,6-2-1,-3 3 5,9-3-1,-6 3-4,6-1-6,-4 1-56,0 0-127,-6 0-145,-6-4-112,-6 4-56,0 0-22,-9 4 39,-4-4 113</inkml:trace>
          <inkml:trace contextRef="#ctx0" brushRef="#br0" timeOffset="33324.9358">3487 3280 198,'-16'0'455,"3"0"46,0 3 24,2-3-27,3 0-173,1 0-147,1 0-81,4 2-44,-3 0-22,-1 3-15,4 2-8,2 1-3,0 0-4,0 3 1,0 1 0,0 2 0,0 3 3,0-1-2,0 0 1,-3 6-2,2-3-2,1 0 0,-4 0 0,1-2 0,2-1 2,-6-2 0,2 3-1,4-3 1,-6-2-2,6 0 0,-4-4-7,2 2-47,-1-4-107,3 1-115,-2-4-133,-2-1-69,2 0-32,3-2 28,3-2 94</inkml:trace>
          <inkml:trace contextRef="#ctx0" brushRef="#br0" timeOffset="33702.2937">3713 3380 370,'14'-7'477,"-7"3"35,1-1 17,3 1-94,3 0-178,6 0-122,0 4-65,6-3-32,1 3-18,2 0-10,2 3-6,2 1-2,0 0 0,0 5-1,-2-2-1,-2 2 3,-1 3-1,0-1-1,-4 1 0,-3-1-1,-7 1 4,2-1-2,-5 3 0,-4-6 2,-7 1-1,0 1 3,0-6-3,-5 4 6,-3-4 12,0 1 32,2-4 46,-2 2 95,-4-3 62,3 0 33,-3-3 10,0 2-18,2-4-42,-1 1-88,4-4-63,-1-1-37,8 0-25,0-3-12,2-3-14,9 3-8,5-3-16,2 4-56,-1-1-93,4 0-78,3 0-71,2 3-134,0 1-129,-1-3-83,1 4 23,3 0 40,-3 6 54,-4-3 125</inkml:trace>
          <inkml:trace contextRef="#ctx0" brushRef="#br0" timeOffset="34164.7153">4801 3311 174,'-4'-4'431,"3"1"45,-6-2 29,6 2-31,-6 3-145,6-1-127,-3-2-77,3 3-41,-6 0-28,6 3-21,-10-2-15,1 3-8,-3 3-2,-3 1-8,-2 2 1,1 2 0,-4 0 1,5-1-1,-2 0-3,5 3 0,1-2 0,0-1 4,4 1-2,4-1-2,0 0 1,4-4-1,4-3 0,0 4-3,4-4 0,0-1 2,5-3 1,3 0 0,2-3 3,3 0-2,1-5-1,2 4 2,-1-3-2,1-1 0,-2-3-2,-1 3 2,3-4 3,-1 0 4,-2 3 11,-1-1 28,-4 1 44,-6 2 59,3 2 51,-2-2 30,-6 3 8,0 1-20,0 2-41,-2-3-63,0 4-56,-1 0-38,-2 0-20,6 0-6,-1 4-5,-4 0 3,6 0 6,-2 3 3,-1 1 0,1-1-1,2-1 4,-1 4 3,1-1-5,-3 0-1,1-2-4,0 1-45,0 0-96,1-1-72,-4 0-134,-2-2-148,0 1-149,0-5-37,-2 2 53,2-2 45,0-1 127</inkml:trace>
          <inkml:trace contextRef="#ctx0" brushRef="#br0" timeOffset="34652.2612">5144 3325 156,'3'-7'428,"-1"4"47,-2-1 22,6 0-38,-1 3-147,3-1-134,0 2-87,2 0-40,-1 2-21,6-1-10,-2 6-2,1-3-2,-1 3 3,0 1-4,-1 0-1,3 3-1,-9 0 0,6-3-1,-8 4-6,0-3 1,-3 3-2,-1-5-1,0 2 2,-1 1 0,1-5 2,-7 3 0,2-2 2,4-2-2,-6 0 1,6 0 1,-3-3 5,3 2 6,-2-3 7,-2 0 4,-2-3 15,6 2 6,-4-3 0,2 0-7,3-3-10,3-4-2,-1 3-19,6 1-8,3-5-5,2 1-6,0-1 1,7 0-2,-2 2 3,5-1 0,1-3 0,-4 6 2,3-3 4,1 6-4,-3-3 3,0 1-3,-2 4 0,0-1 0,2 2-3,-7-1 2,3 3-2,-1 0 3,-2 3 0,-1 2 4,0-1 2,1 1 2,-7 5 5,1-5 5,-4 9-3,0-6 0,-1 3 2,-6 1 0,-1 0-6,3 0 6,-7-1-4,3 1-5,-3 0-1,3 0-6,-6-4-21,3 2-38,1-2-42,-1-1-113,-3-3-129,6 0-143,-3-4-53,4 4-7,0-8 19,4 4 104</inkml:trace>
          <inkml:trace contextRef="#ctx0" brushRef="#br0" timeOffset="35104.6069">6005 3292 311,'12'-7'466,"-6"2"41,2 1 26,-1-1-79,-3 1-151,-2 1-102,-2 1-42,3 0 1,-3 2 8,0-3 8,0 3-2,0 0-15,-3 0-30,1 3-39,-2-1-31,-4 0-23,-5 3-19,0 2-7,2-3-6,1 3-1,-3 1-3,5-4 0,3 4-1,-3 0-2,5-4-1,0 7 1,6-4-1,0 0 2,2 1 0,3-3-1,2 2 1,3 0 0,-1 2 1,4-1-2,1-1 3,-3-1 0,2 1-1,0 1 2,-2-4-1,6 3 0,-7 1 4,1-1-2,5 0 3,-6-3-3,2 4-2,-1-4 3,-8 3-6,6-3 3,-4 1 0,-7-1 6,-1-1 1,-1 1 1,-7 1 5,-5-3-3,-3 3 3,-7-2-2,-4 1-1,-3-2 2,-1 1-4,-6 1-1,2-1-2,1-1-1,2 0-1,2-2-7,1 1-6,3-1-40,4 0-57,1 0-50,5 0-43,0 0-94,8-1-116,1-1-86,1-3-49,6 1-5,6-4 8,7 4 82,1-3 114</inkml:trace>
          <inkml:trace contextRef="#ctx0" brushRef="#br0" timeOffset="35360.8805">6378 3352 169,'21'-8'461,"-1"2"58,-4 1 37,-3 2 5,-3-1-166,-2 3-128,-3-5-73,3 6-47,-2 0-36,-4 0-22,3 0-18,-2 3-14,2 0-14,-1 2-6,0 2 3,0-3 0,1 4-7,-5 0-9,7-1-5,-7 2-2,0-2-8,0 1-1,-4 1 0,1-2-3,2 0-23,-3-2-55,3-1-45,-6 0-95,7 2-148,-4-5-141,-1-1-83,-3 0 1,3-1 15,0-2 81,2 0 134</inkml:trace>
          <inkml:trace contextRef="#ctx0" brushRef="#br0" timeOffset="35511.9915">6567 3264 328,'0'-9'467,"0"2"40,0-1 22,0 3-85,-3-1-172,3 1-119,0 3-69,0-3-45,0 4-39,3-5-76,0 6-104,2-1-98,0-3-128,3 2-63,1 1-20,6 1 46,-2-4 88</inkml:trace>
          <inkml:trace contextRef="#ctx0" brushRef="#br0" timeOffset="35851.5778">6917 3195 338,'9'-4'437,"3"0"41,-4 4 28,-4-3-108,4 2-123,-3 1-96,0-4-54,-2 4-34,-1 0-27,1 0-22,0 4-14,2-3-7,-3 2-5,4 1 14,-1 2 19,-3 0 14,4 1 14,-6 0 17,0 4 36,0-3 29,-6 4 19,4-3 14,-3 3 9,-3-1-4,-3 1-29,3 0-40,-2-1-37,1 0-26,-3 1-23,3 2-13,-2-3-10,1-1-7,-1 0-3,3 2-2,1 0 0,1-3-4,4-1-1,2 3-1,0-4-1,2 1-1,4-1-1,1 1 2,7-1-3,-1-3-1,5 1-6,2-3-39,3 3-102,3-5-85,2 2-68,3-2-125,3 0-128,-2 0-114,-7-2 17,4-1 41,-6 1 50,1 0 112</inkml:trace>
          <inkml:trace contextRef="#ctx0" brushRef="#br0" timeOffset="36265.8719">6950 3379 258,'-4'-3'395,"0"3"26,8-3 11,2 1-97,5 0-138,-1-3-96,9 4-49,-1-5-25,4 5-12,2-3-7,5-3-10,-2 6-36,-1-5-44,3 1-46,0 2-30,-7-2-19,6 2-5,-9-1 26,2 0 44,-2 1 48,-5-2 45,-1-1 48,0 5 49,-5-3 55,3 1 58,-6 1 39,0-1 23,-2 1-10,-1 2-22,1-2-37,-3 2-47,0 0-41,0 0-32,0 0-20,3 2-11,-3 0-12,0 1-5,0 2 0,2-1 4,-2 1 5,3 2 4,0 0 4,-3 1-2,2-1-2,-2 4-7,0-3-3,0 0-8,0 1-3,-2-2-2,-4 2-4,4-2-18,-4 0-29,4 1-82,-3-4-146,-1 1-169,0-1-87,-6-1-29,3-2 0,2-1 67</inkml:trace>
          <inkml:trace contextRef="#ctx0" brushRef="#br0" timeOffset="36604.1112">7613 3271 403,'13'-7'485,"0"3"33,-4 1 17,3 1-109,-3-1-176,2 3-117,2 3-62,0-1-31,0 3-15,0 2-8,-4 0-4,3 2-3,-3 2 1,-1-1-4,0 2 1,-3 0-1,-2-1 0,-1 0 0,1 0 1,-1-3-3,-2 4 1,3-5-2,0 0 0,-1-3 6,1 2 18,0-5 31,2 2 69,0 2 86,3-5 66,0 0 38,5-4 8,-1 3-14,3-2-57,1-1-82,2-3-59,1 0-40,2 0-26,-2-3-17,2 1-11,0 1-6,3-3-8,-3 3-11,-1-3-31,-5 4-119,4-1-127,-6 1-181,-8-2-218,3 1-132,-8 1-41,1 1 79,3 1 104,-1 0 170</inkml:trace>
          <inkml:trace contextRef="#ctx0" brushRef="#br0" timeOffset="37028.4129">8481 3371 408,'13'0'481,"1"-2"30,6-3 20,4 1-113,6 0-184,2 0-108,2-3-58,-7 3-26,7 0-11,-2-3 1,2 2-3,-7-5 4,5 6 5,-5-7 5,2 6 7,-3-3 9,-1 1 12,-4-2 28,-1 0 27,-6-1 14,-1 5 17,-2-2 49,-3-1 33,-6 0 5,1 5-13,-6-2-19,-5 3-16,-2-2-61,-6 3-50,-2 1-35,-6 0-21,-1 0-9,-1 1-11,-3 5 0,-3 0-5,0 1-2,1 0-2,3 4 0,2-3-3,2 1-2,5 3 0,2-3 2,1 2-1,8 0-1,2 1 2,6 2 2,2-6 1,6 3 0,1 0 3,4-3-1,6 1 0,2 1-3,0-3-26,5-3-111,-4 2-128,4-5-132,0 2-187,1-3-178,-2 0-74,3 0 65,9 0 100,6 0 116</inkml:trace>
          <inkml:trace contextRef="#ctx0" brushRef="#br0" timeOffset="37778.9509">9910 3235 310,'-20'-7'404,"0"0"31,-20-4 377,21 6-569,-2 2-63,8-1-44,0 3-24,1-1-15,4-2-31,0 3-21,1 1-20,1-3-9,1 3-9,3 3-7,2-2-29,0 3-84,2-1-106,1 2-112,5 2-105,-1 0-51,1 4-5,3-3 70,-3 4 98</inkml:trace>
          <inkml:trace contextRef="#ctx0" brushRef="#br0" timeOffset="37982.0886">9891 3504 372,'-8'3'487,"8"-2"36,-5 2 14,4-3-82,1 2-197,-3-2-124,3 0-64,0 0-37,0 0-11,0 0-12,0 0-4,0 0-2,0 0-4,0 0-6,0 3-57,3-3-114,-2 0-122,3 0-121,-3-3-64,7 3-27,5-2 36,0-1 104</inkml:trace>
        </inkml:traceGroup>
        <inkml:traceGroup>
          <inkml:annotationXML>
            <emma:emma xmlns:emma="http://www.w3.org/2003/04/emma" version="1.0">
              <emma:interpretation id="{ACAA32A6-2E53-4E47-A881-CD7337D33646}" emma:medium="tactile" emma:mode="ink">
                <msink:context xmlns:msink="http://schemas.microsoft.com/ink/2010/main" type="inkWord" rotatedBoundingBox="14508,7364 17375,7365 17374,7838 14507,7836"/>
              </emma:interpretation>
              <emma:one-of disjunction-type="recognition" id="oneOf13">
                <emma:interpretation id="interp65" emma:lang="en-IN" emma:confidence="0">
                  <emma:literal>stars-smears.</emma:literal>
                </emma:interpretation>
                <emma:interpretation id="interp66" emma:lang="en-IN" emma:confidence="0">
                  <emma:literal>stars-sneaks.</emma:literal>
                </emma:interpretation>
                <emma:interpretation id="interp67" emma:lang="en-IN" emma:confidence="0">
                  <emma:literal>stars.sac.arc.</emma:literal>
                </emma:interpretation>
                <emma:interpretation id="interp68" emma:lang="en-IN" emma:confidence="0">
                  <emma:literal>staircase.</emma:literal>
                </emma:interpretation>
                <emma:interpretation id="interp69" emma:lang="en-IN" emma:confidence="0">
                  <emma:literal>stars.sac.anc.</emma:literal>
                </emma:interpretation>
              </emma:one-of>
            </emma:emma>
          </inkml:annotationXML>
          <inkml:trace contextRef="#ctx0" brushRef="#br0" timeOffset="40451.3102">13689 3221 63,'6'-5'282,"2"-1"30,-6 5 33,3-5-53,1 1-47,-4 2-27,-2-1-6,4 0-2,-4 0-13,0 0-21,0 1-24,0 1-29,-1-1-16,-2-1 2,1 4 1,-1-3 7,-2 1 11,0-1 1,-1 3-18,-2 0-24,1 0-19,-12 0-23,-2 5-18,-4-2-15,-3 4-5,-5-2 0,-8 6-4,3-3-2,-1 4-2,3 0 2,0 1 1,3 0-4,4-1 2,3-1 0,4-2 2,2 3-4,6-4-1,3 3-4,3-4-1,3 0 0,2-2 2,3-2 2,0 2 4,6-2 4,2 0 4,2-3-2,6 0 0,-2 0 2,10 0-1,-1-6-6,2 5 2,3-3 1,-1-3 3,-1 0 0,2 2 8,5-3 19,-8-2 30,2 1 37,1 2 31,-9-4 27,2 4 16,-2-3 6,-4 5-17,-3-2-24,1-1-24,-5 0-16,0 5-11,0-2-10,-3-1-6,0 5-7,-2-5-2,0 5-9,-1-3-14,-2 4-9,0-1-10,0 1-8,0-2-9,0 2-7,0 0 1,0 0-7,0 2 1,0-2-5,0 1 2,0 3 3,-2-1 2,-1 2 2,-2 1 3,2 0 1,-2 4 1,0-2-2,2 0 0,-2-1-2,2 2-1,2 3 0,1-5 2,1 5-2,7-3 3,-3 1 0,6-2 1,2 3 0,3-3 0,2 3 0,3-3-1,1-1-3,7-3-8,2 4-40,1-4-94,3-2-147,3 1-97,3-1-147,-3-2-143,-3-2-123,-1-1 8,-5 1 100,-3-1 78,-2-1 132</inkml:trace>
          <inkml:trace contextRef="#ctx0" brushRef="#br0" timeOffset="41172.8605">14228 3292 54,'-3'-9'152,"7"-3"74,0 1 16,-4 1 1,4 0-16,0-2-8,-1 0-2,-2 1-40,4 3 12,2-2-2,2 2-9,4 3-30,0-2-35,5 2-32,2-2-22,1 4-14,0-1-7,5 4-6,-2-2-8,-2-1-6,4 6-3,-5-3-7,0 2-2,-5 2 1,0 2 3,-6-2-2,-6 2-2,1 2-2,-5-1 0,-1 0-3,-4 1-4,-7-1 5,0 2 2,-6-2 4,0 0 3,-6 0 2,-1-2 5,-4-2 7,3 2 10,4-1 14,-2-1 17,3 2 13,3-3 10,2 0 14,3-2 3,4 3 0,-3-3-12,4 0-14,3 0-18,4 2-23,-6-2-23,7 0-20,-1 2-8,1-2-4,0 3-1,0-1 3,1 2 2,3 1 8,-1 0 1,3 1-4,1 2 6,2-1-2,3 1 3,-3-1 0,4 5 0,0-1 4,3 0-1,2-2-1,-1 5 0,4-2 2,0 0-1,5 1 1,-1-2-1,7 1 0,-1-1-3,-1 4-2,4-4 1,-2-1-4,-1-1 3,-1 0 0,2-1 1,-3 1 1,-2-6 1,2 5 3,-5-4-6,2 1-33,-5-3-41,-7 3-38,-1-3-26,0 2-49,-2-3-93,-3-1-70,-6 0-95,-4 0-55,-1-1-23,-5-3 24,0 2 86</inkml:trace>
          <inkml:trace contextRef="#ctx0" brushRef="#br0" timeOffset="40720.5093">14364 3209 422,'-1'-6'501,"-3"0"38,4 0 20,-3 5-100,-2-2-189,4-1-111,1 4-64,-3-4-34,-1 4-18,3 4-10,-2-4-10,1 4-4,-5 4-3,3-1 0,-4 0-2,3 1 4,-3 3-4,0-3-6,3 4-4,0-3 2,0 3-4,2-3-2,-2 0-2,2 0 2,2-1 3,-3-1-3,1-3-3,3 0-23,-1 2-20,1-5-30,0 3-72,1-1-70,-1-3-58,0 0-18,-1 0-110,-4-3-51,-2-2 31,1-1 77,-1 2 60,3-4 57</inkml:trace>
          <inkml:trace contextRef="#ctx0" brushRef="#br0" timeOffset="41646.2002">15115 3174 156,'-3'-7'465,"3"2"48,0 2 23,0-1 14,0 4-210,0-3-159,-2 6-87,-1 0-45,-2 3-26,-3 1-8,-1 1-7,-3 4-5,-1 0-2,1 1-1,-1-1 1,0 1-3,2 1 0,1-2 1,2-1-1,0-2 0,3 0 2,0-1 0,2-1 2,2 0 0,1-3-1,1 0 1,6 0-2,-3-1 0,9-3 1,5 4 5,8-4 2,6 0 4,3 0-2,4 0 5,2 0 0,4-4-4,-5 4-3,0 4-2,0-4-3,-3 1-3,-1 2-1,1 1 1,-4 3-1,-7-3 0,0 3 3,-6-1 1,1 1 2,-8 0-1,0 2 3,-5-2 6,-5 2 6,-3-1 13,0-1 11,-11 1 11,1-4 8,-6 4 3,-5-1-8,-1-3-10,-4 3-13,-7-3-13,-4 0-35,0-1-42,2 1-45,-2 0-129,3-3-141,3-1-135,6 2-44,1-2-6,9 0 25,7 2 116</inkml:trace>
          <inkml:trace contextRef="#ctx0" brushRef="#br0" timeOffset="41912.3849">15985 3499 133,'17'0'527,"-4"0"111,0-2 59,-5 2 23,0 0-185,-3 0-159,0 0-161,-2 0-111,0 0-56,-3 0-25,2 2-14,-2 3-11,0-1-2,0 1 4,-2 2 4,-4-2-1,1 5 0,-3-5 3,0 6 4,1-4 2,-4 1-3,-2 3-10,-3-4-52,-1-1-64,-1 1-52,-3-3-136,-3 4-165,2-6-124,-3 0-21,0 1 26,2-3 31,2 0 123</inkml:trace>
          <inkml:trace contextRef="#ctx0" brushRef="#br0" timeOffset="38599.5282">11348 3229 137,'5'-1'376,"1"-3"47,-6 2 22,2 1-64,3 1-112,-2 0-93,-3-4-60,0 4-34,0 0-11,0 0-3,-3 0-3,3 4-6,-5-4-8,3 1-5,-9 1-8,-2 2-3,-3 0 0,-5-1 11,2 2 10,-5-4 9,-2 1 7,-3-2 11,-1 4 10,-4-3 12,1-1 15,-4 0 32,3 0 19,-1 0 12,1 0 5,0-5-5,4 5-16,-2-3-29,6-1-28,0 0-24,2 0-19,3-2-21,4 0-17,4 0-13,0-1-4,5 1-9,3-1 1,0 0-3,5 2-3,2-2-4,4 3-4,1-4-1,4 4-3,2-1-1,3 3 3,5 0-1,-2-1 0,5 3 4,2 0-2,0 0 3,6 5-2,-2-1 3,1 3 3,2 1-1,1 1 7,-2 2-2,-1-1 3,-1 3-3,2-1 4,-5 2-1,-1 2-3,-2-1 3,-1-2-3,-7 2-2,1-3 2,-6 0 0,-6 2 0,0-3 0,-7-3 2,-2 4 4,-11-3-2,-2 1 1,-4-1-3,-5 0 3,-4-2-3,-7 1-9,1 0-47,-9-2-87,4-1-88,1-2-62,0 2-88,1-2-121,4-3-78,1 0-38,2-3 21,5 2 25,3-6 72,8 7 118</inkml:trace>
          <inkml:trace contextRef="#ctx0" brushRef="#br0" timeOffset="39047.9266">11855 3224 168,'18'-8'379,"-4"1"27,-1-4 19,-3 4-45,-1-1-125,-2-1-89,-3-1-24,1 1-8,0 2-6,-5-2-11,3 1-10,-3 1-13,0 2-2,-3-2 4,3-1 4,-5 4 14,0-2 15,1 1 21,-3 2 1,1-1 9,-1 3 4,6-2-7,-4 3-24,-2 0-28,3 0-31,-1 0-30,-6 4-22,-2 0-11,-8 3-10,3 1-2,-3 3-2,1-3 0,5 3-2,-4 4 1,4-2 2,3 2 1,-1-2 6,2 3-2,3-2-1,6 4-4,-1-3-3,3 2 1,3-1-6,-3 0 4,5 0 2,0 2 4,3-2 0,-4-1-10,8 1 4,-4 1 5,-2-3 1,5-1 0,-1 1 2,-2-2 6,-3 0 1,3-2-9,-3-1-44,1-2-86,-4 0-69,1-3-59,-2 4-122,-1-7-133,-4 2-106,-4-1 8,1-2 24,-7 0 34,7-2 112</inkml:trace>
          <inkml:trace contextRef="#ctx0" brushRef="#br0" timeOffset="39504.3536">11571 3369 203,'-11'-2'417,"1"2"37,2-3 19,-2 3-56,4 0-127,1-1-106,-3 1-57,7 0-28,-3 0-9,1-3-9,2 3-12,-3 0-12,4 0-7,0 0-8,0 0-7,0 0-5,4 0-11,-3 0-6,6 0-6,-3 0-5,12-3 2,4 3-1,7-1 2,8 1 3,12-4 2,-1 4 4,9-3 3,-1-1-2,1 3 2,0-2 4,-7 0 14,1 3 20,-5-1 23,-3 1 25,-2 0 22,-5-4 27,-2 4 15,-10 0 11,2 0 8,-9-3 3,1 3 0,-5 0-12,-5 0-13,2-4-21,-3 4-22,2 0-22,-6 0-20,-1 0-20,3 0-18,-1 0-15,-2 0-10,3 0-8,0 0-8,-3 0-5,0 0-38,-3 0-106,0 0-144,3-1-170,-5 1-209,-3-6-159,3 5-45,-4-2 58,6-1 123,-2 0 156</inkml:trace>
          <inkml:trace contextRef="#ctx0" brushRef="#br0" timeOffset="42622.8896">16727 3136 363,'0'-5'442,"0"1"39,0-3 32,0 6-119,2-3-129,-2 1-87,3 3-43,-1-4-20,-2 1-15,0 3-7,0 0-9,0 0-6,0 0-11,-2 7-14,-6-4-16,0 5-9,0 0-1,-1 4-5,4 0-3,-2 0-5,-2 0-1,1 6-6,-2-5-1,-1 1 0,3 2-2,-2-4-2,2 3-1,0-4 1,3-2-2,0 0-2,2-1 1,2-1 0,1-3 0,0-1-2,0 1 2,1-1-1,2-3 2,6 1 3,0-1 8,9 0 2,3-1 6,4 1 5,7-6 1,2 6-2,1-1-1,-1-2 2,0 3-3,-1 0-4,0-1 0,-8 2-7,1-1-3,-4 3-3,2-2-4,-3 2 0,0 1 0,-6 3 1,4-3 2,-10 0 4,4 4 5,-8-5 8,2 5 7,-6-4 12,-2 3 14,-6-2 4,-6 2-2,-1-2-5,-13-1-6,-4 1-12,-3-1-19,-4 2-43,-4-5-67,0 2-58,4-3-63,3 0-118,1 0-117,5 0-80,5-3-30,3-1 3,12-1 32,5 3 104</inkml:trace>
          <inkml:trace contextRef="#ctx0" brushRef="#br0" timeOffset="43368.4189">17565 3205 94,'24'-3'491,"-10"-2"86,10-1 694,-16 2-793,-3 4-174,0-3-134,-2 3-88,-1 3-43,1-3-24,-6 4 1,1 3-3,-1 0 1,-5 4 6,6-3-2,-9 4 1,6 0-3,-3 0-4,4-1 0,-4 1-5,4 0 1,3-3-2,-2 2-1,1-1-1,2-2-1,0 0-3,0-4-1,0 3 1,0-3 1,2 0-3,-2-1 2,3-2 1,-2 2-2,-1-1-4,4-2-15,-1-2-21,2-1-15,-1 2-17,1-2-11,3-5-4,3 5 10,-1-8 16,3 6 16,-2-6 15,-1 0 10,3 0 10,-2 1 9,2 0 8,-4-1 20,1-1 11,1 3 11,-1 1 5,3-3 2,1 3-3,-1 1-15,1-2-12,6 2-7,-1 0-7,8 3-4,-1 0-5,-1 0-2,1 3-1,0-1-5,-2 2 0,-5 0 0,2 2 2,-5-1 4,0 3 3,-3 3 3,-3-2 4,-6-2 8,0 8 4,-8-4 4,0-1 5,-9 4 4,-3-2-1,-4 0 2,-4-1-3,-1 0 2,-1-2-4,-3 2 8,3-3 2,2 1 2,2-3 2,1 0-3,5 3 0,2-5 5,2 3 0,0-2 1,7-1-4,-3 0-2,6 3-8,-1-3-17,0 0-16,1 0-11,2 1-5,0-1-2,0 4 3,5-4 0,0 3 4,8 1 5,-1 0 2,1 0-1,6 2 1,-1 2 1,5-3 0,4 2 1,0 4 1,2-3 0,1 1 0,4 1-2,0-1 4,-2 3-1,2-4-1,-4 3-2,-1-3 3,-2 3 2,1-4-7,-6-2 4,2 6-1,-5-7 1,-3 0 0,-3 3 0,0-6 1,-5 3 0,3-1 5,-9-3 2,3 2 2,1-2 1,-6 2-10,0-2-45,0 0-69,0-2-58,-3 2-92,0-2-136,-2-1-84,0 1-40,-3-1-27,3-1 1,2-3 65,3 3 117</inkml:trace>
          <inkml:trace contextRef="#ctx0" brushRef="#br0" timeOffset="43837.7774">19026 3229 214,'12'-7'456,"-6"-1"46,-3 3 27,2-2-29,0 2-171,-2-1-125,-3 5-47,3-5 8,-3 5 32,-3-3 45,3 3 21,-3 1 2,1-2-22,-6 2-46,0 0-54,-5 0-58,-3 0-37,-9 2-19,-6 3-14,1-1-5,-7 0-4,0 2-4,2 0 0,-2 5 0,2-4 2,-2 4-7,1-3 2,4 2-1,2 0 0,1 1-4,6-2 1,-1 3 4,8-4-4,-1 6 1,4-3 3,5-3 2,3 4 0,2-1-3,6 0 3,8 1 0,2-3-1,1 0-4,7 1 0,5-1 5,0-2-1,3 0 0,-1-2-1,3 2 2,-2-3-1,1 0 5,-4-1-1,3 1-3,-5 0 2,-3-3 0,-2-1 3,-5 3-2,-4-3 3,0 3 9,-2-3 12,-2 0 12,-4 0 12,3 1 14,-2-1 7,0 0-2,-3 0-10,2 0-9,-2 0-16,0 0-24,0 0-55,-2-1-123,-1-2-116,0 3-166,-4-4-200,-4 0-139,3 0-34,0 1 76,3-1 91,5 0 152</inkml:trace>
          <inkml:trace contextRef="#ctx0" brushRef="#br0" timeOffset="44349.434">19740 3582 139,'0'-4'487,"-1"3"64,1 1 35,-3-4 19,3 2-194,0 2-157,0 0-82,0-1-14,-4 1 17,4 0 13,-1 0 9,-2 0-2,3 0-28,0 0-49,0 1-52,0-1-31,0 6-21,0-1-9,-2-2 1,2 4-1,-6 2 4,1 1 0,-5-1 5,-1 3-2,-4 0-5,-1 0 0,-4-1 0,-6 1-3,-6-1-66,-2 1-97,-4-1-107,-6-2-183,3 1-186,-3-3-97,-1 0 10,4-3 74,-3 2 92</inkml:trace>
          <inkml:trace contextRef="#ctx0" brushRef="#br0" timeOffset="45400.2954">20719 3214 15,'23'-4'243,"-4"-1"20,-5 3 16,-1-3-57,0 2-33,-5-1-4,0 0 11,-3 0 24,0 0 16,-2 3-7,-3-1-23,0 2-41,0-2-32,0-1-22,-3 3-10,1-3 0,-1 2 3,1 1 6,-1 0-5,0 0-12,-7 0-21,0 1-20,-9 5-19,-2-2-15,-9 2-5,-1 5-7,-5-3 0,-1 3-3,-3-1 5,3 6-4,1-6-1,3 4 2,-1-2-3,7-1-2,4 2 0,2 1-1,4-3 0,4-3-2,2 3-1,6-3 1,0 0-1,5-1 3,2-3-1,1 1 5,2-1 3,3-4 1,4 3 2,6-3 5,3 0 13,5-3 17,1-1 27,7-1 40,1 1 31,-1-3 20,3-1 10,-2 0-2,-2-3-16,1 3-26,-2-2-20,-4-1-8,0 2-10,-2-1-8,-5 1-4,0 0-3,-4 2-10,0-1-9,-5 3 0,-2-1-5,-2 1-2,-3 1-7,1 1-2,-1 2-8,0-3-12,-5 2-8,3 2-4,-1 0-6,-2-1-6,3 1-3,-3 1 0,0-1 1,0 6-1,-3-2 2,-2 0 3,0 3 1,0 2 1,-1-1 0,-4 1 0,7 0 0,-3 0-1,-1 0-1,2 2 2,4-3 0,-2 3 0,3 0 2,3-3-4,-2 3 4,4-3-2,3-1 0,0 2 1,8 1-4,2-3 3,0 0 0,7 0 2,2-2-6,6 2-9,0-3-27,4-1-51,5-2-103,0 3-119,-2-4-83,1 0-55,-2 0-70,-2 0-61,0-4 8,-10 0 22,-1 0-1,-6-3 18,1 2 79,-8-2 94</inkml:trace>
          <inkml:trace contextRef="#ctx0" brushRef="#br0" timeOffset="46196.9506">21576 3287 229,'0'-7'405,"-3"3"47,3-3 40,-4 5-62,0-3-127,0 3-89,4-1-48,-4 1-29,2 2-13,-1-3-11,0 3-10,3 0-10,-2 0-15,-1 3-15,1-1-26,-4 1-14,1 1-9,0 3-4,-3 2-1,0-2-3,0 2 2,3 1 4,-3-1-3,3 2 0,1 0 2,-1 1-3,-2-4 1,6 2-6,-2-1 0,-2 0 1,5-2-4,-4 0 0,4 1 1,0-4-1,-1 1 1,-2-5-1,3 7 3,-4-6-2,4-1-7,0 3-19,-1-3-30,1 0-26,0 0-22,1 0-28,-1-3-49,4 2-27,-4-2-3,0-5 9,0 4 7,0-5 20,0 2 49,3-2 51,-2-1 41,-1 0 38,4-1 35,1 0 27,-2 0 29,-2-1 19,3 0 17,0 2 2,1-1-7,-2 2-9,2 0-21,3 2-17,0-1-21,2-1-20,1 6-12,-1-2-7,3-1-6,-1 1-3,4 3-3,2 1 1,1 1-3,-1 0-5,3 0 3,-4 0 1,1 1-1,1 1-5,-4 3 1,-2 2 0,1-2 0,-4 2-1,-5 0 3,-1 2 5,0-2 3,-8 2 9,-2-2 8,-5 2 8,-2-1 9,0-1 10,-8 1 10,0-2 13,0 2 12,-4-4 5,-4-3 14,3 5 13,1-5 23,2 3 6,2-1 6,4-3-1,1 0-4,0 4-16,6-4-27,-1 0-18,3 0-16,3 0-18,0 0-15,2 0-12,3 1-14,-2-1-8,-1 0-7,3 0-2,-2 0-7,2 0-4,0 0 1,2 3 1,3-3 0,1 4-2,1-1 6,5 1 3,3 1-1,3 2 0,-1 0 5,4 2 0,5 0-2,-1-1-1,4 6 1,5-2 2,0-1-7,3 4 7,-5-3-3,8 0 0,-5 0 4,2 1-1,-2-2 3,2 1-1,0-1-2,-2-3 3,-4 3-2,1-4-1,-3 1-1,-7-3 1,-1 2 1,-3-3-1,-2-1 2,-3-1 1,-4 1 3,-1-1 4,-1 0 11,-2-2 17,-4 0 13,2 0 10,1 0 1,-3 0 4,-1 0-8,0 0-14,0 0-27,0 0-52,-5-2-119,2 0-126,-2-1-126,1-2-177,-5 1-175,1-1-59,0 2 63,-1-2 91,6-2 107,3 1 167</inkml:trace>
          <inkml:trace contextRef="#ctx0" brushRef="#br0" timeOffset="46827.5452">22710 3367 126,'8'-7'371,"-3"-1"42,3 1 36,-5 3-39,5-4-100,-3 5-86,0-2-48,0-1-30,3 2-8,-5 0 23,2 0 49,-2 1 44,-2-1 30,-1 3 25,-1-2 1,-2-1-33,1 4-58,-1-5-58,0 5-40,3-2-32,-5 0-30,-3 2-13,0 0-14,-2-3-11,-3 3-5,-3 0-8,2 0 1,-5 0-4,-4 0-3,-1 3-1,-2-1-4,1 0 1,-4 3 1,3-1-2,-3 0 1,2 3-2,0 0 1,-1-2-2,0 2 1,4 0 0,1 1 1,-1 3 0,2-6-1,6 5 0,-5-1 3,6 0-3,-1 1 1,3-1-2,5-1 1,0 3 0,0-3 4,3 4 0,-3-2-3,8-1 3,-1 1 0,2-1 0,3-2 2,4 2-2,-4-2 1,8 2-1,-6-2 1,7 0 2,3-2-4,0 2 2,2-1 0,-1 0-3,4-3 2,3 2 0,2 1 1,3-5 3,1 3-1,4-3 2,0 1-1,-4 2-3,4-3 3,-2 3-6,-5-4 0,2 2 1,-3-2 1,-1 0 3,-4 1-3,0-1 6,-3 0 0,-2 0 0,-3-1 1,-2 1-3,-5 0 1,2 0 1,-3 0 0,2 0 2,-6 0 0,2 0 6,1 0 0,-3 0 1,-1 0 0,3 0-6,-1 0-2,-2 0-4,0 0-3,0 0-2,0 0 1,0 0-2,0 0-25,0 0-83,-2 0-128,2 0-102,0 0-177,-3-2-192,2-2-102,-3 3 15,4 1 95,0 0 85,4 0 164</inkml:trace>
          <inkml:trace contextRef="#ctx0" brushRef="#br0" timeOffset="47484.5821">23313 3641 97,'-4'0'350,"4"0"44,0 0 29,0 0-52,0 0-75,3 0-72,-2 0-52,-1 0-28,0 0-16,0-2-17,4 2-20,-3 0-8,-1-2-2,3 2 7,-3 0 17,0 0 18,0 0 19,0-3 19,0 3 18,4 0 13,-4 0 1,0 0-2,1 0-16,-1 0-19,0-2-34,0 2-30,3 0-26,-3 0-19,2 0-14,-2 0-6,0 0-5,0 0-5,0 0-1,0 0-4,0 0 0,0 0-5,0 0-1,0 0-1,0 0 0,0 0 1,0 0-1,0 0 0,0 0-2,0 0 5,0 0 0,0 0 3,0 0 3,0 0 7,0 0 8,0 0 6,3 0 4,-3 0 2,0 0 5,3 0-1,-3 0 2,0 0 0,0 0-5,0 0-2,0 0 0,0 0-5,0 0 0,0 0-5,0 0-3,0 0-1,0 0-6,0 0-4,0 0-5,0 0-2,0 0-1,0-3-2,0 3-2,0 0 1,0 0 0,0 0 3,0 0-3,0 0-3,0 0 3,0 0-1,0 0 1,0 0-2,0 0 1,0 0 1,0 0-3,0 0 0,0 0 0,0 0 1,0 0-2,0 0 0,0 0 1,0 0 0,0 0-2,0 0 0,0 0 1,0 0 1,0 0-5,0 0-17,0 0-48,-3 0-146,3 0-150,-3-1-224,-2-2-224,-8-2-101,-3 3-19,-9-3 116,-11 1 126,-9-4 220</inkml:trace>
        </inkml:traceGroup>
      </inkml:traceGroup>
      <inkml:traceGroup>
        <inkml:annotationXML>
          <emma:emma xmlns:emma="http://www.w3.org/2003/04/emma" version="1.0">
            <emma:interpretation id="{FDD1753A-7D49-4A98-9FF1-EA31DE254CF0}" emma:medium="tactile" emma:mode="ink">
              <msink:context xmlns:msink="http://schemas.microsoft.com/ink/2010/main" type="line" rotatedBoundingBox="1660,7982 3395,7952 3401,8274 1666,8304"/>
            </emma:interpretation>
          </emma:emma>
        </inkml:annotationXML>
        <inkml:traceGroup>
          <inkml:annotationXML>
            <emma:emma xmlns:emma="http://www.w3.org/2003/04/emma" version="1.0">
              <emma:interpretation id="{DED54755-1B18-4BE5-A8E7-19587D43BC76}" emma:medium="tactile" emma:mode="ink">
                <msink:context xmlns:msink="http://schemas.microsoft.com/ink/2010/main" type="inkWord" rotatedBoundingBox="1660,7982 3395,7952 3401,8274 1666,8304"/>
              </emma:interpretation>
              <emma:one-of disjunction-type="recognition" id="oneOf14">
                <emma:interpretation id="interp70" emma:lang="en-IN" emma:confidence="0">
                  <emma:literal>-</emma:literal>
                </emma:interpretation>
                <emma:interpretation id="interp71" emma:lang="en-IN" emma:confidence="0">
                  <emma:literal>_</emma:literal>
                </emma:interpretation>
                <emma:interpretation id="interp72" emma:lang="en-IN" emma:confidence="0">
                  <emma:literal>+</emma:literal>
                </emma:interpretation>
                <emma:interpretation id="interp73" emma:lang="en-IN" emma:confidence="0">
                  <emma:literal>~</emma:literal>
                </emma:interpretation>
                <emma:interpretation id="interp74" emma:lang="en-IN" emma:confidence="0">
                  <emma:literal>w</emma:literal>
                </emma:interpretation>
              </emma:one-of>
            </emma:emma>
          </inkml:annotationXML>
          <inkml:trace contextRef="#ctx0" brushRef="#br0" timeOffset="51528.1968">441 3798 323,'-6'-3'475,"0"0"39,-1 2 20,-1-3-77,-1 1-174,-1 3-116,2-4-59,0 1-15,3 3 13,-1-1 25,1 1 36,0-3 27,2 3 19,1 0-2,2-1-21,-3 1-25,3-3-34,-2 3-32,2 0-31,0-2-15,0 0-6,0 2-5,0 0 0,0-4-1,0 4 1,0 0-3,0-1-6,0 1-3,0 0-9,0 0-4,0 0-3,0 0-9,0 0-5,0 0-1,0 0-3,0 0-6,0 0-6,2 1 2,1-1-2,-1 0-2,1 4 6,5 0 3,2 0 3,3 3 6,-1 0 4,8 4-1,-3 1 4,4-1 0,0 2-1,0 2-1,0 1-2,4 0-1,-4-1 3,0 4-2,-2-1 0,5-2 1,-3-3 1,0 3 0,-3-4-5,-1 3 0,3-4 3,-6-3-3,-1 3 0,0-4 0,-2 1 2,-3-4 1,0 0 3,-3 0-2,0-1 1,-1-1 2,0 1-1,-3-3 2,-1 1-2,4-1 3,-1 0 2,-3 3-2,0-3-3,0 0 1,0 0 0,0 0-3,0 0-3,0 0-2,1 0 1,-1 0 0,-1 0-2,1 0 0,-3 0 0,-1 0 1,8 0-4,-1 0 0,-3-3 4,5 3 0,-5 0-2,1-1 1,6 1 0,-3-3 1,4 1 0,0-1-3,5 2 4,0-5-3,2 2 3,4 0-1,-2-1-2,6-2-1,4 3 2,4-3 1,2-4-1,4 3 0,7 0 2,-1-3 2,7-1 0,4 0-2,1-1 0,4 2-4,2-5 2,0 6 1,0-2 1,-2 0 0,-1 0 1,-7 3 5,-1 0-3,-3 1-1,-6 2 0,-5-1 2,-6 2 1,-1 2-1,-5-4 3,-9 6 1,1-2 3,-5-1 6,-5 4 11,5-3 12,-9 3 5,5-1 6,-3 1 2,-2 0-3,1 0-11,0 0-7,-3 0-6,0 0-7,2 0-7,-2 0-4,3 0-2,-3 0-2,0 0-4,0 0 0,3 0 0,-3 0-2,0-4-19,0 4-73,0 0-143,0 0-149,-6-3-218,-2 3-182,2 0-80,-6 0 23,-1 0 112,-3-4 137</inkml:trace>
        </inkml:traceGroup>
      </inkml:traceGroup>
    </inkml:traceGroup>
  </inkml:traceGroup>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22:12.15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6F2D6DA-508A-4D00-88E7-535636A505F5}" emma:medium="tactile" emma:mode="ink">
          <msink:context xmlns:msink="http://schemas.microsoft.com/ink/2010/main" type="writingRegion" rotatedBoundingBox="1780,4572 28222,5004 27996,18785 1555,18353"/>
        </emma:interpretation>
      </emma:emma>
    </inkml:annotationXML>
    <inkml:traceGroup>
      <inkml:annotationXML>
        <emma:emma xmlns:emma="http://www.w3.org/2003/04/emma" version="1.0">
          <emma:interpretation id="{0CC9BF4F-51D5-4E05-8CB5-00CCE3A494E6}" emma:medium="tactile" emma:mode="ink">
            <msink:context xmlns:msink="http://schemas.microsoft.com/ink/2010/main" type="paragraph" rotatedBoundingBox="2830,4678 9972,4649 9977,5654 2834,5683" alignmentLevel="2"/>
          </emma:interpretation>
        </emma:emma>
      </inkml:annotationXML>
      <inkml:traceGroup>
        <inkml:annotationXML>
          <emma:emma xmlns:emma="http://www.w3.org/2003/04/emma" version="1.0">
            <emma:interpretation id="{26FED329-3935-4B5B-A69A-85363A051B66}" emma:medium="tactile" emma:mode="ink">
              <msink:context xmlns:msink="http://schemas.microsoft.com/ink/2010/main" type="line" rotatedBoundingBox="2830,4678 9972,4649 9977,5654 2834,5683"/>
            </emma:interpretation>
          </emma:emma>
        </inkml:annotationXML>
        <inkml:traceGroup>
          <inkml:annotationXML>
            <emma:emma xmlns:emma="http://www.w3.org/2003/04/emma" version="1.0">
              <emma:interpretation id="{7BB7CE41-77A7-4FD1-8A4D-D220B6BD9745}" emma:medium="tactile" emma:mode="ink">
                <msink:context xmlns:msink="http://schemas.microsoft.com/ink/2010/main" type="inkWord" rotatedBoundingBox="2830,4678 9972,4649 9977,5654 2834,5683"/>
              </emma:interpretation>
              <emma:one-of disjunction-type="recognition" id="oneOf0">
                <emma:interpretation id="interp0" emma:lang="en-IN" emma:confidence="0">
                  <emma:literal>ICI</emma:literal>
                </emma:interpretation>
                <emma:interpretation id="interp1" emma:lang="en-IN" emma:confidence="0">
                  <emma:literal>ICI]</emma:literal>
                </emma:interpretation>
                <emma:interpretation id="interp2" emma:lang="en-IN" emma:confidence="0">
                  <emma:literal>IMAI]</emma:literal>
                </emma:interpretation>
                <emma:interpretation id="interp3" emma:lang="en-IN" emma:confidence="0">
                  <emma:literal>...sis</emma:literal>
                </emma:interpretation>
                <emma:interpretation id="interp4" emma:lang="en-IN" emma:confidence="0">
                  <emma:literal>INUI]</emma:literal>
                </emma:interpretation>
              </emma:one-of>
            </emma:emma>
          </inkml:annotationXML>
          <inkml:trace contextRef="#ctx0" brushRef="#br0">5546-481 230,'-8'-7'334,"3"4"36,3-6 29,2 6-83,0-2-70,0-2-44,5 1-27,3 1-29,5 3-35,2-3-38,5 1-30,5 3-19,-3-2-11,7-1-7,-3 4-11,2 0-32,1 4-72,-1-4-82,-1 4-87,-5-1-107,-4 2-59,1-2-2,-6 2 52,0 6 77</inkml:trace>
          <inkml:trace contextRef="#ctx0" brushRef="#br0" timeOffset="430.5534">5779-132 58,'-10'5'262,"0"-5"16,2 4 11,0-4-78,3 3-76,-1-1-44,4 0-23,-1-2-12,2 3-8,1-3-8,1 0-8,-1 2 12,5-2 29,3 0 31,3 2 26,4-2 22,6 0 14,4 2-14,4-2-23,3 0-29,0 0-21,5 0-19,2 0-10,-2 0-9,1 0-10,1 0-5,-2 0-6,-4 0-4,-6 0-3,1 0-3,-6 0 1,-4 0 2,1 0 0,-6 0 5,-5 0 7,-2 0 7,2 0 13,-3 0 4,-5-2 10,7 2-3,-7 0-5,1 0-9,-1 0-11,0 0-11,0 0-17,0-2-33,-1 2-36,-6 0-127,-2-2-150,-1-1-143,-3-1-69,-1-1-13,1 2 13,6-5 114</inkml:trace>
          <inkml:trace contextRef="#ctx0" brushRef="#br0" timeOffset="-241.4304">5865-502 296,'-3'-5'468,"0"-2"42,3 6 29,-2-6-53,-1 1-140,3 1-58,-2 4 20,2-2 14,0-1 12,0 0 2,0 3-23,-3-1-64,3 2-81,0-2-57,0-1-39,0 3-25,0 0-26,3 0-14,-3 0-9,0 0-7,0 0 2,0 3-6,0-1-1,0 1 4,0 4 3,0-2 7,0 2-4,0 4 5,0-4 2,-3 5 1,0 0-1,3-1 0,-2 0 1,2 3-1,-3 0 1,2 2-2,1-3 2,0 5-2,0-3-1,0 2 2,0-1 1,0 0 1,0 1 0,0-4-1,0 5 0,1-6-2,2 3-2,-3-3-2,2 1 2,1-3 0,0-1 3,-3-1-1,0 0 0,2-1 3,-2-3-2,0 0-3,0-1-31,0 1-82,0-4-125,0 0-123,0-7-184,-2 3-187,2-3-68,-3-5 29,3 4 98,3-4 106,2 1 176</inkml:trace>
          <inkml:trace contextRef="#ctx0" brushRef="#br0" timeOffset="1729.4738">6638-585 257,'-16'-3'370,"4"-1"35,-4-1 46,3 2-84,3-1-92,2 0-61,0 1-29,3 2-21,2-3-37,1 1-33,-1 3-23,6-5-18,-1 2-13,6 0-14,5 2-10,8-3-8,3 2-4,-2 1-3,7 1-4,0-4 2,2 4-3,-3 0-1,1 4-2,-1-3 1,-3 1 3,3 3-2,-9 1-1,2 0 2,-2 4 2,-6-2 2,-4 0-1,-4 3 1,2 1 6,-7 0-1,-7-1-3,2 1 3,-4-4-1,-4 4 1,0 0 0,-1-1-2,1-3 3,3 2-3,1-1 0,-3-2-3,3 0 2,2-3-2,1 1-2,-1 2-1,6-5 1,-2 2 1,3-1 1,3 0 0,-2-1 3,7 0 2,4-2 2,2 0 0,5 0 3,1 0-2,4-2-2,1 2 0,1-2 2,0-1-1,-2 0 0,-2 2 12,-3-2 21,-1 1 26,-5 0 26,0-3 38,-2 5 27,-5-3 22,1-1 1,-1 2-3,-3-1-12,1 1-18,-4 0-18,0-1-24,0 1-15,-4 0-13,1-1-11,3 1-15,-1 2-15,-3 0-7,4-3-8,-1 3-11,1 0-8,0 0-6,-3 0-2,3 0-7,-4 0-4,4 3 3,-1-3-1,-4 2 1,-1 1 1,-2 1 5,1 1 2,-1 0-1,0 1 1,-2-1 1,2 2 1,0 0-2,0 1-1,-1 3 4,2-3 1,-1 3 1,4-3-1,-1 3 5,2 0 2,-2 0-3,3 1 1,-1-1-1,3 0 1,-3 4-2,3-4-2,0 4 0,0-3 3,3-1-2,-3 1-1,3 1 1,-1-1 1,3-1-1,-5 1-1,6-1 0,-4 1 1,1-1 2,-2 0 0,3 0-1,-1-2 0,-2 1-1,6-1 0,-2 3-4,-4-5 1,6 2 0,-6-2-1,4 1 3,-2-1 0,2 2 3,1-2 0,-6 0-1,5 1-1,-3-1 0,1 0 3,0-2 0,-3 4-2,2-5 2,-2 4 0,3-1 1,-3-3-6,0 1 2,0 2-1,2-2 2,-2-2 1,0 1-2,0-1 0,0 1-2,0 1 4,0-3-2,0-1 3,0 3 1,0-2 3,-2 3 0,-1-4 0,1 2 1,2 0-3,-6-2-1,1 3 2,0-2-1,0-1-1,-3 3-1,0-1 0,-1 1 1,1-3-2,-3 2 2,-2-2-4,3 2 4,-1 2-4,-2-3-1,3 0 2,-1 1-2,-2-1 1,4 0 0,-3 1 4,0-1 2,2 1 0,-3-2 3,0-1 3,0 3 3,1-1 4,-4-2 10,3 3 5,0-3 4,0 2 6,-3 0 3,0-2 1,3 3-3,0-3 2,-1 1-5,1-1-2,-1 0-1,1 0-4,3 3-3,-1-3-5,5 0-1,-6 0-6,4 0-2,2 3-3,-2-3-4,0 0-2,3 0-1,-3 0-1,5 2 2,-2-2-1,2 0-2,1 0 0,-1 0-2,1 0-1,-1 0-3,0 0-1,3 0-2,-2 0 2,2 0 1,0 0 0,0 0 0,0 0-2,0 0 1,0 0-4,0 0-17,-3 0-58,-2 0-168,2-2-180,-5-1-244,2-1-175,-6 1-78,-5-4 8,-1 2 143,-1 1 167</inkml:trace>
          <inkml:trace contextRef="#ctx0" brushRef="#br0" timeOffset="-4317.8014">269-533 36,'-5'-1'242,"-3"1"25,0 0 13,3-3-52,-3 3-38,4 0-18,-3 0-6,6 0 3,-6 0-1,7 0-4,-1 0-14,-3 0-19,3 0-19,1 0-20,0 0-21,0 0-21,0 0-12,0 0-10,0 0-7,0 0 1,0 0-3,0-1 0,0 1-6,0 0 1,0 0 2,0 0-2,0 0 3,0 0 3,0 0 5,0 0 4,0 0 7,0 0 8,0 0 1,-3 0 9,3 0 4,-4 0 3,4 0-1,-1 0-1,1 0-1,0 0-6,0 0-3,0 0-3,0 0-4,0 0 0,0 0 2,0 0 9,0 0 4,-3 0 6,3 0 2,-2 0 3,2 0-2,0 0-13,0 0-9,-3 0-5,3 1-12,0-1-10,0 0-9,0 0-5,0 0-5,0 0-6,0 0-2,0 0-3,0 0-1,0 3 3,3-3 2,-3 1 0,2 3 3,1-3 2,2 1 6,-1 3 0,4-2 2,4 1 0,5 2 4,1 0 3,6 0-2,3 1 4,2-2-1,2 2-1,2-2 1,4 0-2,0 2-2,-2 0-5,2-2 5,2 2 0,-4 0-3,2-2-2,0-1-3,-3 3 3,-4-2-6,1-1 1,-6-1 1,3 1 0,-9-1 2,2-2 2,-2 3-3,-5-1 4,-1-3 0,-2 0 0,-3 4 2,0-4 1,-6 0 7,3 1-1,-2-1 2,0 0-1,-3 0-2,0 3 0,2-3-8,-2 0 2,0 0-8,0 0 4,0 0-1,-2 0-6,2 3 5,0-3 0,-6 1 5,4 3-2,-1-4 4,1 3 0,-6-3 0,2 4-1,0 0-1,-2-1 1,-4 1 0,3-2 1,-7 2 2,1 1 1,-4 2 1,-2-2 0,0 0 1,-1 1 2,-2 1-1,1 0 3,-2-2 5,-1 2 4,0 0 4,-1 1 4,0-1 4,1-2-1,-3 2-3,4 1 2,-1-4-8,-1 3-4,1 1-3,0-4-2,4 3-4,-4-2 0,5 2-3,-3-3 0,2 4-1,2-4 0,3 1-3,-1-1-3,5 0 1,0-1-1,1-2-3,-3 2 5,9 1 0,-1-4 0,1 0 0,3 0-1,-2 3-1,2 1 0,1-4-2,2 0 1,-3 0 0,0 0 3,1 0-6,2 0 0,0 0 0,0 0-3,0 0-4,0 0-31,0 0-95,0 0-105,0 0-112,0 0-176,0 0-178,0-4-68,5 1 44,-2 3 77,4-4 96</inkml:trace>
          <inkml:trace contextRef="#ctx0" brushRef="#br0" timeOffset="-3560.3336">49 15 7,'-8'0'287,"4"0"42,-3 0 34,2 0-26,0 0-48,2 0-43,2 0-27,-3 0-21,1 0-24,3 0-26,0 2-29,0-2-32,0 0-28,0 0-16,0 0-10,0 0-8,0 2-3,0-2 4,0 0 4,0 0 5,0 0 9,0 0 6,0 0 11,-1 0 1,1 0 5,0 0-2,0 0-3,0 0-6,-4 0-2,4 0-8,-1 0-12,1 0-5,0 0-4,0 2-2,0-2-6,0 0-1,-3 0 4,3 0-4,0 0-2,0 0-3,0 0-5,0 0-3,3 0-3,-3 0-3,5 0 3,-4 0 12,7 0 35,4 0 39,2 3 30,7-3 21,11 0 19,3 0 1,7 0-25,8 0-38,4 0-21,6-3-23,-1 3-19,5 0-11,0-2-7,2 2-2,-2 0-2,0-2-3,-4 2-1,-1 0-3,-4 0 2,-2 0 0,-7 0-4,-7 0 0,-6-2 4,-2 2 3,-7 0 7,-3 0 6,-7 0 15,-3 0 16,2 0 10,-8 0 10,3 0-2,-6 0-1,1 0-12,0 0-10,-3 0-13,2 0-11,-2 0-7,3 0-7,-3 0-4,2 0-7,-2 0-21,0 0-86,0-3-150,-2 3-171,-1-3-214,-5 3-167,-5-1-69,-2-2 37,-5-2 126,-14 5 157</inkml:trace>
          <inkml:trace contextRef="#ctx0" brushRef="#br0" timeOffset="-2250.1448">2741 124 237,'0'0'473,"0"0"48,0-3 22,0 3-28,0 0-185,0 0-122,0-2-44,0 2 2,0-2 18,0 2 15,0 0 2,0 0-15,0 0-39,0 0-48,0 0-44,0 0-32,0 0-18,4 2-10,-1 0-4,2 1 5,-4-1 1,-1 3 0,7 1 7,-7 2-1,1-1 3,-1 0-3,-1 2-2,-2-1 0,-1 3-7,-2-3 4,-2 3 0,-5-3 4,0 4-4,-6-2-57,-2-1-70,0 2-73,-4-2-170,-6 1-166,-6-4-111,2 1-4,-7-3 44,4 3 53,1-6 156</inkml:trace>
          <inkml:trace contextRef="#ctx0" brushRef="#br0" timeOffset="-981.465">4364-635 120,'8'-7'291,"0"-1"25,0 1 24,-4 0-71,1-1-49,2 4-19,-7-2-5,4 0 0,-4 2-7,0-1-25,0 2-34,-3-1-33,2 2-31,-6-1-22,2 3-15,-3 0-13,-4-4-5,-6 8-3,-6-4-4,-7 3-3,-4-1 0,-7 5 0,-3-2 0,-3 2-1,-5 2 2,2 1 3,-4-1-2,7-1-1,-5 4 5,5-2-3,2 1-1,4 0-2,3-3-1,7 1-3,5 3 1,1-5-1,7 2 1,5-2-1,6 0 3,3 1 0,5-3-1,2 2 0,9-2 1,2 2-3,7-1 3,0-1 1,7-2 1,-1 2-2,1 1 0,0-5 0,-1 4-3,0 1 0,-4-2-3,-1 0 6,0 1-3,-5-1 0,-2 1 3,10 6 0,-16-6 0,-6 2 4,4 0-2,-6 1 6,-6 0-3,4-1 4,-9 4-2,-2-3-3,4 0 0,-4 0-4,0-1-1,0 2-5,0-2 5,5 1 1,3-4 0,-3 3 0,8-2 0,0-1 1,2 0 0,6-1-1,5 0-1,5-1 2,2 2 2,4-1-3,5-2 0,-3-1 0,3 3-1,-2 0-1,-1-2 0,-1 6 2,0-7-2,-5 7 2,1-3 2,-6 0-2,1-1 0,-3 5 0,-2-3 1,-6 5-2,3-4-1,-7 6 2,-1-2 0,0 2 0,-1-1 0,-4-1 3,-2 4-3,-2-2 0,-2-1 0,4 0 0,-4 1 1,1 1 1,-3-1-2,1 0-3,-3-1 3,2 0-3,0 1-4,1 0 2,2-2 4,-1 1 0,-2 1-1,5-3 2,-2 3 1,2-3-1,-1 1 0,1-1-2,3-1 2,-3 3 0,0-2-1,3 0 0,0-1 1,-1 0 4,4-1-4,-4 4 1,1-6-1,3 2-2,-4 1 1,1-2-1,3 1 3,-4-3 0,4 4 3,-2-1 1,-3-3-4,6 4-2,-6-5-1,6 5-1,-4-1 1,-2-3 2,3 3-1,-1-2-1,0 1 1,-1 0 1,1 0 0,3-2-2,-4 0 0,4 1 2,2-1 0,-3-1 0,3 1 1,3-2-1,-1 1 2,6 0 0,3-2 0,2 2 1,8-2 3,-1-1 8,8 4-1,4-4-3,3 0 4,2 0 0,5-4-2,-2 4-4,5 0 4,-4-1 0,0-2-3,0 3 1,-2 0-1,1 0-2,-2-1-2,-4 1 4,-3 0 2,-6 0 4,-1-3 4,-3 3-1,0 0 6,-8 0 3,0 0 4,-5 0 5,-2 0 7,1 0 9,-3 0 5,-2 0 0,4 0 1,-6 0-6,2 0-8,-2 0-9,0 0-14,0-3-50,-2 1-52,2 2-94,-6-2-165,1-3-167,0-2-84,1 1-4,4-2 19,8 0 75</inkml:trace>
        </inkml:traceGroup>
      </inkml:traceGroup>
    </inkml:traceGroup>
    <inkml:traceGroup>
      <inkml:annotationXML>
        <emma:emma xmlns:emma="http://www.w3.org/2003/04/emma" version="1.0">
          <emma:interpretation id="{1E019D9D-88E3-4E59-8DEE-3AA6732C9B58}" emma:medium="tactile" emma:mode="ink">
            <msink:context xmlns:msink="http://schemas.microsoft.com/ink/2010/main" type="paragraph" rotatedBoundingBox="1727,7001 25098,6646 25109,7370 1738,7724" alignmentLevel="1"/>
          </emma:interpretation>
        </emma:emma>
      </inkml:annotationXML>
      <inkml:traceGroup>
        <inkml:annotationXML>
          <emma:emma xmlns:emma="http://www.w3.org/2003/04/emma" version="1.0">
            <emma:interpretation id="{73B9AC60-AB91-48D2-AB6C-58624C394AF5}" emma:medium="tactile" emma:mode="ink">
              <msink:context xmlns:msink="http://schemas.microsoft.com/ink/2010/main" type="line" rotatedBoundingBox="1727,7001 25098,6646 25109,7370 1738,7724"/>
            </emma:interpretation>
          </emma:emma>
        </inkml:annotationXML>
        <inkml:traceGroup>
          <inkml:annotationXML>
            <emma:emma xmlns:emma="http://www.w3.org/2003/04/emma" version="1.0">
              <emma:interpretation id="{9C3A4A0E-1926-48A4-B122-F71E3E5065ED}" emma:medium="tactile" emma:mode="ink">
                <msink:context xmlns:msink="http://schemas.microsoft.com/ink/2010/main" type="inkWord" rotatedBoundingBox="1727,7001 3536,6973 3545,7628 1737,7655"/>
              </emma:interpretation>
              <emma:one-of disjunction-type="recognition" id="oneOf1">
                <emma:interpretation id="interp5" emma:lang="en-IN" emma:confidence="0">
                  <emma:literal>is</emma:literal>
                </emma:interpretation>
                <emma:interpretation id="interp6" emma:lang="en-IN" emma:confidence="0">
                  <emma:literal>as</emma:literal>
                </emma:interpretation>
                <emma:interpretation id="interp7" emma:lang="en-IN" emma:confidence="0">
                  <emma:literal>Cit</emma:literal>
                </emma:interpretation>
                <emma:interpretation id="interp8" emma:lang="en-IN" emma:confidence="0">
                  <emma:literal>Cig</emma:literal>
                </emma:interpretation>
                <emma:interpretation id="interp9" emma:lang="en-IN" emma:confidence="0">
                  <emma:literal>cit</emma:literal>
                </emma:interpretation>
              </emma:one-of>
            </emma:emma>
          </inkml:annotationXML>
          <inkml:trace contextRef="#ctx0" brushRef="#br0" timeOffset="3269.6211">-584 1751 276,'-37'5'480,"3"-1"38,-3 1 21,2 2-29,-2 0-221,2 2-134,-2-1-74,1 6-36,3-2-22,1 3-10,4 0-7,1 0 3,5 4 2,1-1 4,3 4 3,2-2 6,3 2 6,4 1 1,5-1-5,0 0-3,4-2-1,4 5-3,0-5-6,2-1-6,5-1-2,2 1 0,3-4-2,2 3-3,3-6 2,4 3-1,-2-2-1,9-1-1,-5-2-4,7-1-18,6-2-32,-2-2-112,6-2-140,1-3-141,3 0-67,2-3-23,4-1 10,1-3 100</inkml:trace>
          <inkml:trace contextRef="#ctx0" brushRef="#br0" timeOffset="2737.2083">-318 1837 235,'0'-3'473,"0"2"45,0-3 24,0 4-25,0-3-164,-3-1-86,0 3 21,3-2 39,-2 0 33,2 3 20,-3-1-2,1 1-50,2-4-92,0 4-71,0 0-50,0 0-34,0 0-23,0 0-13,0 0-9,0 0-7,-3 0-9,3 0-3,0 0-7,0 0-7,0 0-6,0 0-5,0 0-2,3 0-3,-3 0 2,2 4 2,1-3 2,2 6 0,-2 0 5,5 1-3,-3 2 2,3 2 2,-3 1 1,3-2 1,-2 6 0,0-1 1,3-2 3,-3 2-1,2 2 0,-3-3 1,3 1-3,0-2 2,-3 0 2,1-1-2,-1-2 3,0 3 0,-1-6 0,0 3-2,0-6-3,0 2 2,-3 1-2,3-7-2,-4 5 1,3-4 5,-3 0 0,1-2-2,-1 2 2,0 1 1,0-3 3,0 0-3,-1 0-1,1 0 1,-3 0-18,3 0-46,-4 0-133,3-3-140,-6 1-163,1 0-203,-5-3-149,1 1-44,-1-4 86,3 0 115,1-3 150</inkml:trace>
          <inkml:trace contextRef="#ctx0" brushRef="#br0" timeOffset="2952.3613">-259 1651 430,'-11'-7'518,"3"2"25,2-2 9,-2 3-90,3-1-222,-2 2-128,6 2-66,-2-2-30,1 3-28,2-1-67,0 1-95,0 1-104,0-1-126,0 0-72,0 3-22,0 1 42,-3 1 82</inkml:trace>
          <inkml:trace contextRef="#ctx0" brushRef="#br0" timeOffset="3799.1818">-63 1712 361,'-14'-6'489,"1"1"39,0-2 22,-1 6-49,7-5-159,-1 5-53,-3-2-10,6 0-1,0 2-7,2 1-20,1-4-54,-1 4-72,6 0-66,-1-1-33,3 1-19,9 1-11,4-1 4,3 0 0,6 4 9,5 0 3,2 0 10,1 3 12,10 0 9,-3 4 13,4 1 9,1 0 3,1 0-2,2 5-6,-4-1-11,4 2-12,-4 1-11,-2 3-2,-3-3-11,1-2-2,-8 4-3,-4-2-1,-4 3-1,-5-4 2,-5 2 4,-11-1 1,-5 2 0,-13-1-7,-11-1-71,-10 0-146,-9 2-128,-12-5-212,-7 2-187,-2-2-90,-7 2 16,-1-4 113,-2-6 111</inkml:trace>
        </inkml:traceGroup>
        <inkml:traceGroup>
          <inkml:annotationXML>
            <emma:emma xmlns:emma="http://www.w3.org/2003/04/emma" version="1.0">
              <emma:interpretation id="{CE52F51F-76B1-4271-8C07-D43676C34EA9}" emma:medium="tactile" emma:mode="ink">
                <msink:context xmlns:msink="http://schemas.microsoft.com/ink/2010/main" type="inkWord" rotatedBoundingBox="5943,7058 10627,6987 10636,7589 5952,7660"/>
              </emma:interpretation>
              <emma:one-of disjunction-type="recognition" id="oneOf2">
                <emma:interpretation id="interp10" emma:lang="en-IN" emma:confidence="0">
                  <emma:literal>area</emma:literal>
                </emma:interpretation>
                <emma:interpretation id="interp11" emma:lang="en-IN" emma:confidence="0">
                  <emma:literal>aza</emma:literal>
                </emma:interpretation>
                <emma:interpretation id="interp12" emma:lang="en-IN" emma:confidence="0">
                  <emma:literal>asa</emma:literal>
                </emma:interpretation>
                <emma:interpretation id="interp13" emma:lang="en-IN" emma:confidence="0">
                  <emma:literal>azan</emma:literal>
                </emma:interpretation>
                <emma:interpretation id="interp14" emma:lang="en-IN" emma:confidence="0">
                  <emma:literal>aha</emma:literal>
                </emma:interpretation>
              </emma:one-of>
            </emma:emma>
          </inkml:annotationXML>
          <inkml:trace contextRef="#ctx0" brushRef="#br0" timeOffset="6922.7071">4837 2246 31,'-7'2'433,"-1"1"56,-3-1 30,10 1 17,-8-3-136,6 0-173,-2 4-101,2-4-45,2 0-12,-3 0 13,4 1 24,-1-1 26,-2 0 22,-1 0 10,4 0-10,-1 0-20,1 0-30,0 0-31,0 0-30,1 0-20,3 0-11,0 0-2,1 0 15,10 0 18,2 0 17,4-1 17,6 1 11,7-4 8,6 4-11,0 0-6,7-3-9,6 1-10,1-1-5,6-1-4,-1 1-1,5 1-5,0 0-5,2 0-3,-5-1-1,5 0-7,-7 2-3,-4-2-4,-7 3-2,-1-2-7,-6 2-3,-4-3 0,-6 3-5,-6 0 3,-1 0-2,-3 0 2,-6 0 4,-4 0 2,2 0 3,-5 0 2,-7 0 2,4 0 1,2 0 5,-6 0-1,2 0-3,-1 0-2,-2 0-6,3 0-5,0 0-3,-3 0-3,-3 0-6,0 0-26,-2 0-96,-3-2-137,3 2-106,-3-2-182,2-1-203,-2-1-83,5-1 36,6-2 105,5-1 91,6 1 172</inkml:trace>
          <inkml:trace contextRef="#ctx0" brushRef="#br0" timeOffset="6380.1955">5063 1706 90,'-13'-5'460,"-3"3"59,0-3 28,2 2 18,-2-1-161,3 3-170,3-2-97,2 0-49,2 3-24,1-1-9,0 1-11,2 0-10,1 0-13,-1 0-10,1 0-9,-1 0-7,3 1-1,3 2-1,4 0 2,4 2 3,5-2 3,-1 2 7,9 2-1,1 0 2,4 0 3,5 1 2,1 0 5,4 0 3,6-1 3,-7 2 2,4-2-4,1 2-1,-4-2-5,6 1-4,-10-4-3,3 3 0,-4 1-2,0-4 0,-5 0-2,-4 0 2,-4 3-3,-3-7-1,-2 4 9,-5 0 10,-1-1 17,-5-2 40,-1 5 71,-5-5 49,-7 4 33,-5 1 15,-5 0 1,-6-2-26,-5 3-59,-4 0-43,-1-2-35,2 2-22,-8 0-14,4-1-14,3 2-9,-4-1-7,2-3-2,1 3 1,2 1-6,4-1-4,0-3-3,2 0-6,2 3 2,6-3-4,1 0 0,1-1 1,3-2 1,1 4 3,6-5-3,-2 2 0,3-2 0,-1 2 0,4-2 0,-4 3-19,6-3-56,-2 0-127,-1 0-116,3 0-127,0 0-176,0 0-163,0 0-40,0-3 73,0 3 90,0 0 115</inkml:trace>
          <inkml:trace contextRef="#ctx0" brushRef="#br0" timeOffset="5801.5901">3603 1728 12,'0'-3'241,"3"2"22,-3 1 4,3-4-54,-3 4-45,0-2-17,0 1-2,0 1 13,0 0 14,0 0 8,2-4-2,1 4-15,-3-1-22,2 1-22,-2 0-22,3 0-20,-3 0-18,3 0-16,-3-2-2,2 2 3,-2 0 5,0 0 19,0 0 18,0-4 25,0 4 20,-2 0 27,2 0 23,-3 0 5,0 0-2,1-1-11,2 1-18,-3 0-29,1-4-30,2 4-22,-6-2-15,4 1-9,-1-3-4,0 4-3,1-1-2,-2-1-4,-3 2-4,1-4-9,-1 4-7,3-1-2,-1 1 1,0-3-3,-2 3 2,1-3-3,-2 3-1,0 0-1,3-1-6,-6 1-4,3 0 1,2 0-2,-2 1 0,-4-1-4,3 3-1,-4 0 1,-3-2-6,0 3 1,3-1-2,-2 2 8,-4 2-1,5-1-1,-7 2 0,3 0 2,-1 1 0,1 2-1,1 1-2,1-2 2,0 3 2,1-1-2,2 0-3,1 2 4,-3-2-1,5-1-1,1 1 2,1-1 0,-3 1-1,3 0 1,1-1-1,1-1 0,4 1-2,-1 0-1,1 0 3,2 0-1,0-2 0,0 1 2,0-2 0,2 1 0,3-1 1,1-1 1,1-1 0,1 1-2,3-3 0,-3 4 3,-2-4 2,5-1-3,-2 1 1,3 0 2,-2-4-1,1 0-2,2 0-2,0 0 0,-4 0 0,4 0 0,3-4 0,0 3 3,-1-2-3,-2-1 2,6-3-1,-5 2 0,6 1 0,-6-6 2,5 3-3,-4 0 2,1-3 1,0 1-2,-2 1 2,-1-3-3,0 3 4,-2-3-3,-1 3-1,-2-3 0,0 3 0,1-1-2,-2-1 1,1 1 2,-3 0 1,0 2-2,3-1 2,-7 1 2,6-1 3,-3 1-7,-2 3 3,4-3 0,-4 2-4,4-1-1,-6 1-1,5 2 3,-3-1-2,-2 3 0,3-2 4,-3 0-2,3 2 1,-3 1-1,0-3-1,0 3-2,0 0-5,0 0 0,0 0-2,0 0 1,0 3-1,0-2 1,0 5 6,-3-1 0,0 2-1,1 0 3,2 1 4,-5 0-1,5-1-3,0 1-2,-3 0 3,0 1-1,1 1-2,2-1 3,-6 0 0,6 2 3,-2 0 1,2-3 0,-3 3-4,3 0 2,3-3-2,-3 3 0,2-3 1,1 4 0,2-5 2,1 2 0,-1 0 0,3-2-1,-1 1 1,4 0-3,-1-2 0,2-1 1,1 2 1,3-3-1,2 3 3,1-6 3,2 6-2,5-4 0,-1 2-2,4-2 0,5-2-2,1 2-2,2 1 0,-2-4-6,2 0 7,-1 3-6,1-1 2,-4-2 3,-2 0 0,-2 3 1,-4-3-2,-1 0 2,-6 0 0,-2 1-3,-2-1 2,-2 0 2,-4 0 2,-2 0 0,1 0 2,-6-1-1,6 1 3,-7 0-2,0 0-3,0 0-11,0 0-39,-4 0-103,0-3-114,-3 3-82,6-5-146,-4 1-158,-2-3-102,6 0 23,1-2 74,1-1 59,12 2 138</inkml:trace>
          <inkml:trace contextRef="#ctx0" brushRef="#br0" timeOffset="7790.9829">7242 1792 28,'-7'-4'417,"-1"-3"55,2 2 32,-5-1 21,3 1-134,1 0-161,-1 1-91,0-1-42,3 2-20,-3-1-13,0 3-6,0-3-7,0 4-7,3-2-11,-4 2-11,1 2-8,-5-2-9,-3 5-2,0-1 0,-5 4 3,2-1-1,-5 2-2,1 0 8,-1 2 16,-1 4 16,0-1 6,0-2 10,2 2 5,-1-1 1,3 1-16,4 0-13,1 0-11,3 0-6,0-3-10,5 0-2,6 1-1,2 2-5,0-6-2,8 1-1,-1 1 3,7-1 0,1-2 0,2-1 1,4 0 4,7-2 3,-3 1 0,1-4 1,0 2 5,2-3 0,-2 0 3,1-3 5,1 2 21,-3-3 26,-2 0 29,1 0 22,-7-1 15,4-2 2,-3 3-5,1-4-8,-6-1-20,0 2-8,0 0-5,-5 2-4,-2-3-8,1 1-17,-3-4-16,1 4-15,-2 2-6,-1-2 9,4 0 6,-4 2 4,-2 0 2,3-2 0,-3 4-6,2-1-17,-2 2-13,0-1-5,0 3-3,0-2-1,0 0-4,0 2 1,0 0-2,0 0-2,0 0-4,0 0 1,0 0-3,0 0-2,0 2 0,0 0-1,0 1 8,0-1-3,0 2 3,0 4 3,0-4 4,0 3 0,0 1-1,0-4 0,0 4 1,3-1 4,0 1-3,-1 2 0,3-1 2,1-2 0,1 2-1,1 1 0,3-1-1,-3 2 6,5-2-3,-1 0 3,-2 1-1,8-2-1,1 0-1,-5 2 0,7-2-4,0 0-1,3-4 0,-1 3 0,1-2 0,-3-1-4,1 2-1,-1-2-15,0-2-53,0 1-131,-4-3-112,1 3-176,1-6-231,-1 3-112,3-5-12,-4 3 97,9-3 93,0-2 166</inkml:trace>
        </inkml:traceGroup>
        <inkml:traceGroup>
          <inkml:annotationXML>
            <emma:emma xmlns:emma="http://www.w3.org/2003/04/emma" version="1.0">
              <emma:interpretation id="{3A903F76-5477-4A05-940E-E7BFFA88E55E}" emma:medium="tactile" emma:mode="ink">
                <msink:context xmlns:msink="http://schemas.microsoft.com/ink/2010/main" type="inkWord" rotatedBoundingBox="12918,6896 15756,6852 15764,7384 12926,7427"/>
              </emma:interpretation>
              <emma:one-of disjunction-type="recognition" id="oneOf3">
                <emma:interpretation id="interp15" emma:lang="en-IN" emma:confidence="0">
                  <emma:literal>yes</emma:literal>
                </emma:interpretation>
                <emma:interpretation id="interp16" emma:lang="en-IN" emma:confidence="0">
                  <emma:literal>Ties</emma:literal>
                </emma:interpretation>
                <emma:interpretation id="interp17" emma:lang="en-IN" emma:confidence="0">
                  <emma:literal>vies</emma:literal>
                </emma:interpretation>
                <emma:interpretation id="interp18" emma:lang="en-IN" emma:confidence="0">
                  <emma:literal>hies</emma:literal>
                </emma:interpretation>
                <emma:interpretation id="interp19" emma:lang="en-IN" emma:confidence="0">
                  <emma:literal>Tes</emma:literal>
                </emma:interpretation>
              </emma:one-of>
            </emma:emma>
          </inkml:annotationXML>
          <inkml:trace contextRef="#ctx0" brushRef="#br0" timeOffset="8485.696">10211 1599 10,'-19'-7'333,"2"0"32,7-1 20,-6 0 0,3 5-113,3-4-74,-1 2-25,3 1-11,0-1-2,3 1-12,5 1-16,-1 0-28,1-1-27,-4 2-17,1-1-6,3 3-3,0-3-5,0 2-8,0 1-9,0 0-12,3 0-11,1 0-6,-3 0-2,4 1-3,3 2-2,3 2 5,-1-1 2,3 3 2,6 1-2,-4 3 2,9-3 0,-4 4-2,0 0 3,4 2-2,0 2 3,1-4-2,1 3 5,3 1-4,-2-3 1,-1 2 0,6 0-1,-6 0 2,-1-4-5,1 4 0,-2-3-19,-3-3-20,-2 2-74,1-4-126,-6-1-136,-1-2-110,-5 3-41,3-6-11,-1-1 59,1 0 114</inkml:trace>
          <inkml:trace contextRef="#ctx0" brushRef="#br0" timeOffset="8831.2528">10842 1679 148,'5'-4'470,"-5"-1"49,0 1 26,0 1 17,-2 1-200,2 0-161,0 2-95,0-2-46,-3 2-22,3 0-17,-2 2-10,-4 2-3,1 1 6,-3 2 2,0 1 7,2 3 5,-6 3 3,4-1 18,4 1 14,-6 3 1,4-1 2,-1 3-2,-1-4 1,3 4 10,-3 0 2,0-4 0,3 1 0,-3-3 1,4 2-2,0-3-28,1 0-16,-2 0-11,5-1-8,-1-3-9,1 2-3,-3-6 2,-1 3-3,4-2 0,0-1 3,0-1 6,0-1 1,-1 1-2,1-1 4,0-2-4,0 2-39,0-2-73,0 0-55,0 0-116,0-2-167,0 0-153,0-3-42,1-2 23,7 2 31,5-2 102</inkml:trace>
          <inkml:trace contextRef="#ctx0" brushRef="#br0" timeOffset="9397.7138">11147 1855 223,'-5'1'369,"5"2"22,-2-3 13,2 4-97,0-4-128,0 3-85,0-1-34,0-2-10,2 3 18,3-3 28,1 1 18,4-1 14,6 0-2,2-1-8,7-2-26,7 1-32,2-1-23,0-1-16,1 0-7,2-4-6,-3 5-3,-1-5 1,1-2 6,-7 2 4,5 3 2,-4-6 6,-1 3-1,-2-4-4,-2 1-1,1-1-2,-10 0 5,3-1 12,-5 0 20,-4 1 30,2 0 42,-4 1 25,-4 3 32,-2-4 12,-5 5 10,0-1-8,-3 2-12,0-1-26,-1 2-34,-3 2-19,4-1-34,-1 1-24,4-1-29,-3 4-6,0-1-10,0 2-9,-5-1 0,0 4 2,-3-1-3,-1 2 0,-4-1 0,6 3 3,-4 1-1,-2-1 1,7 2 2,-6 0 1,6-1 1,-5 3 1,4 0-2,3 0 2,-1 0-2,1 2 0,3-1 3,-2 2-2,9-2 0,-4 1-1,4-2 2,4 4 2,4-3-2,-4 3 5,9-4-5,-2 0 3,4 1 1,3 0-1,2-3 1,6 0-4,-1 2 0,2-3 0,7 0-15,-1-1-99,2 0-112,4-2-104,3-3-163,1 2-169,-1-4-102,6 0 36,-1-4 78,-2 2 89,2 1 156</inkml:trace>
          <inkml:trace contextRef="#ctx0" brushRef="#br0" timeOffset="9954.5052">12650 1675 136,'-5'-9'463,"4"2"51,-11-2 24,3 1 11,-2 1-194,3 3-145,1-1-70,-4 2-29,3-2 1,0 1 5,1 1 3,-4 3-12,3-4-24,0 4-25,-1 0-19,-1 4-20,-5-3-13,-2 1-6,2 3-3,-4 2 3,5 0-3,-6 0-3,8 0-2,-1 0 0,3 2 3,-1-2-2,6 2 1,2 1 4,3-2 1,0 3 1,6-3 1,-1 0 1,5 2-2,3-1 4,3 2-2,1-2-2,4 1 0,3-1 4,2 0-2,0 2-1,2 0 0,0-3-2,5 3 0,-4-3 0,3-1 0,-4 2-2,0-2 1,-2 2 1,0-1-4,-2-1-1,-2 2 3,-1-2-2,-3 0 0,-2-1 3,-3 1 1,-2-1 0,-5 0-1,1 0 1,-2-1 1,-2 2-1,-6-6 1,-2 5 5,-2-2 7,1 0 26,-7 0 43,-3-1 43,-2 2 41,-6-1 33,-1-1 22,-6 2-6,-2-3-27,-4 0-28,-2 1-27,-3-1-21,7 0-19,-7 3-11,4-5-13,-2 3-14,6-2-12,-1-1-15,1 3-12,2-3-6,5 2-5,1 1-3,-3-3-3,4 0-22,-1 0-94,-8 0-156,2 0-148,-6 0-208,-4-3-185,-5 1-76,-9-1 40,-8-1 129,-10-1 132</inkml:trace>
        </inkml:traceGroup>
        <inkml:traceGroup>
          <inkml:annotationXML>
            <emma:emma xmlns:emma="http://www.w3.org/2003/04/emma" version="1.0">
              <emma:interpretation id="{83B90938-F9CF-4797-A1D5-0460E4E78CCE}" emma:medium="tactile" emma:mode="ink">
                <msink:context xmlns:msink="http://schemas.microsoft.com/ink/2010/main" type="inkWord" rotatedBoundingBox="18416,6865 25100,6763 25108,7255 18423,7356"/>
              </emma:interpretation>
              <emma:one-of disjunction-type="recognition" id="oneOf4">
                <emma:interpretation id="interp20" emma:lang="en-IN" emma:confidence="0">
                  <emma:literal>Retentive</emma:literal>
                </emma:interpretation>
                <emma:interpretation id="interp21" emma:lang="en-IN" emma:confidence="0">
                  <emma:literal>Ketene</emma:literal>
                </emma:interpretation>
                <emma:interpretation id="interp22" emma:lang="en-IN" emma:confidence="0">
                  <emma:literal>ketene</emma:literal>
                </emma:interpretation>
                <emma:interpretation id="interp23" emma:lang="en-IN" emma:confidence="0">
                  <emma:literal>lexeme</emma:literal>
                </emma:interpretation>
                <emma:interpretation id="interp24" emma:lang="en-IN" emma:confidence="0">
                  <emma:literal>Retsemre</emma:literal>
                </emma:interpretation>
              </emma:one-of>
            </emma:emma>
          </inkml:annotationXML>
          <inkml:trace contextRef="#ctx0" brushRef="#br0" timeOffset="16073.9324">15584 1522 287,'5'-3'470,"3"1"40,-5-1 23,-3-1-59,2 1-176,-2 2-117,0-2-35,-2-2 24,2 5 50,-3-3 38,3 2 27,-3 1 2,3 0-27,0-3-57,0 3-68,0 0-45,0 0-36,3 0-25,-3 0-17,0 0-10,0 0-6,3 0-7,-3 0-6,2 0 0,-2 0-1,0 3 1,3-3 2,1 4 2,-3 1 4,-1 2 3,5 0 3,-2 2 3,0 3 3,-1-3 4,-2 5 2,0-1 3,3 5 3,-1-4 5,-2 3 2,3-2 4,-3 1-1,3 0-2,-1 0-3,-2 0-6,0-2-3,3 1 2,-1-3-3,-2-1-1,3 1-1,-3 0-1,3-3-9,-1-1-3,1-1 3,0 1-2,-1-4 0,-2 0-3,3 3-3,-2-6-55,-1-1-86,0 3-85,0-3-67,0 0-95,4-3-125,-1 2-122,-2-7-10,8 1 41,-5-1 39,8 0 82</inkml:trace>
          <inkml:trace contextRef="#ctx0" brushRef="#br0" timeOffset="16563.8474">15791 1554 336,'-8'-4'483,"0"-4"34,2 4 21,0-3-60,1 2-209,2 1-116,-2-1-52,5 2-22,0-1-12,0 1-10,0 2-7,5-2-12,3 3-15,8 0-17,1 0-10,7 0-2,-1 3-1,2 1-1,3-1 1,-6 1 2,-1 2 0,-3 2 4,1-1 1,-9 0 3,-2 2 4,-7-1 0,-1 3 2,-6-3-2,-7 3 3,-2-3 0,-4 3 0,-5-3 6,2-1 8,-6 2 13,3-2 10,-1-2 12,4-1 8,1 2 7,2-2-1,4-2-7,2 1-6,2-1-13,3 0-15,3-2-13,0 3-15,1-1-8,0-2-9,4 3 3,0-2 0,4 2 5,0 1 0,1 4 4,3-5 1,2 5-2,1 0 2,2-1 0,0 1 0,4 3 3,-1-3 1,2 4 0,-2-3 0,2 3-2,1-3-2,-5 1-1,6 1 0,-6 0-1,4 0-3,-2-3-41,-3-1-43,-1 1-44,1 0-96,0-3-128,-2-2-138,-1 1-55,-2-4-7,5 3 15,0-3 82</inkml:trace>
          <inkml:trace contextRef="#ctx0" brushRef="#br0" timeOffset="17334.0783">16218 1799 202,'-5'-4'451,"1"4"47,-3-1 25,6 1-36,-3-3-168,4 3-145,-1 0-81,1 0-46,0 0-22,0 0-13,1-2-3,4 2 1,2 0 0,5-2 1,9 2-2,0-3 2,6 1 1,2 0-4,0 0 0,2-3-2,-1 3 2,-1-3-4,-3-2-1,3 2-1,-5-2 0,-2 0-1,-1-2 5,-3 2 2,-2-4 2,-7 0 9,2 3 23,-6-3 27,-2 3 31,-3-1 26,-3 2 29,0-1 43,-3 4 17,-1-3 2,1 2-12,-2 1-14,1 3-27,3-3-47,-1 2-37,2 2-33,-4 0-26,1 0-20,-7 2-8,0 3-5,-1-1-2,-6 3 1,6-2 2,-5 2-3,6 2 6,0-2 0,3 2 2,-1 1 1,6-2-1,2 3 6,6-3 0,2 0 0,0-1 2,9 2 1,1-2 4,6-2-2,8-1-2,1-1 0,9 0-1,7-2 2,4-1-4,4-1 3,2-2-5,7-2 2,0 1 0,1-3-4,-5 3 4,1-4 0,-3 1 1,-9-1 2,-1-3 4,-1 0 0,-9 0-1,-3 1 1,-5-2 4,-7 1 1,-2-1 0,-8-2 9,-2 2 10,-10 0 15,0-2 7,-5 2 8,-3 4 12,-1-4 1,-6 3-9,1 2-6,1-2-2,0 2 0,-3 2-11,3 1-6,0-2-5,2 2-7,6 3-7,1-3-12,0 1-6,3 3-1,-2-1-5,3 1-7,-2 0-2,2 0-5,-3 1 1,-1 6-2,0-3 5,-4 3 5,0-1 4,1 4 4,-1 2 2,0-2-1,-3 1 0,5 4-1,-1 0 0,1-3 0,-1 3 0,7-1 0,-1 0-1,-3 0-2,4 0 3,4 0 0,-3-1-1,6 1 0,-6-3 1,4 2-2,3-1-3,-3-1-24,-2 1-51,2-3-115,-2 1-113,-3-2-94,0 0-144,-5-1-124,-3-3-92,-4 1 36,-5-2 75,5 0 72,-4-2 137</inkml:trace>
          <inkml:trace contextRef="#ctx0" brushRef="#br0" timeOffset="17524.2192">16958 1818 65,'-15'-1'449,"3"-2"57,-5 3 30,6-4 18,-2 4-152,9-3-181,4-2-103,4 2-56,9-1-30,3 0-15,10 2-9,3-3-3,8 3-1,1-2-5,6-1 1,2 0-2,4 0-6,-2 1-27,5-1-73,-5 3-86,2-3-83,-4-2-72,-2 1-67,-3-1-40,1-4 35,-3 3 68,-3-3 72</inkml:trace>
          <inkml:trace contextRef="#ctx0" brushRef="#br0" timeOffset="17722.355">17797 1645 151,'13'-7'373,"-4"0"64,-1-1 54,-3-1-53,-5 2-79,7 0-61,-7 0-26,0 6 3,0-5 8,-4 1 1,4 5-18,0-1-33,0-2-65,0 3-71,0 0-62,0 0-32,4 4-18,-4 1-4,1 1 12,-1 1 1,3 0 6,-3-1-4,0 5 10,0-3-3,-3 3-2,3-2 3,0 3-3,0-2-41,-1-1-88,-6-1-62,6 4-108,-6-5-149,-2 4-161,0-4-50,1-3 32,4 0 35,2 0 93</inkml:trace>
          <inkml:trace contextRef="#ctx0" brushRef="#br0" timeOffset="18090.6156">17996 1739 196,'3'0'408,"2"-4"34,0 3 17,4-2-61,7-1-134,2 1-114,6-1-59,2 0-21,-2-3-11,3 3 0,2-4-2,-3 5-6,4-2 0,-3-2-11,1 3-4,-3-4-6,3 1-11,-6 1-4,2-1-5,-3-1 1,-3-1-1,-1 2 5,-4-1 19,-2 1 24,-4 0 34,-4-4 28,-3 6 29,-3-2 23,-4 3 14,-4 0 7,-2-2-10,0 5-5,-3-4-26,2 3-32,-5 2-31,1 0-35,2 0-28,-3 3-26,-5 2-10,1 1-1,2 1 1,0-1 0,5 4 2,0-2 3,7 0-1,1 3 1,0-3-1,6-1 2,2 5 3,2-3-1,6 0-5,0-2-56,1 1-88,3-1-65,0 0-80,5 1-134,-3-4-136,2 3-72,2-3 15,-2-3 31,1 2 57,4-3 128</inkml:trace>
          <inkml:trace contextRef="#ctx0" brushRef="#br0" timeOffset="18763.9206">18588 1645 340,'0'-5'471,"5"0"41,-2 1 0,2-1-94,3 2-155,3-1-121,-5-1-69,2 3-34,-3 1-4,3 1-9,0 0-7,3 0-7,2 3-1,0 1-3,0-3-3,-3 4-3,-2 1-2,1-3-4,-6 2 1,2 2-1,-2-2 3,-3-1 1,0 3 0,-3 0 4,-2 0 2,2 0 1,-3-3 0,-1 4-2,3-5 1,-1 1-4,5-3 0,-3 2 0,3 0 2,3-3 8,-3 0 17,0 0 35,0-3 28,5 0 13,-1 2-13,9-6-30,2 2-35,4-5-40,5 1-31,2 2-14,-2-2 12,-3 2 37,-2 0 32,-6 0 25,1 4 18,-7-3 13,1 5 5,-4-3-1,0 3-8,0-3-16,-4 4-13,0 0-16,0 0-14,0 0-13,-1 0-12,-2 5-3,-1-1-1,-2-1 2,0 4 3,-1-2 1,-1 4 2,2-2 1,1 0-3,3 0-3,-1 0-1,3 0 1,5-3-3,0 4 4,1-5 1,4 2 6,3-2 1,4 1-15,2-4-23,4 4-30,6-4-24,0 0-16,1-4-4,4 4 8,-4-1 19,4-5 29,-2 5 20,-5-3 14,2-3 9,-3 0 4,0 3 6,-6-2 2,1-1 4,-1 0-2,-6-1 2,2 4 3,-6-3 1,1 0 13,-6 0 14,3 4 17,-7-2 17,3-1 11,0 1 10,-4 4-7,4-1-11,-4 2-18,0-4-24,3 4-18,-2-1-17,-1 2-6,4-1-2,-3 4-3,-1-1 9,0 1 4,0 3 3,0-1 2,-1 1 0,-3 0 0,0 2-1,4-2 0,-4 2 3,0-2-2,0 2 0,3-2 3,-2 1-1,3 0-20,0-2-26,0 2-25,0-4-44,0 0-120,-2-1-131,-5-2-115,3-1-46,-1 0-13,-3 0 25,3-1 108</inkml:trace>
          <inkml:trace contextRef="#ctx0" brushRef="#br0" timeOffset="19110.3649">19626 1599 369,'5'-3'450,"-1"0"29,4 3 15,-3 0-123,2 0-147,-2 3-106,-1 1-61,1 0-26,3 3-13,-5-4-5,2 6-2,-2-1 0,-1-1 4,1 2 5,-1 3 3,1-5-2,2 5-1,-2-7-2,2 6-1,-2-3-6,2-2-2,-3 2-2,1-4 0,0 0 2,-1 0 6,-2-1 4,3 0 19,-3-2 47,5-1 86,-5 0 69,4-1 45,4-2 20,-3 0-3,6-1-37,-1 0-87,3-3-71,3-1-49,2 0-29,1-3-17,-2 3-12,4-2-4,0 1-10,-3 0-38,-1 1-94,0-1-86,-1 2-58,-2 4-112,2-2-135,0-1-115,-1 1 4,1 2 37,1-1 38,2 4 102</inkml:trace>
          <inkml:trace contextRef="#ctx0" brushRef="#br0" timeOffset="19737.2168">20341 1724 167,'4'0'327,"0"3"26,4-3 22,5 0-75,0-3-65,6 3-42,1-3-18,0 2-7,8-3-8,-1 1-24,2-1-31,5 0-28,-4 1-21,4-2-16,3 2-12,-4-2-6,1-2-4,0 3 1,-1-4 2,-2 4 5,3-3 2,-6-2 2,0 1 2,-1 1 5,-1-2 21,-4 2 35,-3-1 37,-4 1 36,-2-4 34,-5 4 30,0 1 7,-3 0-18,-2-1-28,-2 2-23,-1 2-25,0 1-30,-1-1-26,-2-1-24,-2 4-15,-3-3-21,0 3-16,-7 0-9,-4 3-5,-2-2-5,-6 2 0,-2 2-1,-5 2 1,1 0-4,-4 0 2,3 1 4,2 3-1,-2-3 1,2 3 4,3-3 1,4 1-1,2 3-1,5-2 0,-1-1-2,2 0 1,7-1 0,-1 3-1,3-3 2,3 3-1,5-3 3,0-1 0,5 4-2,0-3 2,6-1 2,2 2 2,4-1-2,7-1-1,2-1 3,8 1 2,4 1-5,9-1-2,7 0 2,9-2 0,1 2-4,8 0 0,0-3 0,7 4 3,1-5-2,2 2 3,-2-1 4,4 3 2,-7-4-3,1 2 2,-4-4 0,-3 2-4,-2 0 2,-2-1-3,-9-2 2,-10 0 3,-2 2 2,-9-2 2,-3 0 3,-5 0 5,-7 0 13,-2 0 9,-6 0 11,-1 0 6,-2 0 7,-3-2-2,-1 2-8,-1 0-11,-1 0-13,-4 0-9,3 0-9,-4 0-22,0 0-71,0-2-155,-4-1-158,-5 0-227,-4-1-189,-11-1-86,-11 1 13,-12-3 125,-12 0 142,-17-1 221</inkml:trace>
        </inkml:traceGroup>
      </inkml:traceGroup>
    </inkml:traceGroup>
    <inkml:traceGroup>
      <inkml:annotationXML>
        <emma:emma xmlns:emma="http://www.w3.org/2003/04/emma" version="1.0">
          <emma:interpretation id="{EEE73EDD-0532-4D56-BDC9-74C08B8F48B3}" emma:medium="tactile" emma:mode="ink">
            <msink:context xmlns:msink="http://schemas.microsoft.com/ink/2010/main" type="paragraph" rotatedBoundingBox="1907,8660 28155,9090 28124,10990 1876,10561" alignmentLevel="1"/>
          </emma:interpretation>
        </emma:emma>
      </inkml:annotationXML>
      <inkml:traceGroup>
        <inkml:annotationXML>
          <emma:emma xmlns:emma="http://www.w3.org/2003/04/emma" version="1.0">
            <emma:interpretation id="{6544D3AC-9186-4ABA-B877-2D956946F543}" emma:medium="tactile" emma:mode="ink">
              <msink:context xmlns:msink="http://schemas.microsoft.com/ink/2010/main" type="line" rotatedBoundingBox="1907,8660 24955,9037 24941,9890 1893,9513"/>
            </emma:interpretation>
          </emma:emma>
        </inkml:annotationXML>
        <inkml:traceGroup>
          <inkml:annotationXML>
            <emma:emma xmlns:emma="http://www.w3.org/2003/04/emma" version="1.0">
              <emma:interpretation id="{B956AB49-CAB6-4F6A-A2E6-2EF4066CB420}" emma:medium="tactile" emma:mode="ink">
                <msink:context xmlns:msink="http://schemas.microsoft.com/ink/2010/main" type="inkWord" rotatedBoundingBox="1907,8660 24955,9037 24941,9890 1893,9513"/>
              </emma:interpretation>
              <emma:one-of disjunction-type="recognition" id="oneOf5">
                <emma:interpretation id="interp25" emma:lang="en-IN" emma:confidence="0">
                  <emma:literal>cist-assassinates</emma:literal>
                </emma:interpretation>
                <emma:interpretation id="interp26" emma:lang="en-IN" emma:confidence="0">
                  <emma:literal>cist-aerostats</emma:literal>
                </emma:interpretation>
                <emma:interpretation id="interp27" emma:lang="en-IN" emma:confidence="0">
                  <emma:literal>siestas-assassinates</emma:literal>
                </emma:interpretation>
                <emma:interpretation id="interp28" emma:lang="en-IN" emma:confidence="0">
                  <emma:literal>siestas-assistants</emma:literal>
                </emma:interpretation>
                <emma:interpretation id="interp29" emma:lang="en-IN" emma:confidence="0">
                  <emma:literal>siestas-assassinate</emma:literal>
                </emma:interpretation>
              </emma:one-of>
            </emma:emma>
          </inkml:annotationXML>
          <inkml:trace contextRef="#ctx0" brushRef="#br0" timeOffset="21207.0259">-145 3400 100,'-3'0'355,"3"0"56,0-3 43,0 1-40,0 2-75,0-2-78,3 0-61,-3 2-34,0-3-7,2 2 8,-2 1 30,0-3 40,0 3 34,0-3 16,0 2-4,0 1-18,0 0-35,0-4-43,3 4-34,-3-1-25,0 1-23,0-3-20,0 3-19,0 0-15,0 0-19,0 0-10,0 0-12,0 0-9,0 0-6,0 3-5,0-2-2,3 3 3,-3 3-2,2-1 5,1 5 1,-3 1 5,2 0 3,-2 3 0,0 3 6,-2-2 2,2 3 10,0-3-1,0 4 3,-5-3-2,2 2-5,-2-4-2,2 3-9,-2-3 3,2 2-4,1-6 3,-4 2 1,4-2-4,2-3 2,-3 3-4,2-6 1,1 1-2,-4-2 0,4 0-1,0 0 6,0-1-1,0-3 2,0 1 1,-3-1-2,3 0-27,-1-1-64,1 1-128,-4-3-124,3-1-117,1-3-160,1 0-136,3 2-63,4-6 63,4 3 85,3-3 98,4 3 152</inkml:trace>
          <inkml:trace contextRef="#ctx0" brushRef="#br0" timeOffset="21545.4772">215 3481 191,'9'-8'478,"-1"1"49,0-1 35,-5 1 49,2 3-145,-5-3-47,2 3-12,-2 3-2,0-2-5,0-1-36,0 4-82,0-4-108,0 4-76,0 0-49,0 4-31,0 0-15,0 0-7,0 3 1,-2 4 3,2 1 8,-5 2 3,2-1 6,-2 3 2,1 0 1,-4 0 4,1 3-3,-2-3-2,1 5-2,0-5-4,1-1-1,1 1-5,-2-3 1,3 2-1,0 0-2,2-3-3,-2-1 0,3 0-1,-1-3-1,0 0-1,3-3 1,0-1 1,0 2-1,-2-5 0,2 2-9,-3-3-35,0 0-85,1 0-135,-2-3-95,-3-4-123,6 3-144,-4-5-117,-2-3-21,6 4 76,-4-7 63,2 1 109,3-1 145</inkml:trace>
          <inkml:trace contextRef="#ctx0" brushRef="#br0" timeOffset="22289.1638">-491 3357 28,'-42'0'440,"-3"0"61,11 0 30,1-4 17,5 1-127,3 3-191,4 0-106,0 0-57,0 0-28,4 7-16,-4-7-7,1 8-3,6-1-1,-7 5-1,3-3-1,2 2 2,0 6 0,7-3-3,1 2 0,3 0 3,2 3 0,3 0 2,3-1 0,-1 0 1,4 4-1,0-3-7,7 1 0,2-1 0,-1 2-1,4-2 1,3 0 0,6 0 0,-1 0-1,1 0-4,6-3-2,4 1-2,-3-3 0,5-1-4,2-1-20,1-3-50,1 2-129,2-5-158,2 0-113,-1-1-56,6-5-13,-1 0 35,4-4 123</inkml:trace>
          <inkml:trace contextRef="#ctx0" brushRef="#br0" timeOffset="21763.7098">-130 3376 153,'3'-7'462,"-3"2"44,-3-2 25,1 0 13,2 2-213,-5-1-154,-1 2-84,4 0-45,-4 3-25,4-2-29,2 0-65,0 3-95,2-1-109,1 1-131,2 0-68,6 0-22,2 0 40,8 1 84</inkml:trace>
          <inkml:trace contextRef="#ctx0" brushRef="#br0" timeOffset="21966.9165">582 3361 84,'8'0'483,"-3"0"68,0-4 39,-2 4 20,-3 0-158,1 0-183,-1-4-127,4 4-73,-4-3-50,0 3-38,0 0-26,0 0-30,0 0-94,-4 0-122,3 0-122,-7 0-76,-3 0-29,-4 0-1,2 3 79</inkml:trace>
          <inkml:trace contextRef="#ctx0" brushRef="#br0" timeOffset="22658.4478">1006 3421 184,'3'-9'498,"-6"1"53,1-1 31,-1 1 16,3 1-212,0-1-139,0 4-53,3-3-4,-1 3 13,4-3 1,-4 6-6,6-2-30,1 2-43,7 1-54,5 1-38,5 2-20,3 1-6,4 4 0,3-1-4,5 5 4,-2 1 2,3-2 7,-4 6 4,2 2 7,-4-4-2,-3 4 1,-2 0-2,1 0-1,-10 1-9,2-1-3,-8 0 1,-3 1-1,-8-1-3,-8 2 0,-7-2-40,-9 0-112,-8 1-96,-15-1-193,-8 0-200,-11-3-108,-6-2-14,-12 2 79,2-4 78,0-4 182</inkml:trace>
          <inkml:trace contextRef="#ctx0" brushRef="#br0" timeOffset="24643.8619">3513 3661 46,'-3'0'401,"1"0"53,-4-4 33,4 3 21,-6 1-137,4 0-135,-5 0-80,-3-3-45,-1 3-31,-6 0-19,-4 0-9,-3 0-1,1 0 10,-7 0 11,1 0 15,-2 0 18,-4 0 31,1 0 41,-2 0 29,-1 0 16,-1 0 6,2-1-13,2-2-17,-1 3-39,1-5-33,8 3-26,-1-3-18,9 1-14,4-1-20,3 1-15,3-4-13,5 1-7,2 0-7,8 2-6,6-6-1,4 3-3,9 0 1,1 1-1,6 0 3,1 0 2,3-1-1,2 4-7,2-1 0,-3 3-3,3 0 4,-1 2-5,-1 2 0,-1 3 8,-4 0 0,-2 4-1,1-1 1,-6 5 3,-1 0 3,-6 5 1,-5 1-1,-8-2 0,-5 2-3,-2 1-1,-9 2-1,-4-2 2,-5 2-1,-6-4 1,-3 1 3,-1 0-2,-3-4 4,0 1-5,6-2 1,-2-2-1,3-4-4,7 1-1,4-2 2,2 0 0,5-2-6,4-3 3,0 3 5,8-3 4,8-2-2,6 0 4,11-5 1,6 1 0,10-1-2,3-2-2,10-2-2,3-1-2,10-2 7,1 0-2,3-6-1,2 2 2,2-3 2,-5 1 0,1-3-2,-4 0 2,-7-1-5,-6-1-2,-5 3 0,-9-1 2,-8 0 2,-7 4 0,-9-4 4,-3 2 1,-9 3 3,-8 0-5,-7 3 4,-1 1-2,2 0 7,-7 4-1,0-3-1,-3 4 4,-2 0-1,4 3-4,-1 0-4,-1 0-4,0 4-3,2 0-4,-5 5-3,4 2-2,-9 4 2,7 0 1,-1 4 2,-1 0 3,4 1-2,-4 5-1,6-1 1,0 5-4,0-1 2,5 0-1,4 0 2,-4-1 1,6 3 2,-1-3 0,1 0 1,4-2 0,1-1 1,-1-1-1,4 0-1,-4-1 0,2-3-4,0-1-32,-1 0-102,-3-4-128,-3 1-95,-1-3-172,-2-1-176,-5 0-92,-5-3 33,1-1 93,-2-2 76,1-1 164</inkml:trace>
          <inkml:trace contextRef="#ctx0" brushRef="#br0" timeOffset="24829.0038">3601 3901 504,'0'0'602,"5"0"51,0-3 25,6 1-99,4-1-208,10-1-170,7-1-94,4-2-47,10 3-24,7-1-10,7 0-7,4 0-8,6 0-8,3-2-6,4 3-37,6-1-60,-1 3-107,6-3-165,4 2-160,-6-2-83,6-1-7,-3 5 33,0-5 94</inkml:trace>
          <inkml:trace contextRef="#ctx0" brushRef="#br0" timeOffset="25343.4249">6141 3613 215,'3'-12'491,"-6"1"45,-5-1 22,-5 4 21,0-2-220,-1 1-104,-2 2-28,0 0 20,-2 2 17,2 1 2,-5-1-23,4 5-49,-6 0-55,-1 2-72,-5 5-31,2 1-24,-7 3-5,1 1-4,-1 1-4,2 5 1,5 1-2,-1-4 4,3 3-5,4 1 4,6-4 1,3 3 1,0-2-3,7 0-5,2-2 3,10-2 0,-1 0 6,5-3 0,7-2 5,3-2 7,5-4 3,2 1 1,3-4-2,6 1 3,-2-7-1,5 1 3,-6-2-3,1 0-1,2-5-5,-3 2 0,-4-1 6,-4-5 11,0 6 14,-6-3 15,0 4 23,-7-1 16,-7 0 10,0 3 2,-4 1-5,-2 1-8,0 2-18,0-1-14,0 1-21,0 5-23,0 0-15,0 0-7,0 0-7,0 4 0,0 0 1,-2 4 3,2 3-1,2-2 2,-2 2-3,8 2 3,-3 2-4,8 0 5,-2 0-1,5 0 2,2 1 0,2 0-1,1-2 0,5 0-2,-4-2-3,7-1-31,0 0-73,-2-4-147,7 4-110,3-6-159,0-2-174,1 1-129,1-4-12,-1 0 100,4-4 89,0 2 146</inkml:trace>
          <inkml:trace contextRef="#ctx0" brushRef="#br0" timeOffset="25729.7485">7068 3589 129,'-11'-7'469,"-2"0"54,-3 0 41,4 2 38,2-2-148,-1 3-130,4 1-77,-1 3-49,2-2-36,1-1-41,3 3-51,4 0-39,3 3-20,6 1-7,2 1 2,5-1 0,7 4 3,2-1 2,6 0-5,7 1 2,0-1-2,1 4-3,4-3 6,-4 0-4,0-2 0,4 1-1,-10 0 3,2 2-3,-3-5-4,-5 4 0,-3-1 1,-6-3 7,-2 0-3,-8 4 51,1-4 49,-9 2 48,-2-2 31,-7 1 23,-7 1 17,-4-2-39,-4 4-40,-4-4-41,-3 3-32,-3-3-25,1 2-19,1 0-12,-2 0-5,5-1-4,-2 2-4,0-3-1,3 2-3,1-2-13,0 1-90,3-2-148,4 2-129,-3-2-200,1 1-194,2 0-92,-1-3 34,4 5 119,2-5 110,-1 5 195</inkml:trace>
          <inkml:trace contextRef="#ctx0" brushRef="#br0" timeOffset="26133.0651">6778 4067 84,'-24'0'449,"-2"3"53,5 1 28,7-4 15,-5 1-160,6-1-168,5 0-81,2 0-39,-3 0-14,6 0-7,2 0-6,1 0-10,4 0-12,9 0-2,8 0-2,10 0 0,7-1 5,9 1-1,10-4-3,3 4-6,4-3 2,7 3 11,-2 0 12,3-4 18,2 4 17,-7-1 22,-6 1 13,5 0 1,-10-3-8,-5 3-9,-4 0-6,-2 0-12,-12 0-10,-5 0-7,-1-3-5,-8 3 3,0 0-2,-9 0-8,1-1-5,-4 1-10,1 0-4,-2 0-9,-6 0-11,5 0-10,-5 0-8,2 0-17,-2 0-58,-2-3-144,-1 3-119,1-3-180,-6 2-185,0-6-136,0 3-22,3 0 100,5 1 96,2-5 167</inkml:trace>
          <inkml:trace contextRef="#ctx0" brushRef="#br0" timeOffset="26613.6292">8201 3692 95,'0'-8'598,"-3"-4"121,1 3 61,-4 2 38,4 0-116,-2 0-202,-3 2-198,7 1-113,0-1-64,0 5-41,0-3-34,0 6-30,7 2-17,-1-1-1,0 3 5,1 2 10,4 3 4,-1 3 1,2-3-2,0 6-4,-3-2-3,-1 0 0,0-2-6,0 2 1,-3-4-3,0 1-1,-2-1-1,2-3 0,0 2 0,-2-3 2,2 1 0,0-6 2,1 2 3,1-1 1,5-1 11,4 1 9,2-4 11,6 3 4,2-3 0,3 2-3,0-2-5,1 0-14,0 3-9,3-3-7,-3 4-5,1-2 2,2 1-3,-1 1 0,-1 1-5,-2 0 5,-4 0 1,1 0-1,-4 1 0,-2 1 0,-3-2 8,-1 2-6,-3-3 2,-3 4-2,-5-4 1,1 0 0,-4 2 0,-4-5 1,-4 4 4,-7 1 0,0-5 2,-9 4-3,-4-3-2,-8 0-1,-3 1-6,-1-1-13,-6 0-66,-5-2-149,-1 0-114,-1-2-178,-4 0-197,7-1-124,3-1-9,10-1 112,8-2 93,9 1 168</inkml:trace>
          <inkml:trace contextRef="#ctx0" brushRef="#br0" timeOffset="27777.4566">9979 3756 209,'5'-4'481,"3"-2"42,-7 2 22,6-1 14,-6 1-245,4 0-138,1 1-67,-6-2-15,2 2 6,-2 2 12,3 1 11,-3-3 7,0 3-10,0 0-22,-3 0-25,3 0-25,-2 0-19,2 3-13,-6-3-6,4 0-6,-1 1 0,-2 2 5,1-3 14,-3 4 22,2-3 28,4-1 30,-6 0 18,6 0 10,-2 3 1,1-3-7,2 0-18,0 0-17,-3 0-12,0 0-6,1 0-11,-1 0-9,0 0-7,3 0-11,0 0-7,3 0-9,-3 0-6,0 0-3,0 0-3,-3 0-4,-2 1 0,-3 2-2,1 0 1,-9-2-1,-1 4 0,-3 2-1,-1-3 1,2 6-2,-2-1 3,-3 0-1,3 2 3,-1 0 3,-2 1 0,3 0 2,0-2-5,4-1 1,-1 1-4,5-1 0,-8 8-8,8-6-4,13-3 11,2-4 2,4 0 2,4-1 6,3-2 2,4-1 2,8 4-3,3-8 1,0 4-3,1-1 1,3-2 1,0-1-1,-3-3 2,4 0-2,-1-2 1,1 0-3,-5-1 0,4 0 4,-6-1 10,-3 3 13,-3-3 11,11-3 69,-20 9-56,-3 1-12,0 1-17,-6 2-19,3-3-10,-2 4-7,0 4-3,-3-3-1,0 5 3,-3-1 6,0 2 1,-2-4 2,5 6 0,-2-2-1,2 0 0,-3-2 2,3 2-1,3-2 0,-3-2 0,2 1-1,1-1 1,-1-1-1,4 1 3,-1-2 4,3-1 0,2 0 0,7-1 4,2 1-3,2-5-4,2 0 1,2 0-4,7 0-2,-1-2-4,6-2 2,37-10-4,-33 10 7,1 0-2,-3 1 2,-1 1-1,-1 3-2,-3 0 3,-4-1-4,2 3 1,-6 0-2,-4 2 1,-1 0 0,-3 2-1,1 0 2,-6 0 2,0 4-2,-4-2 0,4 4 1,-6 0 2,-2 1 0,-4 0 0,-1 2 2,0-3 1,-5 4 1,1-3-4,-1 3 2,-7-3-1,4 1-1,2-1 0,-2-1 2,3-1 0,-1 0-1,4 1 2,-1-4 1,3 2-1,3-1 0,-1-2 2,4-2-3,1-1 2,5 0 2,8 0 0,1-1 4,1-2-6,4-1 1,6-3 0,-2 3-3,4-4 1,0 0-6,-1-3 3,1 1 0,-3-2 0,-1-2 0,-1 3 4,-3-6-2,-2 2 0,-7 1 2,1-4 0,-7 2-1,-6 0 0,-5 0 4,0 0 3,-10 3 1,-3-5 1,-6 3 3,-3 3-3,-7-3 0,-5 2-2,-1-2-1,-10 4 2,2 2 0,-2-2 3,1 0-2,-1 3 2,7 1-4,-4-1-2,7 0-2,-2 3-2,3-1-4,7 2-1,-5 2-2,5-1-1,-1-1-5,6 4-3,-2 0-22,1 0-43,3 0-80,-1 2-147,5 0-124,3 1-195,3-1-186,-1 1-64,5 1 24,-1-1 117,2-1 109,5 0 192</inkml:trace>
          <inkml:trace contextRef="#ctx0" brushRef="#br0" timeOffset="28417.2215">12265 3564 114,'18'-4'470,"-6"-4"63,-3 3 39,-1-2 39,0 2-154,-4 0-101,1-2-25,2 5-1,-6-3 15,2 1-3,-1 1-18,1 1-59,-3 0-81,3 1-64,-1 1-53,-2 1-40,-2 1-18,-1 3-13,0 2-5,1 2 3,-1 0 4,-5 5 1,3-1 1,-4 5 2,1-3-2,0 2 0,0-1 0,0 0 0,1-1 1,1 0-1,1 0 3,0 0-3,2-4 3,3 1 0,3-4-2,0-1 4,2 1-3,0-4 6,3 1-5,5-1 4,5-1 1,6-3-2,1 0-2,6 0-1,2-3-2,6 3-1,-1-2 0,-1 0 0,0 2-1,-1-3-9,-4 3 4,1 3 1,-7-3 0,0 4 1,-1 1 0,-2-3 7,-2 6-4,0-4-3,-5 2 2,0 1 0,-7-1 2,-1 0 2,-3 0 1,-2 1 1,-3-2 1,-3 2 2,-5-4 4,-5 2-2,-8-1 5,-1-1-1,-7 2 1,-5-1-6,-3-1-1,-3-3-4,-1 2-10,-4 0-42,5-2-112,-2 0-125,3-2-98,2 0-160,9-1-155,2-1-96,5-1 38,8-2 88,12 0 78,2 1 148</inkml:trace>
          <inkml:trace contextRef="#ctx0" brushRef="#br0" timeOffset="28881.6675">13359 3590 220,'-5'-1'508,"-3"-5"54,0 6 26,0-1 12,4-3-242,-1 4-161,1-2-98,0 2-49,4 0-29,-2 0-12,2 2-1,2 2-2,2 0 2,3 0 5,3 3 17,7-2 14,2 2 9,4 0 6,9 1 8,2-2 6,1 1-6,8 0-2,-1-2 4,5 2 11,-1-2 10,1-1 11,-1 0 5,1-1-8,-7 1-4,-2 0-6,-4-4-2,-5 4-4,-4-4 1,-4 3 3,-3-3 4,-5 1-4,-4-1-16,-1 0-13,-3 3-12,2-3-12,-6 1-12,-1-1-7,0 3-4,-1 0-3,-7-2-2,-5 6 6,-3 0 4,-7-3 1,-1 5 2,-1 1 1,-6-2-2,-1 1-3,-2 3-2,1-3-3,-1 1-3,-1 2-1,1-4 1,0 4-3,1-1 0,0-4-2,6 1-45,-2-1-137,4 0-113,1-2-180,3-1-191,3 1-141,4-2-31,-1 1 98,9-2 90,6 1 169</inkml:trace>
          <inkml:trace contextRef="#ctx0" brushRef="#br0" timeOffset="29318.0633">13311 4017 112,'-16'0'447,"0"1"49,2-1 23,-1 3 16,5-3-185,2 0-151,0 1-78,4-1-31,-1 0 3,0 3 8,2-3 10,0 0 7,3 0 0,0 0-9,0 0-9,0 0 16,6 0 40,2 0 24,2 4 20,7-4 4,4 0 1,11 1-36,4-1-51,8 0-39,5 3-28,8-3-7,3 0-12,1 0 3,6 0-3,-4 3-1,-1-3 2,-2 0 3,-4 1 6,-3-1 1,-2 0 3,-3 0 4,-6 3 1,0-3-2,-6 0-4,-5 0-1,-2 0-2,-7 0 0,2 0-2,-3 0-1,-6 0-3,-4 0-2,-2 0-7,0 0-7,-5 0-4,3 0-6,-6 0-4,3 0-1,-4 0-6,-4-3-22,-4 3-52,-1-1-148,-7-2-142,-5 0-138,0 2-188,3-6-159,1 6-44,1-3 100,6 1 111,4-1 123</inkml:trace>
          <inkml:trace contextRef="#ctx0" brushRef="#br0" timeOffset="30255.8841">15411 3688 398,'3'-8'483,"2"0"33,-3 1 17,1-1-94,-3 3-190,0-3-90,0 1-16,0 3 29,-5-1 44,0 1 31,-1 0 12,1 0-7,-3 1-35,0 3-50,-2-4-65,1 4-42,-10 4-29,-2-3-16,-5 5-6,-1-1-6,-10 3 9,0 1 3,-1 2 15,-1 1 18,-3 3 11,1-3 0,2 6-1,4-2 2,-5 0-12,6 0-17,2 0-11,0-1-7,6-1-4,4-1-3,1 0-2,8-1-2,-1-4 0,4 1-4,2 1 4,6-5 2,2 1 1,0-1 3,7 0 0,6-3 5,1 0-2,8 1 0,2-3-4,7 0-3,-1-3 3,4 1-1,3 0-2,-2-3 0,5 0 4,-1-1 0,-4 1-6,7-2 4,-4-1-4,4-3 2,-3 3-3,1-3-1,-5 3 2,-1-3 5,-1-1 1,-2 4 7,-5-2 10,1 1 10,-5 0 6,-4-1 3,3 4-3,-2-1-1,-6 0-5,1 2 1,-2 1 0,-4 0 0,1 1 1,-4 0 1,3 2-9,-5-3-12,-1 4-7,1 0-8,-6-3-4,3 3-5,-5 3-1,4-3 1,1 4-1,0-3 0,0 2 3,-4 1 2,1 0 3,-2 4-1,0-4 8,1 3 0,-4 0-3,3 2-1,-6-1 2,3 1-4,0 1-5,1-1 1,-4-1 3,3-1 1,0 4 1,1-3-1,1-1 2,1 4-1,4-6-2,-3 5 1,1-3-1,3 0 3,3 0-4,1-2-1,-4 2 4,6-3-2,0 4 0,4-4 0,1 0 3,-1 0-3,3 2 0,3-1 0,1-1 3,4 0-1,0-1-1,2 1 2,6 0 0,-4-1-2,9-2-2,-2 2-2,0-2 2,5 2-4,-3 0 4,4-3 0,-1 1 1,-2 3 1,-1-4-1,3 0 1,-2 1-1,-1-1 3,-2 3-1,-2-3-1,-4 0-1,-2 0 3,-3 0-1,-3 3 2,-5-3 0,-1 0 1,0 0 3,-6 0-2,0 0 0,-1 0 2,0 0-1,-2 0 1,-1 0-1,-2 0-2,3 0-2,-3 0 2,0 0-10,-3 0-45,-2-3-166,-3 3-165,-6-3-254,-15-2-198,-10 4-98,-15-5-7,-17 2 132,-14-4 156,-19 1 242</inkml:trace>
          <inkml:trace contextRef="#ctx0" brushRef="#br0" timeOffset="34815.1278">16635 4242 333,'0'0'476,"0"-2"39,0 0 25,0 2-75,0 0-141,0-3-59,0 3 28,0-2 34,2 0 30,-2 2 18,0 0-10,0-2-58,3-1-87,-3 3-62,3-2-45,-3 2-27,2-2-27,-2 2-9,0 0-11,0 0-10,0-3-6,0 3-11,0 0-6,0 0 0,0 0-4,3 0-4,-1 0-2,-2 0-3,0 3-1,3-3-1,-3 0-1,5 2 1,0 0 3,-2 3 0,2-1 2,1 1 1,0 2 1,1 0 0,-2 1 2,-1 4 1,-4-1 2,0-1 3,0 2 1,-3-1-3,-3-3 0,-7 4 2,-1-3-4,-9 3-1,-7-4-23,-7 3-71,-5-3-138,-1-1-123,-7 4-214,-5-7-211,4 0-93,-5 0 10,-2-3 105,-1 1 106,3-5 203</inkml:trace>
          <inkml:trace contextRef="#ctx0" brushRef="#br0" timeOffset="35359.7169">17264 3792 325,'-13'-2'470,"2"1"42,3-4 23,0 5-76,2-3-155,-1 2-90,2 1-17,2-3 24,2 3 33,-3 0 23,4-3 10,0 3-17,0-2-47,4 2-58,4 0-55,5-2-42,4 2-29,9 0-19,6-2-7,6-1-9,6 3-4,2-2-1,1 2 1,3 0-4,-2-2-23,1 2-98,1 0-99,1 0-104,-1 0-159,-6 0-168,-3 0-92,-7 0 40,-12 2 67,-1 0 89,-10 1 150</inkml:trace>
          <inkml:trace contextRef="#ctx0" brushRef="#br0" timeOffset="35573.901">17413 3931 42,'-30'4'426,"1"0"55,5 3 25,5-6 13,3 2-141,3 1-158,2-4-92,4 3-43,1-2-16,6-1 8,8 4 13,5-4-1,8 0 0,9 0-4,7 0-9,6 0-23,7 0-35,1 0-45,2 0-38,-1-4-108,-1 4-136,-5-4-159,1 0-76,-9 1-14,3-1 6,-14-1 89</inkml:trace>
          <inkml:trace contextRef="#ctx0" brushRef="#br0" timeOffset="36033.3461">17824 3725 145,'-14'-8'464,"1"1"50,0 3 23,2-3 23,1 3-177,5 0-113,-3 1-18,2 2 8,1-2 13,4 3-4,-3-4-25,1 4-52,1 0-71,-1 0-64,3 0-38,0 0-23,3 0-6,-1 4 0,5-4 1,-3 3 4,4-2 5,0 2 5,2 1 3,0-1 6,4 1 7,-1 0 9,1 0 5,-1 0 9,6 0 7,-1 3 2,0-3 1,3 0-1,-4 0 1,4 1 0,0-3-5,0 3-2,0-1-6,1 1-3,-3 0-6,-1 2-9,0 0-5,-2-3-5,1 5-4,-4 1 1,-2-1-3,-3 4 2,0-1 3,-3 0 2,-3 3 3,1 1 0,-3 0 1,-3 0-2,-2 0 0,-3 2-1,0-3 1,-5 0 0,-4 1 1,0-3-1,-2 2-5,-5 1 1,-1-1-5,-4-4-4,0 4-1,-2-4 0,-2-2-2,-3 2-23,-1-2-100,0-1-139,4-1-110,2-2-177,9-1-186,-2-1-98,8-3 35,9 0 106,7 0 89,7-3 170</inkml:trace>
          <inkml:trace contextRef="#ctx0" brushRef="#br0" timeOffset="36693.2338">19534 3811 208,'20'-8'464,"-6"-3"46,-1 3 22,-2 1-11,-6-2-186,0 2-100,-2-1-16,-6 1 29,1 1 33,-1-1 33,-5 3 8,3 0-32,-4 0-57,-3 0-68,3 4-57,-7 0-49,-2 0-29,-8 4-17,-3 1-9,-4 2-3,-4 4-5,-3 1 3,0 0-2,-1 1 3,1-2-2,7 5 1,-1-2 4,4-1-1,4-2 0,2 1-2,5 0 0,2-3 2,6 1-2,5-1 1,-1-2 4,7 0 1,7-2-2,-2-2 6,4 2 3,11-2 0,-3 0 1,6-3-1,6 0 2,1 0-3,4-6 0,-1 5-3,1-4 0,0-1 0,-1-1-1,0 2-1,0-3-1,-1-1 0,-3-2 0,0 3 9,2-3 11,-6 3 11,-4-3 10,0 3 14,-2-1 12,-6 0 3,-3 3-1,-1 0-2,-1 1-4,0 2-7,-3-2-9,-2 2-13,1-1-9,-3 4-6,-1-3-6,3 1-10,-3 2-6,0 0-7,0 0-3,0 2-4,-3 1-2,3 0 2,-1 1 3,-6 2 3,2 1 5,-3 4 0,0-3 3,3 3 2,1-3-3,-4 3-1,6-1-2,-4 2 1,4-1-2,-1-1-3,3 2 5,5-1 0,-2 1 4,2-4-1,3 6 0,4-6-1,1 1 0,0 1-1,6-4-1,1 1 1,1 0-1,4 1-18,4-4-43,5-2-105,3 3-156,1-3-105,5-2-175,-2 0-184,-1-2-86,-3 0 41,-2-3 116,2 1 88,1-4 163</inkml:trace>
          <inkml:trace contextRef="#ctx0" brushRef="#br0" timeOffset="36908.3976">20483 3865 119,'-8'-2'502,"-5"0"75,1-1 38,4-1 21,4 4-157,-1-5-145,2 5-98,3-3-57,3 3-34,2-4-18,3 4-25,5-1-45,4-3-41,7 4-67,2 0-70,4 0-46,4 0-85,0 0-117,3 4-101,-2-4-83,2 0-8,-3 0 8,-4 1 61,-4 3 109</inkml:trace>
          <inkml:trace contextRef="#ctx0" brushRef="#br0" timeOffset="37111.5597">20252 3957 70,'-37'5'419,"5"-1"41,8 0 26,3-1 11,5 1-158,6 1-139,7-3-72,1 3-30,4-3-10,6 2 11,5-1 5,7 1-4,13-4-9,-1 3-9,16-1-18,0 1-24,6-3-30,3 0-40,5 0-46,1 0-118,-1 0-143,-2-3-139,-4 1-68,-2-1-12,-2-1 19,-6 1 104</inkml:trace>
          <inkml:trace contextRef="#ctx0" brushRef="#br0" timeOffset="37709.2283">21548 3758 229,'-3'-9'511,"1"0"47,-1 2 27,0 0 29,-2-1-186,0 4-61,2 3-22,3-5-4,0 5-1,-2-3-21,-1 1-65,3 3-105,-2 0-73,-1 0-44,3 7-25,0-3-8,-3 0-3,1 3 4,-2 5 2,0-3-2,-4 2 0,5 4-2,-7-3 4,6 0-2,-4 4 2,0-6-4,3 6 5,-3-4 1,5 0 3,-7 0-2,5 0 0,-3-3 2,0 1-3,0 1-43,0-3-98,-2 0-97,2-1-67,0-3-49,0 3-70,4-3-49,-4 0 11,6-1 27,-1-2 11,3 3 2,3-4 17,-1 0 57,6 0 56,0 0 68,3-4 82,-2 3 95,1-2 108,1-1 105,-6 1 80,3 2 52,-3-6 19,0 6 0,3-5-24,0 5-41,3-2-35,2 0-35,1 2-34,2-3-40,0 1-19,4 3-11,-1-4-3,2 3 6,1 1 8,4-3 8,3 3 12,1 0 3,-1 0 1,2 0-2,2 3-5,-1-2-10,-1 3-8,3-1 5,-6 1-5,3 3-3,-5-3-5,-1 4-4,-1-1-1,-1 0-15,-2 2 2,-5-2 1,-3 2 4,-1-2 1,-4 2 6,2-2 2,-7 0-8,0-1-8,-6 1-4,0 1 6,-7-1-3,-2-3 0,-4 1-8,-10 1-6,-5-2-7,-10 0-13,-9 0-33,-9-4-120,-9 0-159,-9 0-236,-11 0-231,-5-4-121,-3 3-46,-7-5 75,7-1 136,3 2 224</inkml:trace>
        </inkml:traceGroup>
      </inkml:traceGroup>
      <inkml:traceGroup>
        <inkml:annotationXML>
          <emma:emma xmlns:emma="http://www.w3.org/2003/04/emma" version="1.0">
            <emma:interpretation id="{5F9C9929-2B04-4051-8020-6A817B703A82}" emma:medium="tactile" emma:mode="ink">
              <msink:context xmlns:msink="http://schemas.microsoft.com/ink/2010/main" type="line" rotatedBoundingBox="19258,10175 28138,10420 28122,10997 19242,10751"/>
            </emma:interpretation>
          </emma:emma>
        </inkml:annotationXML>
        <inkml:traceGroup>
          <inkml:annotationXML>
            <emma:emma xmlns:emma="http://www.w3.org/2003/04/emma" version="1.0">
              <emma:interpretation id="{981038A5-8030-4C0E-B1D2-73D7BB1FFF92}" emma:medium="tactile" emma:mode="ink">
                <msink:context xmlns:msink="http://schemas.microsoft.com/ink/2010/main" type="inkWord" rotatedBoundingBox="19258,10175 28138,10420 28122,10997 19242,10751"/>
              </emma:interpretation>
              <emma:one-of disjunction-type="recognition" id="oneOf6">
                <emma:interpretation id="interp30" emma:lang="en-IN" emma:confidence="0">
                  <emma:literal>Cane-seminars</emma:literal>
                </emma:interpretation>
                <emma:interpretation id="interp31" emma:lang="en-IN" emma:confidence="0">
                  <emma:literal>CA mistimes</emma:literal>
                </emma:interpretation>
                <emma:interpretation id="interp32" emma:lang="en-IN" emma:confidence="0">
                  <emma:literal>CA mistimes)</emma:literal>
                </emma:interpretation>
                <emma:interpretation id="interp33" emma:lang="en-IN" emma:confidence="0">
                  <emma:literal>Cam-semantics</emma:literal>
                </emma:interpretation>
                <emma:interpretation id="interp34" emma:lang="en-IN" emma:confidence="0">
                  <emma:literal>CA mistiming)</emma:literal>
                </emma:interpretation>
              </emma:one-of>
            </emma:emma>
          </inkml:annotationXML>
          <inkml:trace contextRef="#ctx0" brushRef="#br0" timeOffset="41225.5458">20717 5064 414,'16'-2'504,"0"-3"41,-3 2 24,-4 2-76,-1-4-141,0 2-22,-3 3 7,-2-1 9,-1-2-1,-2 3-16,0 0-57,-2 0-99,-4 0-74,-4 3-47,-2-2-23,-4 4-15,-2-1-7,-3 2-3,3-2-5,1 2-3,-3 1 0,6 0-1,0 0 1,1 4 0,6-5 1,1 4 1,6-2-3,0 0 3,3 1 2,7-2 0,1 3 0,2-1-2,4 0 4,0-2-4,0 1 1,1 0 0,3 2 0,-5-2 2,1-3 3,-1 6-2,-3-8 1,-2 5-1,-1-1 0,-5-3 1,0 1-1,-5-1 5,-2 1 0,-6-2 1,-5 1 2,-3-1-1,-5 1-1,-4-2-3,-1 1-3,-3 0-14,-1-2-50,-1-1-94,-1 0-99,5 0-71,0 0-103,7-1-122,1-2-89,1-2-23,9 1 40,-2-1 35,11-2 90,3 0 122</inkml:trace>
          <inkml:trace contextRef="#ctx0" brushRef="#br0" timeOffset="41457.7449">21012 5107 94,'18'-5'485,"-5"3"83,-5-2 45,0-1 23,-4 3-159,3 2-173,-6-1-121,-1 1-78,4 0-43,-3 1-3,-1-1-5,3 2 3,1 3-2,0 1 4,1-1-5,3 2-10,0 0-8,2-2-11,1 3-5,2-4-6,1 4-7,1-1-13,-1 0-44,-1-3-54,0 1-41,3-1-59,-3 1-93,-2-2-100,-5-2-52,3 2-47,-5-3-28,0 0 24,0-3 77,1 2 98</inkml:trace>
          <inkml:trace contextRef="#ctx0" brushRef="#br0" timeOffset="41681.0032">21307 5122 343,'0'-4'455,"0"0"43,0-2 27,0 5-106,0-3-138,0 4-103,0-1-66,0 1-38,-3 0-17,3 1 6,-5 3 14,0-1 11,2 2 8,-2 1 6,-3 2 16,4 0 4,-4-2-13,-1 4-9,3-1-6,0 0-9,-4 1-26,2 1-24,0-2-12,0 1-12,-5 2-7,5-5-1,-5 1 2,4 0-9,-4 1-48,0-2-62,0-3-45,2 1-92,1 0-122,-1-3-113,5 1-79,-2-3-6,0 0 12,3 0 68,5 0 111</inkml:trace>
          <inkml:trace contextRef="#ctx0" brushRef="#br0" timeOffset="42245.5196">21511 5127 356,'8'-1'464,"0"-3"34,2 3 19,-7 1-106,5 1-158,-5 3-113,-1-1-60,-2 5-28,0-4-15,-5 5-7,2-2-4,-2 0-6,-3 2-6,0 0-2,-2 1-5,2-2-1,3-3-3,-3 2 2,0 1-2,3-4 0,1 2-2,-1-5-1,2 3 6,-1-1 11,3-3 22,-2 0 23,3 0 13,-2-3 11,2-1 0,0 3-10,2-5-17,2 1-24,3-2-13,-1 0-10,7-1-11,-2-3-2,5 3-3,4-1 4,-1 2-2,2-2 0,0 2-2,-2-2 3,0 5-2,-1-2-5,-5 5-2,3-4 2,-7 5-1,3 0-2,-3 1 0,-1 3 3,-3-1 2,-2 2 3,-3 2 3,-3 0 1,1 0 1,-4 0 2,0 2-5,-6-2 2,4 0-3,3 0 2,-3-2-2,4-1 5,-4 0-1,6-1 1,-1 0 4,0-2 9,1-1 16,-1 0 16,6 0 6,-1-1 7,6-2-4,-4 0-7,8-1-16,0 0-13,5-3-13,0-1-1,4 4-6,5-5-2,3 2-3,1-2-2,1 4 0,2-2-4,-4 3 2,-3 0 3,-1 0-7,-4 2 0,-3 2 0,-2 0-1,-3 2 3,-5 3 2,1-2 8,-2 1-1,-5 3 3,-2-2 3,-2 2-1,-5-1-2,3 1-15,-4 1-47,-2 1-43,2-2-96,-2-3-145,-1 3-164,3-3-72,-5 0-1,5-1 15,7 1 86</inkml:trace>
          <inkml:trace contextRef="#ctx0" brushRef="#br0" timeOffset="43331.4846">22536 5141 94,'-3'0'448,"-5"2"49,-2 1 27,-3 1 13,-3-1-170,2 4-169,-5-1-96,-2 1-46,-2 2-23,3 1-16,-3-2-6,-1 0-1,6 3 1,-1-6-3,1 6 4,6-8 1,-4 5 1,6-4-2,-1 1-3,4-1 1,1-1 14,1 1 37,4-4 70,-3 0 58,4 0 35,0 0 14,0-4-5,8-1-34,2 1-71,3-3-59,3-1-35,5 0-18,4-2-7,4-2-11,2 4 0,-1-2-3,2 1-1,-1 1-3,-7 4-5,-2-1 0,-4 3 0,-2-3-2,-3 5-2,-2 0-1,-3 3 4,-3-1 6,-4 2-1,-2 3 8,-2-2 1,-2-1 3,0 4 2,-3-5 0,0 4 0,3-3 2,2 0-2,-2-1 3,2-2-1,1 3 4,2-4 8,0 3 15,0-3 7,2-3 10,6-1 7,0 4-2,2-4-2,4 0-15,1 0-9,5-3-11,1 4-5,3-2-6,-1 1-3,-2-1-3,1 2 1,2-1-3,-3 1-1,-3 1-7,-2 2-3,-3 0 3,-4 2-2,-1 1 1,-3 1 1,1 1 7,-4 2 2,-2 0 0,-5 1-1,-3-3-8,0 6-52,-1-3-76,-3-1-74,-1 0-47,4 1-46,4-1-56,-1-3-34,1 1-1,5-1 4,0-1-10,3 2-5,2-5 23,3 2 60,1 0 74,3 1 87,-3-3 89,4 0 92,0 2 78,0-2 62,-2 0 39,2 2 21,0-2 7,3-2-2,1 2 2,1 0-4,1-2-10,1 2-15,0-3-24,4 1-28,-1 0-26,4-1-18,-1-2-11,-4 4 2,4-5 19,0 0 42,3 2 47,-4-2 35,1 1 24,-2-3-6,2 1-20,3-4-44,-4 3-45,6-3-33,-6 3-26,-1-1-5,-3-1-8,-3 1 10,-5 2-1,0 0-12,-5 2-6,0 1-13,-4 3-11,1-3-15,-2 4-16,-3 0-7,-8 0-2,0 5-3,-9-2 2,1 3 2,-5 1 6,-2 0-1,-1 2-4,3-2 1,4 1-1,-1 1-1,2-2-6,3 0 4,5-3-1,-1 4 2,4-4-4,2 0 3,3 2 2,4-5 2,1 3-1,6-1 3,6-3 1,0 0 1,6 0 0,1 0-2,6-3 1,-1-2-1,2 2 1,2-1-2,1 0 1,0-4 0,-1 2-2,1 1 1,-2-3 3,-5 2 5,-1 1 8,-5 0 3,0 0 6,-5 3 6,0-3 4,-7 3-4,1 2-8,-3-2-6,-3 2-7,0 0-9,-3 0-4,-1 2-5,-5 0 1,1 0 6,-4 5 4,-4-2 3,-1 2 0,-1 0-2,-5 2 2,1-2-1,2 4-2,-2-3-2,2 3-2,4-3 4,-1 1-5,3 1-1,2-1 0,0-2 0,3 2 0,2-2 0,3 0 0,3-2-1,2 2-3,3-2-14,2-2-31,1 2-58,5-2-110,2 0-119,4 1-83,2-4-114,-1 1-111,1-1-82,-7 0 6,-1 0 69,-3 0 53,-5-1 113,-3 1 134</inkml:trace>
          <inkml:trace contextRef="#ctx0" brushRef="#br0" timeOffset="43878.9446">23715 5259 350,'5'-4'412,"3"2"26,0-1 6,5-1-116,0 4-125,0-3-76,3 2-37,-3 1-13,-1-4-6,1 8-8,0-4-5,0 4-5,-5-1-8,0 1-9,-3 2-4,-5 1-3,3-2-8,-3 2-5,-3 0-4,3-2 1,-5 2-6,0-2-1,2 2 1,-2-3 0,2-1 0,-2 2 0,5-5-3,0 3 1,0 1 2,0-4 0,5 1-1,-2-1 8,7 0 0,-2-1 2,3 1-4,2-4 2,5 1-7,7 3 0,1-4-7,3 0 0,1 0-3,4-1 1,0-1-5,-6 2 0,3 0 5,-2 1 2,-3 1 0,-2-2 0,-2 4 8,-3-3-8,1 3 0,-1-2 0,-5 0 3,2 2 0,-3 0 1,0 0 12,0-3 15,0 3 29,-2 0 36,-2-2 57,0 2 56,2 0 32,-5-3 12,2 2-13,0-2-20,0 0-33,-3 1-36,0 0-24,-2 0-14,-3 2-1,3-3-16,-3 3-17,-3 0-20,3 0-19,-5 0-15,-3 0-11,-3 3-7,-7 1-6,1-2 0,-4 4-1,0-2 6,-1 3-5,-3 0-1,8 0 1,-2 0 0,1 0 1,5-1 0,0 1 0,5 0 3,3 4-2,2-6-1,3 3 1,3-2-1,2-1 0,8 3-2,3-4-2,2 1-7,7 2-31,1-4-72,3 1-121,5-1-100,-1 1-108,6-2-150,3 1-141,-4-3-39,2 0 56,-1 0 74,-1 0 92,4 0 151</inkml:trace>
          <inkml:trace contextRef="#ctx0" brushRef="#br0" timeOffset="44441.5252">25058 5171 361,'3'-7'477,"-1"0"35,-2 3 22,3-3-89,-3 2-175,3 1-106,-1 1-18,-2-2 41,0 3 64,0 1 40,0-3 25,0 3 1,3 1-34,-3-3-72,0 3-73,0-3-43,2 3-29,1 0-16,-3-1-14,0 1-6,3 0-9,-1 0-8,4 1-3,-1-1 2,3 0 2,-1 3 0,4-3 5,2 3 2,-1-2-3,1 3 3,5-3 5,24 9 1,-9-1 5,-12 0 2,-11-2 2,-4 4-8,-4-3-4,1 3-5,-3 1-3,0 0-1,0-1-4,0 4 6,0-2-3,0 3-1,0-2-3,0 3-3,0-3 4,0-1-3,0 5-1,0-6 3,0 3 4,0 1 4,0-2-4,0 0 0,0-1 5,0 1-1,0-7 4,-3-2 0,-7 6 5,-3-3 8,-7 2 3,-6-1 5,-3-2 0,-1 5 4,-3-3 2,-2-2-4,-2 2-1,2-2-9,-2 1 0,3-1-7,1 1-2,2-4-5,-1 2-2,6-1-3,4-1-4,1 0 0,3-1-5,2 0-2,5-2-1,2 2-2,4-3-1,-3 2-1,5-2 0,1 0-3,-1 3-1,-1-3-15,3-3-29,-2 3-46,3 0-104,0-2-159,0 2-140,0-3-195,0-1-176,0 1-62,-5-2 47,-3 2 131,-5-5 125,-8 1 202</inkml:trace>
          <inkml:trace contextRef="#ctx0" brushRef="#br0" timeOffset="38737.2187">16919 4874 336,'12'-5'426,"-3"-5"554,-6 7-579,-1-2-108,-2 2-35,3-1 36,-3 1 46,0-2 13,-3 1 14,3 1 9,0 1-32,-5-1-78,2-1-71,1 1-42,-1 3-32,2-2-31,-3 2-32,-4 0-17,3 0-17,-3 0-11,0 2-6,0 1-4,-6 4-2,-5-2 2,-7 6 2,-1-3 1,-5 8 1,-2-2-1,0-1-1,1 3 0,-1 3-1,0 0 4,4 0-6,1 0 5,2 1 0,-1 0 1,6 2-3,4-1-1,2-1-2,5 1 0,6 2-1,4-6 2,2 4-3,12 0 5,3-2-2,8 0-2,3 1 1,7-4-1,5-1-1,5 1 0,5-3-10,0-2-27,9 3-58,-2-9-115,4 6-126,7-7-89,-3 0-136,4-1-128,-6 1-94,-3-4 35,-1 0 86,-5-4 66,-3 4 133</inkml:trace>
          <inkml:trace contextRef="#ctx0" brushRef="#br0" timeOffset="39669.899">17965 5062 434,'0'-2'506,"2"-4"34,-2 2 22,0-1-77,-2 4-124,2-2-16,-3-2 7,0 3 15,3 2 6,0-2-24,0-1-74,0 3-105,0 0-78,0 3-50,0-1-27,-5 2-12,-3 3-3,0 2 0,-5 1 9,0 3 5,-1-1-2,-5 2 4,-2 4 2,3-5-2,-3 1-2,0 2-2,1-2 2,2-2-6,2 2-3,1-6 1,3 4 0,0-1-6,3-4 2,1-3 2,3 0 1,2 1 1,1-3 7,-1 0 11,6-2 10,-1 0 6,1-2-2,5-2 0,2-3-3,2-1-11,1-6-10,8 2-7,-3 0-6,6-3 0,-2-1-2,6 0 1,-6 0 0,4 0 0,-2-2 2,-2 3 2,-1 0 0,-3-1 0,3 4 2,-5 1 1,-4 2 5,-2 1 4,1 0 4,-3 4 1,-3-3 1,0 7-2,0-4-8,-5 1-12,3 3-7,0 3-3,-1 1 1,-2 3 1,3-2 2,0 5 6,-1-1 2,-2 3 0,3 1 0,-1-2 0,-2 5-2,3-1-1,-3-1 2,3 2-1,-1-1 3,2-1 0,0 0-3,-4 2 4,5-1-2,-2-3-2,-2 0 0,-1 2 0,4-3-2,-1-3-24,-2 1-43,-1 1-106,4-5-125,-1 1-90,-3 0-89,0-2-107,1-3-82,-2 3-28,1-4 46,0 0 44,0-4 69,0 3 116</inkml:trace>
          <inkml:trace contextRef="#ctx0" brushRef="#br0" timeOffset="39847.0643">17959 5259 129,'-21'-2'457,"2"-2"48,3 1 26,3-1 24,2 1-180,4 2-124,1-3-40,1 4-13,2-3-8,6-2-15,2 2-23,8-1-38,3 1-50,8 2-38,6-6-23,6 6-9,-3-5-37,9 5-54,-4-2-44,3 2-80,-1-2-119,-3-2-126,1 3-85,-1-3-8,-3 1 6,-1-1 68,-5 2 108</inkml:trace>
          <inkml:trace contextRef="#ctx0" brushRef="#br0" timeOffset="40537.9587">18593 5089 20,'3'-5'427,"-3"2"56,0-1 30,3 3 18,-1-2-131,-2 3-172,3-3-108,2 3-56,-1 0-27,5 3-18,-5 0-8,9 2-2,-2 2 7,-1 1 11,3 3 8,3-3 8,-5 3 7,-1 0-4,-1 2-2,-5-1-12,0-3-8,1 2-4,-5-1 1,0 2 6,-1-5 7,-3 2 7,0-5 17,0 3 18,3 0 19,-2-7 46,-2 4 44,5-3 43,-3 2 13,-2-6-8,3 3-16,-4-1-50,1-3-48,2-4-47,1 1-31,-1 0-16,8-4-9,-2-1-4,10 1-10,4 0-8,4-3 4,0 3-2,0-1 1,3 4-1,-2-4 3,-1 5 0,0 0-1,-3-2-6,1 7 0,0-3-4,1 5-2,-3-1 3,-1 2-3,-1 3 6,1-1 0,-3 2 7,-1 2 1,-4 0 1,-3 1 2,3 1-2,-4-2 1,-3 2-1,6-2 0,-6 3 1,-1-6-1,5 3 3,1-2-3,-1 0 5,3-4-1,2 2-3,1 2 5,3-5 0,4 2 0,3-4-1,3 2-3,2-5 4,-1 2-1,1-1-1,3-1 0,1-2-2,3-2 2,-3 2 1,4-2-3,-1-3 2,1 4 2,3-5 9,-3 1 11,-7 4 13,5-3 14,-6 3 5,-1-1 7,-4-1 0,0 5-4,-6-2-9,1 3-12,-7-1-6,2 2-9,-3 2-10,-3 1-5,0-3-8,-2 3-3,-1 3-3,-2-2 0,0 5 0,0 0 2,-5 1 3,3 1 0,-4 1 4,1-2 2,-3 5-2,3-4 1,-3 5 0,4-1 0,-1-4-4,2 4 2,-2 0 1,2-3-3,3 0 1,-2 3-4,2-3 0,0-1-2,2 3 0,1-4-4,2 2-10,3-5-39,-4 3-112,8 0-148,-3-3-110,4 0-163,0-4-169,3 3-92,-3-3 44,-4 0 109,4 0 91,-2-3 158</inkml:trace>
          <inkml:trace contextRef="#ctx0" brushRef="#br0" timeOffset="40842.2525">19729 5164 181,'-10'-4'456,"5"-1"44,2 0 21,3-2-5,5 1-203,8 2-142,3-3-84,1-1-40,7 4-20,2-2-7,4 0-3,-1 0-2,5 1 5,0 3 7,-1 1 7,1-3 11,0 3 14,-4-1 10,-1 2 11,-6 0 8,1 0-4,-2 0-8,-6 2-13,2-1-8,-5 3-1,-5-1 21,0 2 50,-3 1 23,-2 0 15,0 0 8,-3 1-9,-3-1-32,3 1-56,-5-3-27,0 4-19,-1-1-14,-2-3-8,3 3-18,0-2-92,-3-1-96,3 1-86,0-2-145,1-2-161,0-1-113,0 0 20,0 0 57,8-1 66,0 1 134</inkml:trace>
        </inkml:traceGroup>
      </inkml:traceGroup>
    </inkml:traceGroup>
    <inkml:traceGroup>
      <inkml:annotationXML>
        <emma:emma xmlns:emma="http://www.w3.org/2003/04/emma" version="1.0">
          <emma:interpretation id="{871CF15B-7D50-4CE1-ACDA-F081F98A8729}" emma:medium="tactile" emma:mode="ink">
            <msink:context xmlns:msink="http://schemas.microsoft.com/ink/2010/main" type="paragraph" rotatedBoundingBox="1868,12595 22023,12759 22016,13666 1860,13502" alignmentLevel="1"/>
          </emma:interpretation>
        </emma:emma>
      </inkml:annotationXML>
      <inkml:traceGroup>
        <inkml:annotationXML>
          <emma:emma xmlns:emma="http://www.w3.org/2003/04/emma" version="1.0">
            <emma:interpretation id="{7824DF48-F4E9-4DA1-9E4D-270FD50DA2D4}" emma:medium="tactile" emma:mode="ink">
              <msink:context xmlns:msink="http://schemas.microsoft.com/ink/2010/main" type="line" rotatedBoundingBox="1868,12595 22023,12759 22016,13666 1860,13502"/>
            </emma:interpretation>
          </emma:emma>
        </inkml:annotationXML>
        <inkml:traceGroup>
          <inkml:annotationXML>
            <emma:emma xmlns:emma="http://www.w3.org/2003/04/emma" version="1.0">
              <emma:interpretation id="{9FFF8851-BB6E-4AD5-98A4-2471036DA5C9}" emma:medium="tactile" emma:mode="ink">
                <msink:context xmlns:msink="http://schemas.microsoft.com/ink/2010/main" type="inkWord" rotatedBoundingBox="1867,12719 4199,12738 4194,13311 1862,13292"/>
              </emma:interpretation>
              <emma:one-of disjunction-type="recognition" id="oneOf7">
                <emma:interpretation id="interp35" emma:lang="en-IN" emma:confidence="0">
                  <emma:literal>Ctiss.</emma:literal>
                </emma:interpretation>
                <emma:interpretation id="interp36" emma:lang="en-IN" emma:confidence="0">
                  <emma:literal>aiss.</emma:literal>
                </emma:interpretation>
                <emma:interpretation id="interp37" emma:lang="en-IN" emma:confidence="0">
                  <emma:literal>airs.</emma:literal>
                </emma:interpretation>
                <emma:interpretation id="interp38" emma:lang="en-IN" emma:confidence="0">
                  <emma:literal>ain.</emma:literal>
                </emma:interpretation>
                <emma:interpretation id="interp39" emma:lang="en-IN" emma:confidence="0">
                  <emma:literal>Ct-jit.</emma:literal>
                </emma:interpretation>
              </emma:one-of>
            </emma:emma>
          </inkml:annotationXML>
          <inkml:trace contextRef="#ctx0" brushRef="#br0" timeOffset="47803.2432">-474 7516 63,'-38'-10'457,"-7"-2"60,5 3 31,0 0 18,0 2-135,3-2-160,6 6-71,2-1-28,0 1-20,7 3-10,-2 3-14,3 4-30,0 2-26,0 2-3,7 6 14,1 2 31,0 1 23,5 6 19,3 1 4,2 1-12,3 0-18,5 1-36,3-2-27,2 1-19,9 0-21,-5-5-14,10 0-8,-1 1-12,9-5-67,2 0-108,4-3-84,5-3-122,10 0-173,0-8-157,8 2-23,4-4 58,2-3 58,2-2 110</inkml:trace>
          <inkml:trace contextRef="#ctx0" brushRef="#br0" timeOffset="46104.9589">-504 7457 360,'-7'-3'465,"6"2"41,-4-3 26,2 1-99,-2-1-128,2 4-67,0-3-13,-2-1 23,3 3 26,-4-2 17,6 0-4,-2 2-27,2-3-44,-3 4-47,1 0-43,2-3-27,0 3-21,0 0-17,0-4-10,0 4-9,-3-1 11,3 1-40,-3 0-6,3 1-6,3-1-1,-3 4-4,3-1 2,-3 1 5,2 3 8,1 1 10,-3 7 12,0 0 8,-3 1 8,1 4 10,-4 0-1,1-1-3,0 5-8,0-3-7,-3 3-10,4-4-7,-3 0-9,1-1-2,3 0-1,-5-3-1,3 1-2,0-3-3,-1-2-1,4-1 0,-3-2-3,2-5 0,0 3 1,3 0-4,0-6-9,-2 2-42,2-3-101,-6-3-150,6 2-110,0-6-170,0 0-155,6-1-99,-1-4 26,3-2 108,2 0 89,1-2 160</inkml:trace>
          <inkml:trace contextRef="#ctx0" brushRef="#br0" timeOffset="46956.5622">-612 7431 322,'7'-4'508,"-2"0"43,-2-3 25,2 3-33,-4 1-222,-1 2-130,3-2-80,1 2-43,-3 1-30,4 0-23,1-3-33,4 3-34,6 0-84,-1 0-125,9 0-149,-2 0-89,2 0-31,0-2-3,2 2 65</inkml:trace>
          <inkml:trace contextRef="#ctx0" brushRef="#br0" timeOffset="46403.1705">-283 7516 360,'16'-8'487,"10"-3"613,-15 3-547,-6 7-93,3-2-48,-6-2-18,2 5-16,0-2-32,-1 2-68,-2 0-104,3 2-75,0 3-45,0 2-18,1 2 4,-2 0 8,2 2 12,-5 4 9,1 12 73,-2-9-80,1-2-10,-4 3-7,0-3-12,-1 1-10,-2 1-4,2-3-3,1 2 2,-6 13 11,2-18-21,0 1-1,3-2-1,-3 1-10,0-1 3,3-4 0,-6 0-4,6 1-36,-3-4-76,3 0-127,2-1-111,2-3-121,-3 0-150,3-3-109,1 0-47,0-2 62,1-3 76,4-2 100,3-2 148</inkml:trace>
          <inkml:trace contextRef="#ctx0" brushRef="#br0" timeOffset="46716.3935">-26 7592 168,'16'-11'452,"2"0"51,-2 0 31,-2-1 13,-1 5-87,-2 0-32,-3-1-7,-3 4 7,0 0 7,0 3-24,-2-2-82,-2 3-111,3 0-86,-1 0-52,2 3-31,-5 2-16,3 2-4,2 4 3,-4-3 5,-1 7 3,4 0-2,-1-3 2,-3 5-8,0-3-5,0 2-6,0 1-5,0-2-2,0 3-2,0-3 1,0 2 0,0-3 1,-3 0-2,-1-2-3,4 3 2,-1-4-5,-2 1 0,-2 2-2,1-6-4,0-1 1,0 2 1,0-2 0,-1 0 0,2-2-1,1-3-8,-1 0-26,-2 0-48,0-2-130,-1-2-141,-1 0-108,1-3-163,-4-2-154,1-2-80,-3-3 62,0 1 104,-1-4 91,-3-1 160</inkml:trace>
          <inkml:trace contextRef="#ctx0" brushRef="#br0" timeOffset="47114.6749">-16 7401 316,'3'0'454,"0"-2"35,2 2 20,-4-3-94,-1 3-171,7 0-150,-7 0-118,5 0-104,-4 0-93,6 0-80,1 0-92,1-2-28,1 2 21,3 0 57,1 0 64</inkml:trace>
          <inkml:trace contextRef="#ctx0" brushRef="#br0" timeOffset="47261.7796">215 7404 245,'0'0'424,"0"0"47,0 0 34,0-3-81,0 3-114,0 0-106,1 0 26,-1-2-170,3 2-25,1 0-22,-3-3-34,2 3-79,2 0-107,3 0-109,0-2-114,5 2-54,-3-2-12,3 2 56,-1 0 94</inkml:trace>
          <inkml:trace contextRef="#ctx0" brushRef="#br0" timeOffset="47490.9872">662 7366 63,'13'-2'442,"-3"2"61,-2-3 28,-3 3 18,1-2-150,-1 2-174,0 0-99,-1 2-45,9 1 7,0 1 21,8 4 44,5-1 56,2 4 32,9 3 16,2 1-14,3 4-20,1-4-37,2 6-47,-2 0-33,-4 0-23,-2 2-20,-9-3-18,-5 6-13,-5-2-14,1-1-6,-13 1-2,1-2-15,-15 2-79,-10-3-124,-9 0-85,-9-4-142,-2 1-163,-9-2-145,-2-1-6,-3-4 75,-1-2 64,0-2 129</inkml:trace>
          <inkml:trace contextRef="#ctx0" brushRef="#br0" timeOffset="47973.3638">1211 7796 316,'26'-4'622,"-12"3"40,-8-6-21,-12 3-16,1 1-276,-3 2-244,2-2-150,-1 2-71,7-2-68,7-2-97,-2 3-106,7-3-89,9 1-39,2-3 2,14 2 73,-4-2 105</inkml:trace>
        </inkml:traceGroup>
        <inkml:traceGroup>
          <inkml:annotationXML>
            <emma:emma xmlns:emma="http://www.w3.org/2003/04/emma" version="1.0">
              <emma:interpretation id="{87607650-445C-4735-ACC3-25005FFBF107}" emma:medium="tactile" emma:mode="ink">
                <msink:context xmlns:msink="http://schemas.microsoft.com/ink/2010/main" type="inkWord" rotatedBoundingBox="5641,12701 7319,12715 7315,13204 5637,13190"/>
              </emma:interpretation>
              <emma:one-of disjunction-type="recognition" id="oneOf8">
                <emma:interpretation id="interp40" emma:lang="en-IN" emma:confidence="0">
                  <emma:literal>at</emma:literal>
                </emma:interpretation>
                <emma:interpretation id="interp41" emma:lang="en-IN" emma:confidence="0">
                  <emma:literal>a</emma:literal>
                </emma:interpretation>
                <emma:interpretation id="interp42" emma:lang="en-IN" emma:confidence="0">
                  <emma:literal>It</emma:literal>
                </emma:interpretation>
                <emma:interpretation id="interp43" emma:lang="en-IN" emma:confidence="0">
                  <emma:literal>st</emma:literal>
                </emma:interpretation>
                <emma:interpretation id="interp44" emma:lang="en-IN" emma:confidence="0">
                  <emma:literal>St</emma:literal>
                </emma:interpretation>
              </emma:one-of>
            </emma:emma>
          </inkml:annotationXML>
          <inkml:trace contextRef="#ctx0" brushRef="#br0" timeOffset="48706.9589">3595 7536 204,'29'-3'695,"-8"2"117,-5-3 49,-8 1 24,-3-1-156,-4 3-299,-1 1-216,0-3-118,-5 3-47,-4 0-21,-4 3-15,-6-2-1,-4 3-5,-2-4-2,-8 3-1,0 2-1,-3-2 1,-5 1-1,-3-1-2,-8-2 5,-1 2 1,-8-3 1,1 0 3,1-3 1,4 2 5,2-2 6,7-1 4,6-4 7,4 1 1,8 2 6,7-5-5,5 3 0,9-3-8,7 1-5,7 2-8,9 0-8,8 1-3,3 0-6,7 2 0,6 3-2,0-2 0,7 6 2,-1-2-2,7 3 1,-6 3 1,-1 4 0,1-3 0,-6 4 0,-9 4 1,0-3 1,-11 6 1,-8-1 1,-8 1 0,-8-4 1,-10 6 1,-2-5 2,-10 3-2,-4-4 4,-8 2-3,3-3 3,-1-2-2,3 0 1,5-5-1,-1 2-1,11-5 2,4 1 2,3-2 0,7-3-1,8-3-2,8-2-4,8-1-2,11-1-3,8-5-2,6-2 4,12 1-6,6-6 5,7 1-1,1 1 10,3-2-4,-1 0 0,0 2 2,-5-2-2,-6 0 3,-7 0-6,-3 3 3,-7 0 6,-7 0 4,-9 1 7,-4 0 7,-5 1 5,-5 1 9,-8 2 1,-7-1 4,-2 3 1,-6-3-1,3 5-1,-4 0-5,-5 2-7,5-2-9,-2 6-9,0-3-8,2 2-7,-4 4 0,-1 2-3,-7 2-1,8 3-1,-3 3 2,-4 2 2,6 2 1,-1-1 1,1 4 0,-2 3 5,3-3-3,-1 4 2,3-2-4,-1 2 2,4 0-3,-1 0 0,4 1 5,-3-1-3,6-3-1,-3 3-1,4-3 1,0-1-2,4 0-7,-4-3-24,0-4-56,0 0-141,-4 2-137,1-6-152,-2 3-181,-3-7-149,2 0-34,-5-1 93,1-2 109,-3 2 141</inkml:trace>
          <inkml:trace contextRef="#ctx0" brushRef="#br0" timeOffset="48868.0723">3736 7795 255,'-6'-3'680,"-2"3"115,1-1 58,1-6 31,4 6-215,4-5-219,6 5-214,5-3-115,11-3-54,5 4-30,4-2-21,11-2-15,7 3-31,8-4-96,4 4-109,8-3-139,-2 0-188,6 0-163,0 0-60,6-1 46,-1 0 82</inkml:trace>
        </inkml:traceGroup>
        <inkml:traceGroup>
          <inkml:annotationXML>
            <emma:emma xmlns:emma="http://www.w3.org/2003/04/emma" version="1.0">
              <emma:interpretation id="{D7B9593F-AF9B-4678-A6BE-EEDAB775D69A}" emma:medium="tactile" emma:mode="ink">
                <msink:context xmlns:msink="http://schemas.microsoft.com/ink/2010/main" type="inkWord" rotatedBoundingBox="9088,12731 12521,12759 12516,13327 9083,13299"/>
              </emma:interpretation>
              <emma:one-of disjunction-type="recognition" id="oneOf9">
                <emma:interpretation id="interp45" emma:lang="en-IN" emma:confidence="0">
                  <emma:literal>as</emma:literal>
                </emma:interpretation>
                <emma:interpretation id="interp46" emma:lang="en-IN" emma:confidence="0">
                  <emma:literal>ass</emma:literal>
                </emma:interpretation>
                <emma:interpretation id="interp47" emma:lang="en-IN" emma:confidence="0">
                  <emma:literal>as-s</emma:literal>
                </emma:interpretation>
                <emma:interpretation id="interp48" emma:lang="en-IN" emma:confidence="0">
                  <emma:literal>as_s</emma:literal>
                </emma:interpretation>
                <emma:interpretation id="interp49" emma:lang="en-IN" emma:confidence="0">
                  <emma:literal>as.s</emma:literal>
                </emma:interpretation>
              </emma:one-of>
            </emma:emma>
          </inkml:annotationXML>
          <inkml:trace contextRef="#ctx0" brushRef="#br0" timeOffset="49335.427">6794 7439 230,'10'-12'704,"-5"0"104,-7 1 59,-4 1 28,-1 1-147,-1 1-312,0 2-192,-3 1-100,-4 3-56,-4-1-28,-3 6-20,-7 4-18,-6 2-9,-10 3-5,3 4 3,-1-1-3,-1 4 6,3-1 2,2 2-1,5-1-3,5-1 1,5 1-5,5-3-1,5-2-3,1 1 0,8-2 0,3-1 5,2-2 5,2-4 13,3 1 12,8-4 11,3-1 8,8-2 0,6-2 1,4-4-10,4 0-12,4-1-9,0-2-8,1-3-5,2 1-2,-6 0 0,2-4 7,-7 3 8,-7 1 8,2-1 10,-8 2 10,0 4 3,-8 1-7,-4 0-12,3 0-12,-4 5-13,-7 0-9,2 3-8,-3 2-2,0 2 1,-3 2 2,2-1 1,1 3-2,0 0 2,0 4 0,1-3 2,7-1-2,4 2 1,0-1-1,3-1-3,4 1-18,3 0-37,4-5-77,3 1-165,2-1-129,7-2-186,2 1-193,0-5-98,5 3 2,-2-8 125,4 4 112,0-1 177</inkml:trace>
          <inkml:trace contextRef="#ctx0" brushRef="#br0" timeOffset="49975.9189">7420 7919 448,'-26'1'783,"2"1"90,2 2 47,2-3 26,6-1-261,1 3-321,2-3-169,3 0-83,6 0-45,2 1-21,10-1-6,8 0-3,10 0-2,17 0-5,8 0-2,13 3-3,6-3-8,8 0-4,9 0-7,-1 4-1,2-4-2,-2 1-3,0-1 0,-8 0-1,-6 2-2,-3-2-1,-7-2-21,-6 2-35,-7-1-87,-4-3-131,-9 1-90,1 2-150,-10-3-157,-1-2-113,-10-2 7,0 3 90,-4-1 69,-7-1 139</inkml:trace>
          <inkml:trace contextRef="#ctx0" brushRef="#br0" timeOffset="49683.7073">7797 7465 481,'-21'-5'736,"7"2"77,-2-1 40,-1 0-18,8 4-265,-2-3-273,6 3-151,0 3-74,0-2-35,5 3-16,2 2-7,6-1-2,5 2 1,6-1 5,8 4-1,7-4 6,11 4 3,1-4 1,9 4-5,-2-5-1,1 6 0,-1-4-4,-5 1 7,-3-1 6,-9-2 4,-4 3 5,-7-2 13,-7-1 22,-2 2 11,-9-4 6,-7 2 9,-5-1 6,-13 3-3,-6-2-13,-10 2-17,-4-2-11,-4 2-16,-4-3-13,-1 2-14,0 0-8,-1 1-8,2-1-3,-4 1-4,7 0-29,-2 4-59,3-4-165,8-2-146,4 3-212,1-4-224,8 1-92,2 0-7,3 0 134,5-1 126,1 1 203</inkml:trace>
          <inkml:trace contextRef="#ctx0" brushRef="#br0" timeOffset="50401.2909">9098 7563 547,'-5'-8'816,"4"0"86,-6 1 45,6 0 20,-6 2-323,7 2-308,-5 3-163,4 0-88,-2 0-38,-1 3-21,3 5-13,-4-1-2,2 2 0,-1 2-1,4 3-3,-1-2 0,1 0-2,1 3-1,3-2 1,-1-1-1,2 0 0,0-2-3,3 1 3,0-3-2,1 3-2,4-5 3,0 0 1,6-2 0,4 0 0,2-2 2,4 1-6,2-3 4,1 2 6,1 0 11,-2 1 5,-1-1 3,2 0 6,-1 1 2,-1 2-4,2 1-7,-4-1-4,1 1-1,-4 2-8,1-1-2,-5 0 3,-2 1-5,-4 0 1,-3-1-2,-4 0 7,-3 1-5,-5-1 1,-5-1-3,-3 1-1,-6-3 1,-10 4-3,-7-4-1,-6 1-12,-4-1-31,-3-1-88,-5 0-169,1-3-122,-10 0-199,3 0-205,2-3-82,0 0 26,10 1 136,6-2 106,10-3 192</inkml:trace>
        </inkml:traceGroup>
        <inkml:traceGroup>
          <inkml:annotationXML>
            <emma:emma xmlns:emma="http://www.w3.org/2003/04/emma" version="1.0">
              <emma:interpretation id="{D42C838F-97FB-4DC3-A04E-029FACA7BE57}" emma:medium="tactile" emma:mode="ink">
                <msink:context xmlns:msink="http://schemas.microsoft.com/ink/2010/main" type="inkWord" rotatedBoundingBox="13890,12693 15592,12707 15588,13220 13886,13206"/>
              </emma:interpretation>
              <emma:one-of disjunction-type="recognition" id="oneOf10">
                <emma:interpretation id="interp50" emma:lang="en-IN" emma:confidence="0">
                  <emma:literal>so</emma:literal>
                </emma:interpretation>
                <emma:interpretation id="interp51" emma:lang="en-IN" emma:confidence="0">
                  <emma:literal>of</emma:literal>
                </emma:interpretation>
                <emma:interpretation id="interp52" emma:lang="en-IN" emma:confidence="0">
                  <emma:literal>at</emma:literal>
                </emma:interpretation>
                <emma:interpretation id="interp53" emma:lang="en-IN" emma:confidence="0">
                  <emma:literal>ago</emma:literal>
                </emma:interpretation>
                <emma:interpretation id="interp54" emma:lang="en-IN" emma:confidence="0">
                  <emma:literal>ad</emma:literal>
                </emma:interpretation>
              </emma:one-of>
            </emma:emma>
          </inkml:annotationXML>
          <inkml:trace contextRef="#ctx0" brushRef="#br0" timeOffset="51270.1234">11673 7648 153,'-11'-7'679,"-2"0"105,-2-2 32,-4 1 7,6-1-112,1 5-336,-1-3-198,3 2-89,-1 2-14,3-4-1,3 6-7,-3-3-11,3 4-12,-3 0-18,0 1-18,-1 2-5,-8 1-2,3 3 0,-10 2 0,3-2 3,0 5 2,-4-3 2,-1 3 16,-3 0 17,2 2 15,-5-2 13,1-1 3,1 0-3,1 1-9,3-5-19,2 2-10,3-1-12,7-2-5,-2-1 0,6 0-5,2-1 2,2-3 10,6 3 13,0-4 6,8 0 3,5-4 5,7 3-5,4-3-11,4-1-11,1-2-8,3 0-3,1 2-5,-5-4-2,4 4-2,-11 0-1,-2 1-1,-3 3-4,-3-3-2,-2 2-3,-5 2-1,1 2 5,-7-2 0,0 5 0,0-2 4,-7 1 4,6 1 3,-2-3-2,1 3-1,2-1 3,0-1-2,2-1 1,9 1 1,-2-3-1,8 1 1,5-1-1,7 0-2,1 0 0,10-1-1,-4 1-1,5-3 1,3-2 0,2 3 3,1-5-3,3 5 2,-1-6 2,-1 4-3,-1-1 1,-5 2-2,-9-5 3,-1 4-2,-6 0-4,-11 2 0,1 2 2,-7 2-5,-2 2 2,-7 0 0,0 0 1,-12 7 3,3-3 0,-4 1 3,-6 3-1,1 0 1,2-1 1,-2 1 2,6-4-6,2 3 0,2-3 2,3 2-1,2-2 2,6-1 2,-1-1 4,9-2 2,3 2 1,6-5 6,2 2-1,9-3-2,1 0-2,3 0 0,2-3-1,1-1-2,1-1-2,6-2 2,-4 0 6,3-2-3,-1-5 0,2-1-2,-2-4 0,-1 2-3,-3-4-8,-3-1 2,-5-2-2,-1-1-1,-9 2 1,-1-2 5,-12 1-1,-8-1 5,-8 5 2,-12-4 5,-7 4-2,-18-2-7,-9 5 2,-11-4-1,-4 2-2,-9 6-3,-4-3-2,-6 4 3,1 1-5,5 3-2,5-1-2,7 2-8,7 4-15,9-1-37,10 3-84,7 1-160,12 0-137,12 1-192,11 3-186,12-2-74,14 3 28,10-4 129,14 1 121,11-2 189</inkml:trace>
        </inkml:traceGroup>
        <inkml:traceGroup>
          <inkml:annotationXML>
            <emma:emma xmlns:emma="http://www.w3.org/2003/04/emma" version="1.0">
              <emma:interpretation id="{D86F7A11-2DB2-44F6-801E-295437DC615D}" emma:medium="tactile" emma:mode="ink">
                <msink:context xmlns:msink="http://schemas.microsoft.com/ink/2010/main" type="inkWord" rotatedBoundingBox="16708,12773 19975,12799 19971,13289 16704,13262"/>
              </emma:interpretation>
              <emma:one-of disjunction-type="recognition" id="oneOf11">
                <emma:interpretation id="interp55" emma:lang="en-IN" emma:confidence="0">
                  <emma:literal>see</emma:literal>
                </emma:interpretation>
                <emma:interpretation id="interp56" emma:lang="en-IN" emma:confidence="0">
                  <emma:literal>se</emma:literal>
                </emma:interpretation>
                <emma:interpretation id="interp57" emma:lang="en-IN" emma:confidence="0">
                  <emma:literal>bee</emma:literal>
                </emma:interpretation>
                <emma:interpretation id="interp58" emma:lang="en-IN" emma:confidence="0">
                  <emma:literal>be</emma:literal>
                </emma:interpretation>
                <emma:interpretation id="interp59" emma:lang="en-IN" emma:confidence="0">
                  <emma:literal>seer</emma:literal>
                </emma:interpretation>
              </emma:one-of>
            </emma:emma>
          </inkml:annotationXML>
          <inkml:trace contextRef="#ctx0" brushRef="#br0" timeOffset="51734.4493">14014 7412 325,'24'0'767,"-3"-3"106,-12-1 42,3 3 22,-6-2-191,2 3-360,-3 0-203,1 0-102,-6 3-44,0 2-16,-8 2-12,0 5 3,-5 2-1,-3-3-2,2 5 0,-7-3-2,0 4-1,0-3 0,4 1-1,-7 0-2,8 0 1,1-3-4,2-1 0,2 0 2,6-2 0,0-2 1,2 1-1,3-4 6,5 1 3,3-4 1,8 2 0,7-3-1,5 0 1,6-3-1,8 2-2,0-4 0,1 2 0,3-1-1,1 4 2,-1-3-3,-1 3 0,-5 0-2,1 3-3,-6 0 3,-5-2-1,-1 7 2,-5-4-1,-6 3 7,0 2-2,-7 1-1,-3-2-2,-8 3 0,-3-5 4,-5 4-4,-5-1 9,-3 1 2,-7-4 0,-6 1-1,-1 0-3,-7-2-6,-5-2-2,2-2-3,-5 2-14,-1-1-44,4-2-128,4 0-126,4-2-136,7-1-178,-1 2-174,7-4-56,9-2 74,5 2 101,7-2 118,10 0 171</inkml:trace>
          <inkml:trace contextRef="#ctx0" brushRef="#br0" timeOffset="52362.8952">14660 7857 204,'-13'0'510,"5"5"59,2-5 31,3 3 20,0-3-198,3 1-74,6 2-31,0-3-7,11 1 5,7 3 8,3-4-24,10 1-81,4 2-67,8 0-49,56 1 12,-50-4-88,0 4-8,4 0-5,-4-3-6,-4-1-4,2 2-1,-5 2 1,-3-4-2,-3 1-4,-7-1-18,-1 0-50,-9-1-126,1 1-110,-5-4-150,-5 2-189,-7-3-139,-1-6-779,-4 7 908,-3-4 138</inkml:trace>
          <inkml:trace contextRef="#ctx0" brushRef="#br0" timeOffset="52102.7195">15000 7501 351,'-3'-2'678,"-2"0"80,1 2 36,-3-3 13,2 1-257,2 2-253,3 0-155,-1-3-80,1 3-32,1 0-7,7 3 3,3-3 10,7 2 16,8 1 11,7 1 5,6-1-1,3 1-10,4 1-18,4-2-15,-2 1-7,-1 1-9,-6-2-6,1 2 3,-5 2 1,-10-3 0,-1 3 1,-5-3 8,-8 0 6,-5 3 12,-2 0 14,-12-2 15,-2 2 13,-5 0 8,-8 2-1,-5-2-4,-1 1-13,-5-2-8,-2 4-18,4-5-11,-4 6-8,0-4-9,5 1-6,-1 1-1,-1-1-4,3-1-15,-1-1-63,0 0-160,3 1-124,5-3-201,0 1-216,4-2-101,1 1 5,-2 1 127,5 0 107,-3 0 191</inkml:trace>
          <inkml:trace contextRef="#ctx0" brushRef="#br0" timeOffset="52919.2887">16671 7655 26,'19'-7'433,"-10"-4"59,8 6 29,-3-5 17,2 4-121,-3-2-161,4 1-19,-4 3 52,2-4 46,-9 4 38,2 0 21,0 0-6,-3 0-67,0 1-89,-5-4-63,0 6-44,-2-2-28,-6 2-21,0-2-21,-5 0-21,-3 3-15,-3 0-8,-8 0-10,-4 6 1,2-5-1,-4 2 6,-3 1 0,0 3 4,-3 1 4,1 0 4,1-3 0,-2 5-2,5-4-2,1 4-3,-1 2-3,5-2-4,4 3-3,4-1-2,3 0 0,10 2-2,3-2-3,10 1 2,8-2-1,8 1 2,4 0 0,9-1-1,3 1-2,5-4-1,4 0-1,1 2-4,1-2 1,2-3 3,-1 2 0,-1-2 1,-1-1 2,-1 2 4,-4-2 2,0-2-1,-5 1 3,-2 1 4,-6-4 1,-3 3 9,-2-1 10,-7 0 9,1-2 6,-5 0 5,-2 2 4,-4-2-5,1 0-6,0 0-5,0 0-8,0 0-6,-4 3-8,4-3-4,-3 0-6,0 0-8,1-3-23,-4 3-52,-2 0-139,-2-2-171,-4 0-246,-12-3-228,-7 1-100,-14-1-16,-14-2 104,-12-2 152,-16-2 240</inkml:trace>
        </inkml:traceGroup>
        <inkml:traceGroup>
          <inkml:annotationXML>
            <emma:emma xmlns:emma="http://www.w3.org/2003/04/emma" version="1.0">
              <emma:interpretation id="{FE69D9BC-03BE-4AF3-9D3B-89339E56A186}" emma:medium="tactile" emma:mode="ink">
                <msink:context xmlns:msink="http://schemas.microsoft.com/ink/2010/main" type="inkWord" rotatedBoundingBox="21318,12855 22022,12861 22016,13666 21312,13661"/>
              </emma:interpretation>
              <emma:one-of disjunction-type="recognition" id="oneOf12">
                <emma:interpretation id="interp60" emma:lang="en-IN" emma:confidence="0">
                  <emma:literal>;</emma:literal>
                </emma:interpretation>
                <emma:interpretation id="interp61" emma:lang="en-IN" emma:confidence="0">
                  <emma:literal>5</emma:literal>
                </emma:interpretation>
                <emma:interpretation id="interp62" emma:lang="en-IN" emma:confidence="0">
                  <emma:literal>3</emma:literal>
                </emma:interpretation>
                <emma:interpretation id="interp63" emma:lang="en-IN" emma:confidence="0">
                  <emma:literal>B</emma:literal>
                </emma:interpretation>
                <emma:interpretation id="interp64" emma:lang="en-IN" emma:confidence="0">
                  <emma:literal>b</emma:literal>
                </emma:interpretation>
              </emma:one-of>
            </emma:emma>
          </inkml:annotationXML>
          <inkml:trace contextRef="#ctx0" brushRef="#br0" timeOffset="54309.5233">19141 7888 236,'5'5'493,"2"-2"45,-3 2 19,4-2 9,-6 0-247,4 2-119,-4-2-32,3 4 14,-2 1 38,-3 0 32,3 0 27,-3 1-4,-3 3-28,0 2-38,-2 0-43,-3 1-32,-5-1-31,0 5-24,-8 0-23,1-3-15,-6 3-16,-5 2-14,-2-2-38,-4 0-126,-6-1-123,-4 0-151,-3 1-198,-3-3-160,-9-1-52,-9 0 74,-9 0 100,-8 0 136</inkml:trace>
          <inkml:trace contextRef="#ctx0" brushRef="#br0" timeOffset="54051.3347">18907 7506 300,'0'-2'481,"2"-1"40,3 1 23,-5 0-40,3-3-215,-3 5-121,3-3-64,-3 2-37,2 1-21,-2-3-12,4 3-15,0 0-18,-4 0-19,8 3-51,-4-2-122,8 2-139,-3-1-119,1 1-58,1 1-21,-1 1 28,-2 2 111</inkml:trace>
        </inkml:traceGroup>
      </inkml:traceGroup>
    </inkml:traceGroup>
    <inkml:traceGroup>
      <inkml:annotationXML>
        <emma:emma xmlns:emma="http://www.w3.org/2003/04/emma" version="1.0">
          <emma:interpretation id="{6D1CB74E-78E4-4865-8088-AC009381AAD7}" emma:medium="tactile" emma:mode="ink">
            <msink:context xmlns:msink="http://schemas.microsoft.com/ink/2010/main" type="paragraph" rotatedBoundingBox="12023,14466 27755,14805 27715,16705 11982,16366" alignmentLevel="3"/>
          </emma:interpretation>
        </emma:emma>
      </inkml:annotationXML>
      <inkml:traceGroup>
        <inkml:annotationXML>
          <emma:emma xmlns:emma="http://www.w3.org/2003/04/emma" version="1.0">
            <emma:interpretation id="{63A27DB9-E0EF-4B49-9CA8-B1F062242C9D}" emma:medium="tactile" emma:mode="ink">
              <msink:context xmlns:msink="http://schemas.microsoft.com/ink/2010/main" type="line" rotatedBoundingBox="12023,14466 27755,14805 27741,15484 12009,15145"/>
            </emma:interpretation>
          </emma:emma>
        </inkml:annotationXML>
        <inkml:traceGroup>
          <inkml:annotationXML>
            <emma:emma xmlns:emma="http://www.w3.org/2003/04/emma" version="1.0">
              <emma:interpretation id="{8197A996-1C59-4FA8-B4FA-2A236D731EE6}" emma:medium="tactile" emma:mode="ink">
                <msink:context xmlns:msink="http://schemas.microsoft.com/ink/2010/main" type="inkWord" rotatedBoundingBox="12022,14554 16687,14655 16675,15185 12010,15084"/>
              </emma:interpretation>
              <emma:one-of disjunction-type="recognition" id="oneOf13">
                <emma:interpretation id="interp65" emma:lang="en-IN" emma:confidence="0">
                  <emma:literal>as</emma:literal>
                </emma:interpretation>
                <emma:interpretation id="interp66" emma:lang="en-IN" emma:confidence="0">
                  <emma:literal>ass</emma:literal>
                </emma:interpretation>
                <emma:interpretation id="interp67" emma:lang="en-IN" emma:confidence="0">
                  <emma:literal>ash</emma:literal>
                </emma:interpretation>
                <emma:interpretation id="interp68" emma:lang="en-IN" emma:confidence="0">
                  <emma:literal>ase</emma:literal>
                </emma:interpretation>
                <emma:interpretation id="interp69" emma:lang="en-IN" emma:confidence="0">
                  <emma:literal>as-a</emma:literal>
                </emma:interpretation>
              </emma:one-of>
            </emma:emma>
          </inkml:annotationXML>
          <inkml:trace contextRef="#ctx0" brushRef="#br0" timeOffset="55295.8159">9854 9286 95,'4'-3'376,"0"2"47,-1-3 27,-2 3-17,-1-3-97,4 1-99,-1-1-60,-3-1-27,0 2-9,-3-1-3,-1-1 31,3-2 21,-6 3 39,3-1 28,-1-2 14,-3 3-3,0 0-29,0-3-23,-2 3-46,1 0-35,-4 1-21,-7 2-27,3-5-27,-7 6-19,-2 0-10,-8 6-11,-4-5-3,-4 6-4,-6 4 1,-5 1 0,2 0 2,3 2 2,-2 3 0,8-1-1,7-1 1,3 4-3,9-3-3,7-1-3,7-1 0,9 0-2,0-1-2,9-2 0,7 0 2,5-3 0,6 0 2,7-5-1,11 0 1,-2-3-1,4 0 2,11-6-4,-5 5-1,8-7 0,-5 1 0,1-4-1,-4 3-2,2-3 0,-2-1 2,-7 0 0,1-1 4,-12 2 8,2-1 8,-10 1 20,-6 3 13,-5-3 11,-6 8 10,-4-5-3,-1 4-5,0-1-14,-2 5-18,-1-2-13,-2 2-12,-5 2-8,0 3-5,-6 2-2,-2 0 0,3 1 1,1 3-2,1-3-1,5 4 2,-1 0 2,11 2-1,-6-3-1,11 4 3,2-3-1,5 3 2,4-4 0,9 3-2,-2-2-3,6-1-14,4-3-23,-2 2-46,6-3-78,2 0-153,4-3-115,1-3-145,4 3-148,3-4-126,-6-4-11,1 3 107,-4-3 96,4 1 141</inkml:trace>
          <inkml:trace contextRef="#ctx0" brushRef="#br0" timeOffset="56055.3647">11150 9696 131,'-29'7'493,"2"0"61,-2 0 34,-2-3 19,3 2-183,4-2-153,1 1-86,4-3-28,6 3-8,0-4 16,8 2 40,4-3 21,2 1-1,12-1-7,5 0-11,14 0-26,10-1-49,9 1-42,5-3-32,15 2-20,4-2-8,7 1-3,6 0 4,5-1 0,0 1 2,-4 2-2,-6 0-5,-9 0-6,-8-3-2,-10 3-3,-10 0 4,-4 0 4,-12 0 3,-4 0 7,-10 0 4,0 0 4,-6 0 0,-2 0-4,-3-1-1,1 1-7,-4 0-6,-2 0-9,-2 0-9,-6 0-17,3 1-46,-3-1-122,-3-1-151,6 1-153,-3-3-196,8 0-164,5-1-51,3-1 69,5-2 123,8 1 140</inkml:trace>
          <inkml:trace contextRef="#ctx0" brushRef="#br0" timeOffset="55697.0996">11269 9282 276,'-10'-7'510,"-1"-1"46,-4 2 25,3-1-2,-4 2-176,-1 1-47,5-1-8,2 3 2,2-1 8,0 1-8,3 2-62,0 0-108,-1 0-75,6 0-50,-2 2-27,2 1-16,2 4-5,6-3 2,3 5 0,4-1 1,9-1 1,5 2 1,4-1 2,11 3-4,5-3 3,6-1-5,4 4 0,1-4-3,1 1-2,-4 0 2,-2-2-2,-7 1 0,-6 0 3,-9-2 12,-2 2 14,-7-2 10,-8-1 10,-8 3 16,-8-3 7,-11 0-3,-10 4-1,-8-1-2,-6-3-3,-10 4-7,-3-1-8,-4 0-7,-1 1-7,-1-1-12,3-3-9,4 2-7,0 2-5,4-1-4,5-3-6,4 1-22,0-2-45,7 4-105,8-3-171,3 1-146,4-4-194,3 1-177,6 2-61,3-3 50,0 2 141,8 0 129,0-2 192</inkml:trace>
          <inkml:trace contextRef="#ctx0" brushRef="#br0" timeOffset="56533.7524">13287 9410 423,'11'-11'752,"-6"6"88,-3-6 43,1 6 24,-3-3-256,0 1-284,0 3-139,-5-1-69,2 1-27,1 0-14,-1 0-12,6 4-23,-3-2-25,0 1-17,0 1-15,-3 1-11,-5-1-7,-2 6-7,-2-5 4,-13 6 2,0 0 1,-4 2 4,-5 0 2,1 1 10,-1 3-2,-5-1-2,4-1 0,1 4 0,1 0-6,1-2-3,4 1-3,1 0-3,9 0-1,2-1-4,3 1 6,9-2-1,7 2-2,7-2-3,2-3 2,12 3 0,5-3-6,3 3 1,8-2 0,1-2 3,5 0 0,7-1 0,2-3-1,4 3 1,5-3 7,0 4 0,2-4 1,-5 2 6,-3-1 6,-10-1 3,-6-1 2,-5-2 3,-7 2 4,-4-1 0,-5 0 3,-1 0-2,-2 1-4,-2-3-3,-3 0-5,0 2-8,-2-2-3,-5 0-3,2 0-7,-1 0-27,-2 0-40,-4 0-92,-1-2-182,0-1-172,-6-1-246,-9 2-154,-2-5-48,-14 3 40,-6-1 155,-9-1 162</inkml:trace>
        </inkml:traceGroup>
        <inkml:traceGroup>
          <inkml:annotationXML>
            <emma:emma xmlns:emma="http://www.w3.org/2003/04/emma" version="1.0">
              <emma:interpretation id="{5C7BEC22-EF68-4968-AC60-87E9E2EE98C0}" emma:medium="tactile" emma:mode="ink">
                <msink:context xmlns:msink="http://schemas.microsoft.com/ink/2010/main" type="inkWord" rotatedBoundingBox="17734,14589 18663,14609 18648,15288 17719,15268"/>
              </emma:interpretation>
              <emma:one-of disjunction-type="recognition" id="oneOf14">
                <emma:interpretation id="interp70" emma:lang="en-IN" emma:confidence="0">
                  <emma:literal>&lt;</emma:literal>
                </emma:interpretation>
                <emma:interpretation id="interp71" emma:lang="en-IN" emma:confidence="0">
                  <emma:literal>&gt;</emma:literal>
                </emma:interpretation>
                <emma:interpretation id="interp72" emma:lang="en-IN" emma:confidence="0">
                  <emma:literal>C</emma:literal>
                </emma:interpretation>
                <emma:interpretation id="interp73" emma:lang="en-IN" emma:confidence="0">
                  <emma:literal>c</emma:literal>
                </emma:interpretation>
                <emma:interpretation id="interp74" emma:lang="en-IN" emma:confidence="0">
                  <emma:literal>r</emma:literal>
                </emma:interpretation>
              </emma:one-of>
            </emma:emma>
          </inkml:annotationXML>
          <inkml:trace contextRef="#ctx0" brushRef="#br0" timeOffset="57572.4912">15737 9320 65,'11'-8'334,"-1"0"49,1 5 44,-1-4-20,-2-1-74,1 4-75,-4-3-44,3 2-22,-2 1-2,1-1 34,-4 0 50,0 0 40,-1 3 28,-2-2 5,-2 1-17,-1 3-58,0-2-75,-4 0-58,-1 2-41,-3-3-33,-3 6-17,-7-3-17,-3 2-10,-5 0-4,-5 3 1,1-1 3,-6 3 4,-1 1 4,-5 3 4,-1-2 3,-4 2-1,2 4 0,-2 0 0,-5 0-3,4-1-2,5 2-1,2 1 0,4 0-2,6 2-1,4-1 0,1 1-3,3 1-3,6-3-5,2 6-3,2-3-4,6 1-6,2 0 2,5 3-6,6-5 4,0 0 0,7 4 0,3-3-2,3-1 2,6 0 2,7-2-2,2 1-2,9-3 0,0 1 2,6-4-1,4 0 2,2-2-3,0-1 1,3 0 2,-7-2-3,2 0 1,-4-1 6,-2 0 2,-3 1 1,-4-2-1,-3 2-1,-7-3 2,-6-1-6,-3 2 1,-2-3-4,-3-1 1,-2 3-2,-3-4 0,-3 1 0,-4-1-1,-1 3-14,0-3-27,-6 0-64,-8 0-150,1-3-134,-2 3-168,-4-1-197,1-4-127,6-1-19,2-1 106,2 2 112,9-3 159</inkml:trace>
        </inkml:traceGroup>
        <inkml:traceGroup>
          <inkml:annotationXML>
            <emma:emma xmlns:emma="http://www.w3.org/2003/04/emma" version="1.0">
              <emma:interpretation id="{52832C60-942E-440F-8F03-881EB2583D76}" emma:medium="tactile" emma:mode="ink">
                <msink:context xmlns:msink="http://schemas.microsoft.com/ink/2010/main" type="inkWord" rotatedBoundingBox="19452,14714 27754,14893 27743,15364 19442,15185"/>
              </emma:interpretation>
              <emma:one-of disjunction-type="recognition" id="oneOf15">
                <emma:interpretation id="interp75" emma:lang="en-IN" emma:confidence="0">
                  <emma:literal>Transit-re</emma:literal>
                </emma:interpretation>
                <emma:interpretation id="interp76" emma:lang="en-IN" emma:confidence="0">
                  <emma:literal>Transit-we</emma:literal>
                </emma:interpretation>
                <emma:interpretation id="interp77" emma:lang="en-IN" emma:confidence="0">
                  <emma:literal>Transom-re</emma:literal>
                </emma:interpretation>
                <emma:interpretation id="interp78" emma:lang="en-IN" emma:confidence="0">
                  <emma:literal>Transit-a</emma:literal>
                </emma:interpretation>
                <emma:interpretation id="interp79" emma:lang="en-IN" emma:confidence="0">
                  <emma:literal>Transom-a</emma:literal>
                </emma:interpretation>
              </emma:one-of>
            </emma:emma>
          </inkml:annotationXML>
          <inkml:trace contextRef="#ctx0" brushRef="#br0" timeOffset="60270.4048">20990 9580 44,'6'-5'577,"-3"2"128,-3-6 70,3 6 35,-1-1-100,-2 1-197,0-1-205,0 4-117,0 0-63,0 0-17,0 4-17,0 3-11,0-4-9,-2 6-2,-1 1-1,3 2-17,-5 2-10,1-3-8,0 2-11,0 1-8,-1-2-5,2 3-3,-6-4-6,5 1-9,-4-3-33,-2 1-99,-1-4-123,-2 1-85,0-2-134,-3 0-150,-5-3-131,4-2 11,1 0 77,-2-2 62,5 0 125</inkml:trace>
          <inkml:trace contextRef="#ctx0" brushRef="#br0" timeOffset="60661.6839">21129 9496 102,'21'-9'191,"0"-3"-24,-2 3-31,5 2-119,2 3-63,3 0-3,1 0 36,4 1 47,0 3 43,4 0 35,-1 3 26,-2 1 27,2-3 23,-6 2 31,1 1 26,-2 0 7,-4-1-6,-2 1-16,-3 1-22,-7-2 0,2 1 18,-6 1 56,-4-1 40,1 3 400,-7-2-370,-5-1-42,3 0-68,-6 3-49,0-2-39,-3 1-30,1 0-26,1 1-15,-2 0-19,-2 0-12,0 4-9,0-3-8,2-1-5,1 2-9,-3 0 0,4 1-7,-2 2-2,3-3-3,3-1-5,-3 4 3,3-2-5,-3 2 0,5-2 1,1 2 1,-1-4-3,1 4 0,4-3 1,1 0-1,2 1-3,3-5-5,2 3-10,2-1-25,4-3-31,5 4-65,3-2-117,-1-5-129,6 2-82,-4 0-125,4-3-124,-6 0-92,1 0 41,-3-3 87,-7 0 73,-3 2 135</inkml:trace>
          <inkml:trace contextRef="#ctx0" brushRef="#br0" timeOffset="61019.0403">21558 9708 167,'-15'-3'493,"4"1"60,3-2 30,1 1 12,4 2-211,3-2-162,5 0-105,3 2-54,8-4-28,2 2-13,7 0-9,9 2-6,0-2-4,4 2-10,1-6-12,2 6-9,1-2-6,-3 0-7,-1-1 2,2 0 3,-4 0 8,1 1 11,-7-2 8,0-1 7,-2 1 13,-6 2 31,-4-2 57,-2 3 83,-3 0 71,-2-3 54,-5 3 28,1 2-4,-2-3-42,-4 1-80,2 2-65,1 0-57,-4 2-33,0 1-22,-4 1-12,1 1-1,3 2 0,-5 0 4,1 0-3,0 1 1,0 3-3,-1-4-3,2 2-7,-2 1-3,0-4-5,2 1-10,-2 0-37,0-2-106,-3-3-123,0 3-101,3-1-154,-3-4-158,0 2-104,0-2 32,3-2 84,4 2 81,1-2 144</inkml:trace>
          <inkml:trace contextRef="#ctx0" brushRef="#br0" timeOffset="61309.3187">22486 9589 174,'20'-5'498,"-6"3"58,-1 0 29,-5 2 12,0 0-212,-3 2-155,0 3-98,-5-1-42,0 4 6,-2 1 24,-1 0 24,-2 1 23,0-2 10,0 3 0,-1 0-22,4-3-22,-1 3-20,0-4-23,3 2-6,0-2 0,3-3 12,0 1 10,-1-1 8,1 1 14,2-3 12,3 0 5,2-2-11,1 0-14,2-2-16,4 0-19,4 0-24,-3-3-22,6-2-13,2 0-13,2-1-8,3 0-8,3 0-6,-4-6-14,2 6-29,-6-3-52,0 3-117,-1 1-138,-4 0-108,0 2-155,-8 1-132,3 1-79,-7 1 45,-4 2 106,-2 2 91,-3 1 157</inkml:trace>
          <inkml:trace contextRef="#ctx0" brushRef="#br0" timeOffset="61820.7404">23093 9717 126,'18'2'336,"4"-2"44,5 0 42,1 0-37,5-2-77,-4 0-61,2 2-36,2-5-23,-4 3-9,2-1-5,2-1 13,-4-1 22,2 1 31,2-4 19,1 1 3,0 2-21,-1-3-31,1 1-35,0-4-32,3 3-28,-7 1-13,2-2 2,-6 2 2,-5 0 4,-7-1 5,-1 4 2,-5-1-8,-8 1-23,0-1-14,-8 3-19,-1 1-18,-8-3-14,-5 1-13,-7 3 0,-1 3-5,-4-3-1,-6 4 1,0-1 1,-5 2-1,-2 2 0,1 2 0,-1 0 0,4 1-2,-2 0-1,6 1-2,1 0-2,7 0 1,3 1 1,4 0-1,3-2-2,3 1 4,8-2-1,4 3-1,6-3 0,8-1-1,8 6 0,10-6-5,11 3 1,9 1-4,10-4-1,8 3-4,12 1 1,3-3 0,6 3 1,3-2 2,2 2 0,1-1 5,-1-3 3,-2 4 4,-6-1-1,1-3 2,-7 3 3,-7-6-3,-2 3 7,-7-1-1,-6-1 1,-3-1 4,-6 0 7,-6-1 12,-5 1 8,-6-2 10,-2 1 7,-5-4 2,-3 4-2,-2-4-11,-2 3-11,-3-3-7,2 1-10,-3-1-7,-4 0-6,1 0-12,-4 0-31,2 0-51,-5-1-87,-2 1-164,-4-3-134,-1 0-212,-6 2-175,-6-2-56,-7-1 30,-7-1 132,-6 1 121,-7-1 215</inkml:trace>
          <inkml:trace contextRef="#ctx0" brushRef="#br0" timeOffset="58300.0065">16823 9413 8,'-26'-3'421,"1"-1"62,-1-3 31,0 6 21,2-3-118,5 1-159,0 1-67,6 0-13,3-2 16,2 4 9,3-1 2,2 1-11,3 0-14,10 0-23,4-3-15,9 3-9,10 0 3,6 0 2,8 0-10,7-1-20,10 1-16,4 0-13,2 0-7,2 0-8,-1 0-9,-7 0-12,-8 1-11,-1-1-12,-10 3-12,-7-3-3,-7 0-5,-6 0 0,-5 0-3,-6 0 1,-1 1-3,-2-1 0,-3 0-28,-6 0-91,1 0-115,-3 4-86,-3-4-107,1 2-144,-9-2-121,-2 2-22,0 1 55,-8-3 56,5 4 92,-3-3 136</inkml:trace>
          <inkml:trace contextRef="#ctx0" brushRef="#br0" timeOffset="58547.1822">17312 9425 48,'-9'3'442,"-7"-3"59,0 0 30,3 0 17,-2 4-140,3-4-170,-1 1-62,-2 2 8,1 1 40,-4 3 37,2 2 34,-2 1 17,-1 4-15,6 0-46,-1-1-47,0 3-40,4 3-34,0 2-24,2 0-26,0 3-19,5-5-21,-2 4-14,5-1-6,-3-2-8,3-2-5,3 0-4,-3-2-1,5-1-4,-5 0-3,5-4-15,-2-3-59,-3 3-130,3-4-105,-1-3-114,1 1-155,-3-4-153,0-1-53,-3-1 65,3 1 77,0-5 93,6 1 151</inkml:trace>
          <inkml:trace contextRef="#ctx0" brushRef="#br0" timeOffset="58901.4341">17489 9612 252,'26'-7'564,"-4"1"68,2-2 33,2 1 21,7 2-238,4 1-134,3 1-70,5-2-31,2 5-11,-1 0 3,1 1-6,-1 3-36,-2 4-50,2 1-33,-4 1-20,-4 1-21,-1 1-10,-3 4-13,-8-4-6,-2 3-3,-7 0-4,-4 0-3,-8-2 0,-2-2 6,-6-2 0,-5 1 3,-5-1 6,-1-5 10,-5 4 6,-2-4 13,1-1 12,-4-3 8,0 0 2,7 0 2,-1-3-2,2-1-6,6-4-10,2 1-12,8-1-5,4-4-11,5 0-7,9-1-9,7-3-6,4 2-1,5-4-11,3 5-16,-2 2-35,-1-4-80,0 3-133,25-6-587,-30 11 226,-3 0-142,-2 2-13,-2 2 82,-1-2 75,-3 5 107</inkml:trace>
          <inkml:trace contextRef="#ctx0" brushRef="#br0" timeOffset="59314.7263">19048 9556 76,'13'-1'471,"-6"-5"65,-11 5 42,-4-5 23,-1 1-112,-7 2-109,-2-1-53,-6 3-24,1 1-17,-4 0-9,-3 1-33,-4 4-68,-1 1-58,-2 1-30,0 0-19,3 1-9,4 1-17,1 1-9,6 2-10,-1-3-8,7 3-6,1-3-5,3-1 1,6 3-4,1-3 0,4-1 1,4 0 0,4 0 4,1-3 2,9-3 3,1 2 1,9-3 1,3-3-1,3 2-4,0-3-1,2-4-1,6-2-3,-1 2-1,-1 0 3,-1 1 1,-2-2 6,-3-1 10,-4 3 11,-4 1 13,-3 1 11,-7 0 6,-1 3-4,-5-3-14,3 5-14,-3-2-14,-6 2-12,1 2-6,-2 0-4,3 3 4,-4 0 1,3 1 5,-2 2 2,3-1-5,1 2-2,-1-1-1,1 3-1,2-3-2,1 2 0,-2 1-2,2-3-18,3 0-46,-3-1-114,-1-3-130,1 0-105,-3 1-164,-2-3-161,2 0-78,-5-2 49,0 0 95,0 0 87,-2-2 154</inkml:trace>
          <inkml:trace contextRef="#ctx0" brushRef="#br0" timeOffset="60001.2129">19403 9560 400,'8'-5'593,"1"-1"58,0 6 31,-1-1-57,0 1-219,1 1-155,4 3-121,1-1-54,1 4-27,1 2-10,0-1-6,-2 1-6,-1 1-6,0 1-4,0 1-1,-5 1-7,0-2 1,-5 0-3,-1-3 0,1 3 1,-3-3 3,0 0 4,-3-4 2,3 1 19,-2-1 40,-1-1 31,3-3 26,0 2 10,-3-2 10,1-2-10,-1-1-33,3-1-32,0-2-26,0-1-14,5-1-17,3 0-11,5-6-9,-1 2-1,4 4-1,2-3-3,-2 1 6,0 1 1,-1 1 1,-2 2-1,-5 1-3,0 3-2,0-1-8,-4 1-2,1 2 1,-2 2-3,1 1 5,-3 1 3,-1-1 5,3 3 1,1-1-1,-3 0 3,4 2-2,3-2 3,0 0 1,5-1 4,3 0-1,2 0-3,2 0-3,3-1 2,6-3-1,3 0 0,2 0 0,-2-3 6,1-2 2,4 2 1,-3-1-1,0 0 0,-1-4-2,-2 4 9,-2-6 0,4 1 3,-4 0 9,-1 1 11,0-4 10,-7 5 8,0-4 10,-3 3 9,-5 1-1,-5-1-2,-4 4-13,0-3-9,-4 3-13,-4 3-13,0-2-12,-1 3-5,-6 3-3,-2-2-5,-5 4-1,5 1 0,-3 1 0,2-1-3,3 3 1,3 2 0,1 1-1,4 0-1,6-2 2,2 1 1,3 4 1,5-3 0,1 0 0,6 3 3,0-4-3,0 4 0,-1-3 0,-1-1-2,-2 1 2,-2 0-1,-3-3 1,-1-1 0,-7 3-1,2-4 1,-7-2 0,-4 3 0,-2-2-4,-5-2-8,-5 0-9,-4 0-15,-5-4-24,-1 3-41,-1-3-88,-1 0-118,4 0-81,-3-3-116,5 3-144,2-5-124,3-1 2,4-1 77,4 2 66,11-2 117</inkml:trace>
        </inkml:traceGroup>
      </inkml:traceGroup>
      <inkml:traceGroup>
        <inkml:annotationXML>
          <emma:emma xmlns:emma="http://www.w3.org/2003/04/emma" version="1.0">
            <emma:interpretation id="{CAA747E8-E1F7-4BF3-BD99-B6B89BE504DB}" emma:medium="tactile" emma:mode="ink">
              <msink:context xmlns:msink="http://schemas.microsoft.com/ink/2010/main" type="line" rotatedBoundingBox="21271,16139 27329,16111 27331,16621 21273,16649"/>
            </emma:interpretation>
          </emma:emma>
        </inkml:annotationXML>
        <inkml:traceGroup>
          <inkml:annotationXML>
            <emma:emma xmlns:emma="http://www.w3.org/2003/04/emma" version="1.0">
              <emma:interpretation id="{95258EB1-7A29-44B5-8075-11DAE2ABA1EC}" emma:medium="tactile" emma:mode="ink">
                <msink:context xmlns:msink="http://schemas.microsoft.com/ink/2010/main" type="inkWord" rotatedBoundingBox="24667,16214 27329,16201 27331,16621 24669,16634"/>
              </emma:interpretation>
              <emma:one-of disjunction-type="recognition" id="oneOf16">
                <emma:interpretation id="interp80" emma:lang="en-IN" emma:confidence="0">
                  <emma:literal>condemns</emma:literal>
                </emma:interpretation>
                <emma:interpretation id="interp81" emma:lang="en-IN" emma:confidence="0">
                  <emma:literal>Condemns</emma:literal>
                </emma:interpretation>
                <emma:interpretation id="interp82" emma:lang="en-IN" emma:confidence="0">
                  <emma:literal>canoeing</emma:literal>
                </emma:interpretation>
                <emma:interpretation id="interp83" emma:lang="en-IN" emma:confidence="0">
                  <emma:literal>carotene</emma:literal>
                </emma:interpretation>
                <emma:interpretation id="interp84" emma:lang="en-IN" emma:confidence="0">
                  <emma:literal>Canoeing</emma:literal>
                </emma:interpretation>
              </emma:one-of>
            </emma:emma>
          </inkml:annotationXML>
          <inkml:trace contextRef="#ctx0" brushRef="#br0" timeOffset="63892.4009">21835 10945 118,'31'-14'471,"-11"6"61,4-3 41,-6 6 57,-2-2-92,-3 2-78,-3 0-44,-6 1-22,4 1-22,-3 3-41,-2 0-82,2 3-85,-5 1-48,0 3-25,0 0-16,-5 1-10,1 6-5,-4-3-9,0 1-10,0 3-8,1-4-3,-4 2-9,3 1-3,3 3-7,2-4-3,3 2-3,0-4 0,6 4-3,1-4 1,1 0-3,5 1-1,3-3-9,1 0-30,4 1-60,0-6-137,3 2-120,2 0-131,-1-5-168,-2-1-153,1 0-36,-6 0 85,-6-1 96,0-2 118</inkml:trace>
          <inkml:trace contextRef="#ctx0" brushRef="#br0" timeOffset="64204.6223">21894 11066 21,'-20'-4'442,"4"0"62,6-4 32,2 5 16,8-5-121,8 4-190,2-3-109,9-1-54,3 1-22,7 1 1,5 1 21,4-2 28,4 3 40,5-2 41,-4 2 24,3 2 16,-1-2-2,-6 1-11,-1 0-28,-4 2-37,-5 1-30,-3 0-33,-6 0-27,-4 0-18,-1 4-10,-4-1-4,-3 1 2,-6 0 3,3 4 11,-5 1 2,-2-2-2,-1-1-1,-2 4-5,2-4-4,-2 4-10,0-2-6,2 0-5,-2-1-5,2 0-2,-2-2-2,3 2 0,-1-3-3,3 3-21,-3-6-40,3 1-118,-2-2-120,2 0-109,0 0-158,0-2-146,0 1-77,0-6 50,0 3 85,2-3 92,4-1 148</inkml:trace>
          <inkml:trace contextRef="#ctx0" brushRef="#br0" timeOffset="64657.9727">22642 10979 412,'5'-3'479,"3"2"29,-3 1 21,-2 1-122,2-1-159,-2 3-105,-1 1-55,1-2-16,-3 5-6,3 1 1,-1-4 6,-2 3 5,0 1-1,0 1-6,0-2-9,0 0 5,0-2-7,0 3-8,3-2-2,-3-2 6,0 0 3,0 0 7,0-3 26,0 2 41,0 0 42,1-3 27,-1 0 11,4 0-9,0 0-33,4-3-41,0-1-47,5 0-36,5 0-23,8-3-15,-2 3-2,6-3-4,-1 3-6,2 0-3,-4 0 0,-5 1-1,-1 0-1,0 3-2,-5 0-1,-6 0 3,2 3-2,-4 1 4,-3 2 0,-1-1 6,-3 2 0,-1-3 1,-1 3 4,-3 1-5,4-4 0,-3 0 1,1 3 1,-1-3-2,3-1 3,3-1 2,-1 1 2,1-1-1,2-2 8,3 0-2,0 0-2,2 0 2,4-2-5,-1 2-2,5-5-6,-1 3 1,4 1 0,3-6-5,2 3 4,-4 0-1,7 0-1,-3-3-2,0 3 5,-1 0-16,-1 1-37,-1-5-89,-2 4-100,3 0-74,-2 0-74,-1-2-110,3 1-78,-6 1-39,-1 0 11,-1-3 26,5 2 46,2-2 111</inkml:trace>
          <inkml:trace contextRef="#ctx0" brushRef="#br0" timeOffset="64904.2053">24295 10852 268,'36'-8'489,"-5"0"51,-4 5 27,-4-1-25,-6 3-181,-1 1-84,-3 0-7,0 1 6,-2 3 31,-4 3 16,-1 0-12,-4 5-40,-2-2-51,-2 4-32,-4 5-37,-1-3-18,-4 4-14,-2-1-10,0 5-13,-4-3-20,-3 0-13,1 3-12,-5-5-10,0 3-8,2-3-12,-2 2-6,1-4-4,-3 1-4,-2-3-1,-1-3-5,-5 2 2,-5-2-11,-2-3-23,-6 1-56,-4-5-138,-4 1-147,-4-3-181,-5-1-209,-7-4-131,-6-1-24,-11-3 93,-5-2 126,-10-3 167</inkml:trace>
          <inkml:trace contextRef="#ctx0" brushRef="#br0" timeOffset="62591.4791">18997 10890 251,'-3'-7'529,"-2"3"54,3-1 28,-9 0 43,1 0-166,-1 1-82,-2-1-43,1 3-20,-4 1-9,-2 1-32,0 0-87,-6 0-81,-2 3-51,-2 5-25,-6-2-12,-1 6 0,-2 2-5,-2-1-1,6 2-4,-1 0-6,3 3-5,2-2-11,4 3-2,4-3-1,3 1 0,5 1-9,5-2 0,5 3 1,3-3-2,11 0 1,2-2-4,8 0 4,5 0-2,4-2-6,9-4-24,3-1-59,7 0-112,3-2-116,5 1-78,0-1-107,2-5-95,-1 1-60,-7-2-6,-5-3 44,-2 3 41,-6-5 90,-1 5 110</inkml:trace>
          <inkml:trace contextRef="#ctx0" brushRef="#br0" timeOffset="63643.2231">19445 11107 263,'9'-7'473,"-1"0"48,-5 2 35,-3-2-14,-3 3-112,2 0-42,-3-3-2,-4 3 2,0 3-1,0-2-21,-5 3-68,1-3-94,-6 6-72,2-3-51,-3 4-30,-2 0-19,2 3-12,-2-3-6,6 0-4,-1 3-3,3 0-5,5 0-2,0-2 1,4 1 1,4 0 2,0-2-3,4 1 4,3-1 2,-1-1 0,5-1 1,-1 0 2,6-2 2,0 0 1,-1-2 0,4 0 2,-1-1-1,-1-1 1,1-3-1,1 2 1,-1-4-2,3 4-3,1-4-4,2 1-5,-1 0 2,-3 0-4,1 1-1,-1 0-1,-6 2-2,5 2-1,-4-1-1,2 3-2,-1 1 0,-3 0-2,6 1 2,-6 3 1,0-1 4,0 5-2,-3-1 6,2 2 0,-7 1 4,2-1 0,-6 0-2,2 1 2,-3-1-8,-3 0 4,3-2 0,0 0 0,0 0 0,0-2 0,0 2 7,3-6-4,1 5 0,-4-5 0,1-1 2,2 4 2,2-4 1,5-4-2,3 4-2,6-4-1,3 1-3,4-2-3,8-2 0,-1 0 1,8 1-2,2-3 2,0 2-5,7-3 0,-3 4 0,4-1 0,-1-1 0,-1 1 5,-1 2 2,-1-1 2,-2 5-2,-7-6 0,-4 6-3,-5 1-4,-7 0 3,-4 0-3,-5 1 1,-5 2 11,-5 2-2,-6 1 6,-5-1-2,-5 5 1,-8-1-1,2 0-4,-8 1 2,4-1-3,-1 3 2,3-4 0,4 3 1,1 1-4,3-5-1,3 1-1,2-1 0,7 0 0,-3-3 3,8 0-1,-3 0 3,12-2 2,0-2 0,8 3 1,4-6-2,4 3 1,2-2 0,2-2-4,4 0 1,-1-3 0,0-4-2,3 4-1,-1-5 1,-1 0 4,-3-2-3,0 1 2,-5-3-3,-2 0 3,-6 0-2,0-3-2,-5 1 5,-8-1-1,-7 0 7,-7 1 3,-9-1 5,-7-3 2,-8 3 1,-7 0-1,-7 2-4,-5 1-4,-6 0-1,-1 0-4,-4-2 0,-5 4 0,4 1-1,-5 1 4,3 2-3,4 1-1,6 5-4,7-3-2,5 5-3,8 2-2,7 0-5,5 4 2,4 4 1,12-2 2,6 4-1,7-1 5,13-1-2,11 3 1,4 1-1,10-4 0,9 2 1,9-1 1,11 1 1,10-1-1,7-2 2,1 0 0,0-1-1,-3-1-1,-5 0 0,-5 0 0,-6-4 2,-10-1-2,-8 3 4,-6-3 3,-8-3 3,-7 3 3,-6-1 2,-4-2 6,-5 1 8,-6 2 9,-1-2 6,-5-1 2,-3 1-1,3 2-6,-3 0-11,-2 0-14,0 0-13,-1 0-5,1 5-5,0-3 0,-3 3 1,0 0 6,0 6 2,-3-4 1,0 5 3,3-4-2,-2 6-2,-1-3 0,0-1 0,3 2 3,-5-2-4,3 2 1,-1-2 0,0 0-2,1-2-11,-1 3-22,-2-4-36,2 1-61,-5-4-131,6 0-135,-1 0-98,1-1-128,2 1-123,0-4-80,2 0 57,1-4 95,2 0 86,8 0 139</inkml:trace>
        </inkml:traceGroup>
      </inkml:traceGroup>
    </inkml:traceGroup>
    <inkml:traceGroup>
      <inkml:annotationXML>
        <emma:emma xmlns:emma="http://www.w3.org/2003/04/emma" version="1.0">
          <emma:interpretation id="{D918F201-BEEA-47AE-9A08-A92B0228BB2F}" emma:medium="tactile" emma:mode="ink">
            <msink:context xmlns:msink="http://schemas.microsoft.com/ink/2010/main" type="paragraph" rotatedBoundingBox="2937,16675 25466,17122 25444,18259 2915,17812" alignmentLevel="2"/>
          </emma:interpretation>
        </emma:emma>
      </inkml:annotationXML>
      <inkml:traceGroup>
        <inkml:annotationXML>
          <emma:emma xmlns:emma="http://www.w3.org/2003/04/emma" version="1.0">
            <emma:interpretation id="{2D39E9CC-EE4F-4016-819B-5B05CF45D7D1}" emma:medium="tactile" emma:mode="ink">
              <msink:context xmlns:msink="http://schemas.microsoft.com/ink/2010/main" type="inkBullet" rotatedBoundingBox="2933,16907 3243,16913 3235,17297 2925,17290"/>
            </emma:interpretation>
            <emma:one-of disjunction-type="recognition" id="oneOf17">
              <emma:interpretation id="interp85" emma:lang="en-IN" emma:confidence="0">
                <emma:literal>;</emma:literal>
              </emma:interpretation>
              <emma:interpretation id="interp86" emma:lang="en-IN" emma:confidence="0">
                <emma:literal>i</emma:literal>
              </emma:interpretation>
              <emma:interpretation id="interp87" emma:lang="en-IN" emma:confidence="0">
                <emma:literal>#</emma:literal>
              </emma:interpretation>
              <emma:interpretation id="interp88" emma:lang="en-IN" emma:confidence="0">
                <emma:literal>l</emma:literal>
              </emma:interpretation>
              <emma:interpretation id="interp89" emma:lang="en-IN" emma:confidence="0">
                <emma:literal>=</emma:literal>
              </emma:interpretation>
            </emma:one-of>
          </emma:emma>
        </inkml:annotationXML>
        <inkml:trace contextRef="#ctx0" brushRef="#br0" timeOffset="76609.8565">173 11880 263,'-13'7'602,"3"-6"89,-1 6 50,2-3 26,-3-4-247,4 1-177,2-1-158,3 3-88,-2-3-50,2 3-29,3-3-12,3 0-6,2 1-4,0 2-13,6-3-57,2 2-72,1 0-92,2 2-165,5-4-177,-3 1-85,2-1 10,4 0 46,2 0 80</inkml:trace>
        <inkml:trace contextRef="#ctx0" brushRef="#br0" timeOffset="76973.1459">410 11563 611,'-14'-5'786,"6"1"58,-5 0-44,0-1-104,2-1-464,3 5-300,2 1-175,-1 0-118,1 0-42,-2 1-12,0 3-65,0-2-25,0 3 4,6-1 39,-1 0 79</inkml:trace>
      </inkml:traceGroup>
      <inkml:traceGroup>
        <inkml:annotationXML>
          <emma:emma xmlns:emma="http://www.w3.org/2003/04/emma" version="1.0">
            <emma:interpretation id="{D9379D1C-E250-422C-9F94-F1ADEE33E614}" emma:medium="tactile" emma:mode="ink">
              <msink:context xmlns:msink="http://schemas.microsoft.com/ink/2010/main" type="line" rotatedBoundingBox="3860,16694 25466,17122 25444,18259 3838,17831"/>
            </emma:interpretation>
          </emma:emma>
        </inkml:annotationXML>
        <inkml:traceGroup>
          <inkml:annotationXML>
            <emma:emma xmlns:emma="http://www.w3.org/2003/04/emma" version="1.0">
              <emma:interpretation id="{FAC591BF-1A85-4BB7-9566-E11D2797F092}" emma:medium="tactile" emma:mode="ink">
                <msink:context xmlns:msink="http://schemas.microsoft.com/ink/2010/main" type="inkWord" rotatedBoundingBox="3922,16676 8003,17200 7872,18227 3790,17702"/>
              </emma:interpretation>
              <emma:one-of disjunction-type="recognition" id="oneOf18">
                <emma:interpretation id="interp90" emma:lang="en-IN" emma:confidence="0">
                  <emma:literal>Es,</emma:literal>
                </emma:interpretation>
                <emma:interpretation id="interp91" emma:lang="en-IN" emma:confidence="0">
                  <emma:literal>Es'</emma:literal>
                </emma:interpretation>
                <emma:interpretation id="interp92" emma:lang="en-IN" emma:confidence="0">
                  <emma:literal>to,</emma:literal>
                </emma:interpretation>
                <emma:interpretation id="interp93" emma:lang="en-IN" emma:confidence="0">
                  <emma:literal>to'</emma:literal>
                </emma:interpretation>
                <emma:interpretation id="interp94" emma:lang="en-IN" emma:confidence="0">
                  <emma:literal>ifs,</emma:literal>
                </emma:interpretation>
              </emma:one-of>
            </emma:emma>
          </inkml:annotationXML>
          <inkml:trace contextRef="#ctx0" brushRef="#br0" timeOffset="76790.0059">1131 11928 256,'17'-2'677,"-9"-1"92,-6-1 26,-7-1-40,-3 1-269,2 0-325,-2-2-229,-5 5-122,5-3-62,-3 1-52,-2-2-54,3 2-72,-3-1-63,0 1-29,1-1 11,0 0 79,3 1 103</inkml:trace>
          <inkml:trace contextRef="#ctx0" brushRef="#br0" timeOffset="83521.474">2106 11529 10,'5'-11'417,"-3"0"62,4 2 36,-6-1 24,0 4-118,0-4-123,0 4-22,0-1 34,0 2 29,-3 0 23,0 0 10,3 1-22,-2 3-73,2-3-83,0 4-56,-3-2-45,1 2-29,2 0-24,-3 2-18,0-2-9,-2 5-6,-3-1 3,-5 4-2,-1 1 2,-6 2 2,0 1-2,0 2 3,-1 2-1,-6 6 6,0-2 4,-5 4 4,-2 4 8,-1 2 6,-4 0 4,-7 5 5,-1-1 3,-6 3 6,5 1 2,-5 2-2,2-2-5,3 3-7,1-3-7,7 3-9,6-3-11,7-1-10,6 1-4,8-4-5,10-2-3,6-1-8,10-1-21,8-2-33,6 0-84,10-5-170,7 0-135,9-4-208,6 0-188,5-6-78,12 2 27,5-8 137,11 2 120,6-8 209</inkml:trace>
          <inkml:trace contextRef="#ctx0" brushRef="#br0" timeOffset="77666.6829">2944 11709 83,'-16'-1'448,"-4"1"50,-1 0 33,2-3 15,-2 1-165,9 2-160,-1 0-90,3-3-28,2 3 6,3 0 13,-3-1 15,5 1 4,1 0-3,-1 0-21,2 0-30,2 0-29,4 1-4,1 2 14,7-1 28,5 2 27,8 2 19,7-2 14,9 1-4,6 2-20,13-1-33,0 1-21,10 0-19,1 4-16,5-3-15,1 3-6,-4-4-5,2 5-3,-6-4-4,-6 1 2,-6 3-4,-6-4-1,-9 2-5,-6-1 5,-4 1 7,-12-1 9,-6 1 14,-7-2 17,-10 0 16,-6-1 8,-13 1 4,-11 0 3,-6-1-1,-9 0-10,-7-3-6,-6 6-4,-1-5-7,-9 2-5,2-3-6,1 0-2,0 0-10,2 3-6,3-6-4,2 5-9,6-5-8,6 3-3,3-4-1,6 7-3,9-7 0,1 1-2,8 2 1,5-3-8,2 3-18,2-3-29,3 1-63,1-1-143,3 3-141,5-2-187,-3 2-205,6 1-103,-1-1-13,-2 2 107,8-2 123,-4 3 181</inkml:trace>
          <inkml:trace contextRef="#ctx0" brushRef="#br0" timeOffset="78165.121">2458 12415 352,'-39'0'556,"1"0"53,4-2 30,-3 2-29,3-3-183,5 3-82,7-2-33,4 2-4,-1 0-4,6 0-2,4-2-42,0 2-81,1 0-62,4 0-47,-1 0-23,2 0-18,-1 0-16,8 0-2,-1 2-4,3-2 3,2 0 5,8 0 13,7 2 5,9-2 5,6 3 6,12-3-4,9 0-9,14 2-9,9-2-5,12 0 0,6 3-2,4-3-4,5 0-2,-3 0 3,-3 0-3,1 4-5,-6-4 4,-8 3 2,-2-3 0,-10 2 2,-5 0 2,-11-2 3,-2 0 5,-14 1 2,-3-1 1,-6 0 4,-9 0 5,-4 4-1,-3-4 1,-12 0-1,4 0-3,-2 0 1,-6 0-7,0 0-3,-2 0-4,-1 0-5,1 0-4,-3 0-7,-3 0-4,1-4-29,-6 4-47,-2-1-131,-6 1-167,0-2-221,-5 0-241,1-1-106,-1-1-23,1-4 97,8 1 147,4-2 212</inkml:trace>
          <inkml:trace contextRef="#ctx0" brushRef="#br0" timeOffset="78695.577">5037 12266 398,'-12'-1'750,"0"1"99,3-3 49,-3 0 21,4 2-255,4-3-298,-1 4-170,5 0-89,0 0-33,3 4 0,3-4 1,2 4 6,5 0 1,3 3 0,0 2-10,-1 0-12,1 2-12,-3 4-7,-2-3-11,-5 3-9,-2 4-2,-8-7-4,-2 4-2,-5 1-4,-10 0 2,-5-1-5,-4-1-6,-4-3-10,-3 3-24,2-4-48,-2 1-127,6-5-138,-1 2-144,10-7-188,1 3-150,8-3-49,0-2 73,10-2 117,6-3 130</inkml:trace>
        </inkml:traceGroup>
        <inkml:traceGroup>
          <inkml:annotationXML>
            <emma:emma xmlns:emma="http://www.w3.org/2003/04/emma" version="1.0">
              <emma:interpretation id="{11FAF8EA-8C42-4D62-A565-A6900F2EBE32}" emma:medium="tactile" emma:mode="ink">
                <msink:context xmlns:msink="http://schemas.microsoft.com/ink/2010/main" type="inkWord" rotatedBoundingBox="8853,17350 10138,17242 10173,17662 8888,17770"/>
              </emma:interpretation>
              <emma:one-of disjunction-type="recognition" id="oneOf19">
                <emma:interpretation id="interp95" emma:lang="en-IN" emma:confidence="0">
                  <emma:literal>Z</emma:literal>
                </emma:interpretation>
                <emma:interpretation id="interp96" emma:lang="en-IN" emma:confidence="0">
                  <emma:literal>#</emma:literal>
                </emma:interpretation>
                <emma:interpretation id="interp97" emma:lang="en-IN" emma:confidence="0">
                  <emma:literal>f</emma:literal>
                </emma:interpretation>
                <emma:interpretation id="interp98" emma:lang="en-IN" emma:confidence="0">
                  <emma:literal>%</emma:literal>
                </emma:interpretation>
                <emma:interpretation id="interp99" emma:lang="en-IN" emma:confidence="0">
                  <emma:literal>€</emma:literal>
                </emma:interpretation>
              </emma:one-of>
            </emma:emma>
          </inkml:annotationXML>
          <inkml:trace contextRef="#ctx0" brushRef="#br0" timeOffset="79403.1355">6862 11959 468,'-15'-10'674,"2"3"72,4 1 40,-3 1-22,6-2-193,0 3-185,1 1-107,0 2-56,2-3-32,1 4-39,2 0-52,-3 0-36,3 4-31,0 0-2,0 5 3,-2 2 6,2 2 10,-6 2 3,4 4 7,-4 3-7,-1 1-3,-1-1-9,-4 4-6,-1-2-4,0 2-9,-3-2-5,0 0-5,3-1-1,-3-4-5,-2 3 1,4-6-4,-2 1 0,0-3 0,1-1 1,1-1 1,1-1-1,0-3-3,5-1 1,2 0 2,-5-2-3,9-2 1,-4 0 3,4-2 0,-1-1-11,3-1-20,3 1-33,-1-6-84,1 5-146,0-6-117,-1 2-165,1-2-190,-2 0-103,-1-4 7,-4 3 111,4-1 95,-2-1 166</inkml:trace>
          <inkml:trace contextRef="#ctx0" brushRef="#br0" timeOffset="81213.4207">6610 12150 260,'-10'-1'402,"2"-3"38,3 1 38,-3 2-84,0-3-106,3-2-86,-11 0 84,8-1-168,0 1-5,0 1 33,2-2 30,-1 3 28,3-4 8,2 5-7,4-4-17,2 2-51,4-2-42,5 2-35,8 1-25,5-1-15,6 1-6,8 4-7,2-3 0,7 6-3,1-3-3,1 4 1,-2 3-2,-3 2 1,-4 1-1,-4 4 8,-6 0-1,-9-1 3,-10 5 6,-7-1 2,-9 2 0,-7-3-2,-14 0 2,-5 2-2,-9-6 2,-5 3 14,-7-3 17,-5-3 20,-1 0 18,-10-2 10,-3-3 8,-3-1 0,-6 0 2,4-3 9,-5 0 2,7-6 6,8 4 1,6-5-12,11 0-20,14-2-25,12 1-24,11-4-19,15-3-14,11 0-8,18-4-2,9 2-2,15 1-4,9 1 1,10 3-1,4 0-1,2-1-2,-1 7-1,1 0 3,-3 6 0,-7 0 1,-4 6 4,-4 0-3,-8 1 2,-5 5 0,-11 2 1,-5 0-4,-10 0 0,-8-1 1,-7 2-1,-6 0-3,-8-3 3,-2-1 2,-8 0 1,-5-3 2,-7-1 0,-7-1 4,-4-2 0,-5-4 1,-6 3 0,-4-6 1,-4 1-2,-3-2 0,-1 0 2,3-7-2,3 3 1,5-3 0,9-1-2,6-3 0,13-1-3,14-3-1,8-2-4,14 2 3,9 4-2,6-3 2,2 3-1,1-1-2,3 6 2,-3 1 1,-1 1-3,1 2 2,-7 2-1,2 1 1,-3 3-3,0 3 1,-6-2-4,0 2-23,-7 2-37,-1-1-85,-4 3-144,-3-2-109,0 2-143,0-3-144,-2 1-127,5 2-3,0-6 97,5 3 87,8-3 134</inkml:trace>
          <inkml:trace contextRef="#ctx0" brushRef="#br0" timeOffset="79024.8677">6170 12080 26,'-3'-2'656,"1"0"146,2-1 73,-3-2 39,1 3-70,2 0-282,5-3-273,3 5-141,5-2-70,5-1-37,11 3-14,6 0-10,11 0-8,14 0-2,6 0-4,7 3-2,3-1-1,7 0 0,-3 1 2,1 1-4,-6-3-10,-3 6-43,-8-5-115,-4 0-106,-6 3-91,-7-4-159,-10 1-164,-7-2-77,-7 0 52,-7 0 74,-5 0 72,-9-2 151</inkml:trace>
        </inkml:traceGroup>
        <inkml:traceGroup>
          <inkml:annotationXML>
            <emma:emma xmlns:emma="http://www.w3.org/2003/04/emma" version="1.0">
              <emma:interpretation id="{8BDEA35F-5994-4176-BA56-6E37E5C43FEF}" emma:medium="tactile" emma:mode="ink">
                <msink:context xmlns:msink="http://schemas.microsoft.com/ink/2010/main" type="inkWord" rotatedBoundingBox="11216,16970 13211,16805 13279,17621 11283,17786"/>
              </emma:interpretation>
              <emma:one-of disjunction-type="recognition" id="oneOf20">
                <emma:interpretation id="interp100" emma:lang="en-IN" emma:confidence="0">
                  <emma:literal>Is</emma:literal>
                </emma:interpretation>
                <emma:interpretation id="interp101" emma:lang="en-IN" emma:confidence="0">
                  <emma:literal>Its</emma:literal>
                </emma:interpretation>
                <emma:interpretation id="interp102" emma:lang="en-IN" emma:confidence="0">
                  <emma:literal>Ifs</emma:literal>
                </emma:interpretation>
                <emma:interpretation id="interp103" emma:lang="en-IN" emma:confidence="0">
                  <emma:literal>Ins</emma:literal>
                </emma:interpretation>
                <emma:interpretation id="interp104" emma:lang="en-IN" emma:confidence="0">
                  <emma:literal>ID</emma:literal>
                </emma:interpretation>
              </emma:one-of>
            </emma:emma>
          </inkml:annotationXML>
          <inkml:trace contextRef="#ctx0" brushRef="#br0" timeOffset="81709.7723">8692 11852 315,'26'-12'504,"-1"3"42,-5-1 25,36-23 1214,-45 27-1376,-5 0 17,1-1-9,-5 1-72,4 1-92,-4 2-68,1-1-39,-2 3-34,-1-3-25,4 4-19,-4-2-13,0 1-12,0 1-10,0 0-8,3 0-8,-3 0-6,1 0-6,-1 0-5,0 0-2,0 0-2,0 0 0,0 3 3,0-3 1,0 5 1,0 1 9,-1-1 4,1 2 5,-7 0 8,6-1 10,-4 5 7,-1-1 7,4 2 3,-6 4 8,3-2 7,-6 1-1,3 3-1,-2 1-3,-1 0-6,-2-2-4,3 2-12,1-2-8,-6 4-8,6-2-5,-1-2-5,-1-1-5,1 1-5,-1 0-3,3-7 0,3 4-3,-3-2 0,7-5-3,-7 4 1,3-8-2,2 2-11,-2-2-33,2-2-40,-2-1-46,0-1-54,2-3-84,0-2-155,1 0-101,4-1-148,-2-5-150,3-2-95,0 2 10,2-2 125,0 0 114,-1-2 175</inkml:trace>
          <inkml:trace contextRef="#ctx0" brushRef="#br0" timeOffset="81993.9957">8443 11762 418,'-14'-5'524,"3"-1"46,1 1 29,2 2-77,5-3-187,1 5-92,4-4-43,6 1-14,3 1-9,7-2-6,4 3-23,10 0-35,4-1-41,5 3-33,4 0-36,2 0-63,-1 3-78,1 1-63,-4-3-118,-4 6-134,-6-2-148,-4 2-29,-8 0 22,-5 5 37,-6-1 104</inkml:trace>
          <inkml:trace contextRef="#ctx0" brushRef="#br0" timeOffset="82239.173">8599 12166 133,'-13'4'457,"4"-1"45,-3 2 24,8-3 16,-4-2-193,-1 2-123,5 1-23,0-3 33,4 1 34,0-1 18,4 0 19,0 3 8,5-3-31,3 0-55,6 3-42,3-3-28,11 2-29,2-2-41,1 3-37,7-3-26,-1 0-31,3 0-74,1 4-142,-5-4-115,5 0-181,-7-4-208,1 4-110,-2-5 3,-2 2 103,2-1 91,0-1 168</inkml:trace>
          <inkml:trace contextRef="#ctx0" brushRef="#br0" timeOffset="82685.5917">9756 11580 226,'-24'-17'474,"9"6"37,2 0 28,1 0 9,0 3-203,4 0-50,7 4 22,-4-2 18,-1 1 16,4 4-1,2-1-36,-3 0-85,3 2-93,3-3-48,2 6-28,4-3-10,7 2 1,5 1 4,5 5 10,4-1 9,4 4 0,3 1 6,5 6 9,1 2 6,8 4 2,2 0-4,-5 6-5,5-3-5,-4 2-2,-3 5-9,1-1-3,-6-1-9,-4 0-2,-10 2-7,-2-3-10,-9 2-8,-10-2-10,0 3-9,-6-4-4,-8 1-6,-4-2-5,-8 3-5,-2-7-3,-9 0-29,-9-3-53,-8 1-113,-11-1-183,-9-6-165,-12-1-218,-11-1-160,-7-4-45,-11-1 61,-7-5 159,-17 0 149,-8-4 217</inkml:trace>
        </inkml:traceGroup>
        <inkml:traceGroup>
          <inkml:annotationXML>
            <emma:emma xmlns:emma="http://www.w3.org/2003/04/emma" version="1.0">
              <emma:interpretation id="{7EE7F0DD-D25D-458F-92AD-22B08477B65F}" emma:medium="tactile" emma:mode="ink">
                <msink:context xmlns:msink="http://schemas.microsoft.com/ink/2010/main" type="inkWord" rotatedBoundingBox="14657,17021 16102,17293 16024,17704 14579,17433"/>
              </emma:interpretation>
              <emma:one-of disjunction-type="recognition" id="oneOf21">
                <emma:interpretation id="interp105" emma:lang="en-IN" emma:confidence="0">
                  <emma:literal>is</emma:literal>
                </emma:interpretation>
                <emma:interpretation id="interp106" emma:lang="en-IN" emma:confidence="0">
                  <emma:literal>ins</emma:literal>
                </emma:interpretation>
                <emma:interpretation id="interp107" emma:lang="en-IN" emma:confidence="0">
                  <emma:literal>ons</emma:literal>
                </emma:interpretation>
                <emma:interpretation id="interp108" emma:lang="en-IN" emma:confidence="0">
                  <emma:literal>its</emma:literal>
                </emma:interpretation>
                <emma:interpretation id="interp109" emma:lang="en-IN" emma:confidence="0">
                  <emma:literal>Ins</emma:literal>
                </emma:interpretation>
              </emma:one-of>
            </emma:emma>
          </inkml:annotationXML>
          <inkml:trace contextRef="#ctx0" brushRef="#br0" timeOffset="84241.0579">11851 11859 236,'21'-7'506,"-3"2"75,-2 1 70,-7-3 76,-1 4-155,0-1-79,0 1-57,-4 1-44,0-1-56,-2 2-83,4 1-84,-6 0-70,2 0-47,-2 4-31,-2 3-13,-4-1-4,0 4 4,-6 2 4,3 3 1,-3-3 2,0 6-1,-4-5-6,3 3-3,0-1 0,-2 1-5,3-4 0,-1 2-3,2-1 1,1-3-28,-1-1-85,3 1-142,1-4-99,1-2-145,1 2-165,2-6-135,1 0 1,-1-3 100,3 0 76,5-3 131</inkml:trace>
          <inkml:trace contextRef="#ctx0" brushRef="#br0" timeOffset="84391.1462">12089 11788 208,'16'-12'481,"-5"-1"42,-10 5 23,4-3 12,-5 6-243,3-2-149,1 6-83,-4-3-47,0 1-39,1 3-49,7 0-68,0 0-85,5 3-90,3 1-108,7 1-58,6-2 1,1 2 40,8 2 73</inkml:trace>
          <inkml:trace contextRef="#ctx0" brushRef="#br0" timeOffset="84745.4198">12790 11831 371,'14'2'490,"-8"-2"36,1 3 21,-5-3-61,-2 0-152,-2 0-76,-9 0-26,3 0 3,-7 0 21,-4 0 1,1 1-24,-4 2-36,1 0-32,-3-1-35,1 1-33,4 5-36,2-4-19,1 7-16,6-3-8,2 3-3,8-3 0,5 6 0,8-2-7,6 0 0,6 1-1,6 2-2,7 1-3,7-1-1,2 0 3,1 1-2,5 3-3,-5-5-1,2 5-2,-7-4 4,-3 3-2,-4-4 1,-6-1 1,-6 1 1,-6-2 8,-5-3 5,-7 0 11,-6 1 9,-6-5 12,-7 3 6,-5-4 3,-11 3 1,-4-7-5,-9 4-7,-1-1-9,-7-3-6,-2 1-4,-2-1-12,-1-1-11,2 1-35,-1-3-89,1-1-137,5 1-95,3-1-160,6 0-173,10 0-113,4-3 14,12-1 93,11 2 75,10-4 149</inkml:trace>
        </inkml:traceGroup>
        <inkml:traceGroup>
          <inkml:annotationXML>
            <emma:emma xmlns:emma="http://www.w3.org/2003/04/emma" version="1.0">
              <emma:interpretation id="{8BD78FD5-0826-463E-9DCC-183D71E33D82}" emma:medium="tactile" emma:mode="ink">
                <msink:context xmlns:msink="http://schemas.microsoft.com/ink/2010/main" type="inkWord" rotatedBoundingBox="17458,17276 18535,17486 18491,17710 17414,17500"/>
              </emma:interpretation>
              <emma:one-of disjunction-type="recognition" id="oneOf22">
                <emma:interpretation id="interp110" emma:lang="en-IN" emma:confidence="0">
                  <emma:literal>a</emma:literal>
                </emma:interpretation>
                <emma:interpretation id="interp111" emma:lang="en-IN" emma:confidence="0">
                  <emma:literal>A</emma:literal>
                </emma:interpretation>
                <emma:interpretation id="interp112" emma:lang="en-IN" emma:confidence="0">
                  <emma:literal>m</emma:literal>
                </emma:interpretation>
                <emma:interpretation id="interp113" emma:lang="en-IN" emma:confidence="0">
                  <emma:literal>q</emma:literal>
                </emma:interpretation>
                <emma:interpretation id="interp114" emma:lang="en-IN" emma:confidence="0">
                  <emma:literal>~</emma:literal>
                </emma:interpretation>
              </emma:one-of>
            </emma:emma>
          </inkml:annotationXML>
          <inkml:trace contextRef="#ctx0" brushRef="#br0" timeOffset="85244.8452">14981 12038 287,'11'-9'570,"-1"2"57,-2-2 28,-3 2 25,-5-1-208,3 1-123,-3 3-62,-3 0-31,1 1-21,-9-1-17,-2 4-53,-8 4-72,-1 0-41,-10 3-26,-2 0-8,-1 4-5,-2-3-5,3 4 2,1-3-3,2 3-2,2-3-3,4 1-1,4 1-1,6-3-1,1 3 1,1-4 3,7-1 0,2 1 7,4-1 17,5-5 21,6 3 11,4-3 6,4-1 5,7-1-2,1-3-17,5 1-17,2-2-4,1-2-3,2 0-1,0-1 5,-5 0 5,2 5 9,-5-4 7,-4 2-1,-6 1-6,-4 3-6,-2-1-12,-2 2-13,-3 0-10,-2 2-1,1 3 3,-2 0 1,-1 2 5,4 1 7,0 5-4,1-1-2,0 0-3,4 0 1,5 3-4,2-2-2,6 2-3,3-3 1,3 4-13,3-5-24,2 0-61,2 1-158,-1-1-139,4-3-213,0-1-212,1 0-92,-4-5-2,2 3 127,-4-3 123,-3-2 202</inkml:trace>
        </inkml:traceGroup>
        <inkml:traceGroup>
          <inkml:annotationXML>
            <emma:emma xmlns:emma="http://www.w3.org/2003/04/emma" version="1.0">
              <emma:interpretation id="{FA6FC249-2BEA-434C-AF83-F8D980E8318C}" emma:medium="tactile" emma:mode="ink">
                <msink:context xmlns:msink="http://schemas.microsoft.com/ink/2010/main" type="inkWord" rotatedBoundingBox="20380,17475 25457,17575 25449,18014 20371,17914"/>
              </emma:interpretation>
              <emma:one-of disjunction-type="recognition" id="oneOf23">
                <emma:interpretation id="interp115" emma:lang="en-IN" emma:confidence="0">
                  <emma:literal>pan-as</emma:literal>
                </emma:interpretation>
                <emma:interpretation id="interp116" emma:lang="en-IN" emma:confidence="0">
                  <emma:literal>pane-as</emma:literal>
                </emma:interpretation>
                <emma:interpretation id="interp117" emma:lang="en-IN" emma:confidence="0">
                  <emma:literal>Pan-as</emma:literal>
                </emma:interpretation>
                <emma:interpretation id="interp118" emma:lang="en-IN" emma:confidence="0">
                  <emma:literal>panamas</emma:literal>
                </emma:interpretation>
                <emma:interpretation id="interp119" emma:lang="en-IN" emma:confidence="0">
                  <emma:literal>Parr-as</emma:literal>
                </emma:interpretation>
              </emma:one-of>
            </emma:emma>
          </inkml:annotationXML>
          <inkml:trace contextRef="#ctx0" brushRef="#br0" timeOffset="85763.3421">17545 12220 165,'34'-7'479,"-5"2"55,-4-1 30,-1 1 11,-3 0-206,-2-1-130,-3 2-14,2 0 41,-2 1 35,-5 1 21,-4-2 10,1 4-25,-3 0-80,1 0-92,-4 0-59,-2 4-21,0 3-12,-8 2 2,3 3 2,-5 0 3,-3 2-2,2 1-10,-3 1-7,-2-1-3,0 3-7,1-1-3,-1 0-7,0-2 1,3 3-6,4-2-4,1-3-1,3 1 1,-2-2-2,6-3-2,-2-1-18,3 3-59,0-4-123,0-2-107,0-2-93,0-3-142,0 4-130,0-8-85,0 1 44,-2-2 70,-1-2 70,0 0 134</inkml:trace>
          <inkml:trace contextRef="#ctx0" brushRef="#br0" timeOffset="86023.5497">17721 12227 339,'5'-11'480,"0"-3"37,3 4 18,0-2-65,3 1-206,4-1-110,-2 4-44,7 0 1,1-2 9,5 4 17,6-1 20,2 1 6,1 5-5,7 1-22,-4 0-25,4 1-16,-7 5-19,2-1-10,-6 2-6,-4 0-1,-8 5 11,-6-4 9,-2 4 11,-7-1 1,-16 11 73,-1-11-99,-7 0-16,-3 0-16,-6 0-11,-8-3-11,-1 3-20,-1-3-71,-2-1-106,-1 0-75,8 0-95,4-3-139,7 4-115,4-6-67,9 0 34,6 1 39,10-3 75,7 1 130</inkml:trace>
          <inkml:trace contextRef="#ctx0" brushRef="#br0" timeOffset="86410.899">18567 12259 324,'37'-5'491,"-3"1"43,-12 1 34,-1-1-16,-5 0-98,-3 0-43,-4 3-17,-2-2-4,-2 0-15,-4 3-46,-6 0-108,-3 0-87,-4 3-58,-9 0-37,-5 5-12,-4-4-10,1 3-3,-5 2-3,7-2 0,-1 2-5,3-2-3,4 2-3,6-1 1,-1 3-1,7-6 0,1 6 3,5-4 2,3-3-2,0 0 3,8 3 0,4-3 4,6-1 0,3-2 0,8-1-1,1-1 0,4 1-2,3-6-4,1 5 0,1-6 1,-1 2-1,-1-1 0,-3-1 5,-4-1 11,-1 7 13,-8-3 7,-3-1 6,-2 3-1,-6 2-7,-2-4-11,0 4-17,-4 0-10,0 4-3,-3-2 0,-1 3 0,0-1 4,0 0 2,0 4 1,0-1-3,0 1 3,3 0-2,-3 3-6,5-4-28,2-2-60,-6 2-123,2 1-118,2-1-109,-2-3-153,-1 1-126,1-3-64,-3 3 51,-3-5 84,3 2 87,0-2 150</inkml:trace>
          <inkml:trace contextRef="#ctx0" brushRef="#br0" timeOffset="86929.3894">19149 12344 5,'16'-5'429,"-1"-1"64,-1 2 34,-4 1 16,3 2-113,3-6-184,-2 7-106,7 0-58,-5 0-28,5 7-5,0-3 0,-4 0 3,1 3 7,-2 0 8,-3 1 0,0 0-5,0 3-7,-5-4-10,1 2-10,-2-2-9,-2 2-6,-5-2 12,4-2 14,-4 2 16,4-3 28,-4-3 36,0 3 42,0-3 29,0 1 18,0-2-4,0 0-20,1-2-34,2 1-43,1-3-44,2 1-41,2-2-25,5-2-35,3 0-70,8-2-98,3 0-78,7 0-48,4-1-23,4-2 8,3 4 55,3-3 93,-1 4 75,-1 0 53,1-1 29,-5 3 18,-1-2 10,-2 2 8,-6-2 8,1 2 24,-3 1 50,-7-1 108,-2 0 83,-6 3 67,0 0 40,-6 0 8,1-1-34,-3 3-92,-3-1-81,0 1-64,-5 0-48,5 0-30,-5 1-14,0 2-6,-5 1 0,2 1 9,-4 2 9,-4-1 8,3 4 4,0-1 5,-2-1 0,1 3-6,-6 0-6,6 1-4,-4-1-6,5 0-8,-2 0-4,2 1-2,0-1-9,3-1-3,2 1-1,1 1-2,4 0-1,3-4-3,1 5 1,4-7-2,3 5-16,3-3-36,1-1-61,4 0-129,2-2-133,4 1-108,3-1-160,-4-3-166,5 1-56,-4-3 63,-5-3 105,-1 1 93,-3 2 164</inkml:trace>
          <inkml:trace contextRef="#ctx0" brushRef="#br0" timeOffset="87257.6506">20195 12437 187,'-20'-7'479,"0"4"48,3-6 24,4 4 12,8 0-226,2-2-153,8 3-82,3-3-44,4-1-18,9 4-1,5 0 4,3-4 16,8 5 17,3-2 29,5-1 24,1 1 26,1 2 33,4-2 19,-4 2 13,-6-1-3,1-2-5,-7 5-6,-6-6-21,-3 7-19,-5-1-19,-4-2-20,-2 3-23,-5-1-26,-6 1-26,1 0-23,-2 1-14,-3 2-11,-4-2 0,-4 6-1,-2 0-1,-5 0 0,6-2-2,1 6 1,-5-3-3,3 0 1,-1 2 1,-2-1-2,4-2-1,-3 2-18,3-2-48,-2-2-106,-2 2-136,5-2-90,3 0-151,-3-3-137,1 2-109,-4-3 25,3-1 93,0 0 69,7-1 139</inkml:trace>
          <inkml:trace contextRef="#ctx0" brushRef="#br0" timeOffset="87416.7711">20860 12306 153,'12'-8'462,"0"4"46,-3-8 565,-1 10-741,-3-3-161,-2 3-93,4 2-70,1-2-52,3 2-54,3 0-60,7 2-60,5 0-57,3 1-42,3-1-51,-2 3-16,6-1 28,-3-2 45,4 5 56</inkml:trace>
          <inkml:trace contextRef="#ctx0" brushRef="#br0" timeOffset="88107.3069">21493 12344 322,'21'0'444,"-3"0"54,-2 0 10,-3 0-58,-4 0-53,-1 0-18,-1 0-15,-6-4 2,-1 3-2,-1 1-20,-7-3-55,-3 3-86,-7-3-68,-6 6-54,-7-3-33,-4 3-23,-5 2-7,1-2-7,-2 2-7,2 2 0,1 0-2,4 1 0,5 0-4,2 0 2,0 1-1,6-2 0,3 0 1,5 2-4,4-2 4,2-2 0,2 2 5,10-2-1,2-2 1,2 1 2,9-3 1,3 1-1,8-2 2,0 0-1,4-3 0,1-1 1,1 1 1,2-2-3,-2-2-4,2 0 4,-3-2 5,0 1 11,-5-1 6,-7 2 20,-1 0 15,-5 1 14,-3 0 0,-5 2-3,-3-1-3,-2 2-16,-6 3-18,-2 0-16,-6 0-10,-7 0-10,0 0-5,-6 3-1,3 2-3,4-1 2,-4 2 1,5-2-2,6 1 3,-1 2-1,1-3 4,7 1-3,3 2 0,0-2-4,8-1-11,3 1-13,4-2-18,9 2-19,1-3-23,9 3-11,0-1-4,4-4 3,4 2 3,-3-4 12,6 2 11,-2-5 12,3-1 11,4 1 6,-2-3 16,7-1 8,-1-1 9,6-3 6,-1 1 6,4-3 4,-7 3 9,-2 0 1,-4-2 26,-7 2 24,-1 0 22,-3 0 17,-11 3 16,1 0 16,-6 3-1,-7-1-9,2 2-11,-7-1-10,-2 5-18,-4-3-19,2 4-21,-3-3-19,-4 3-16,0 0-8,-3 3-4,-5 1 0,0 0 2,-6 5 1,-2 1 4,-5 1 1,3 0 4,-6 6-3,2-4 3,-2 5-1,1-2 0,-1 0-3,3 3 3,-1-3 0,-2 3-2,4-2 0,-4 1 1,7 1 0,-3-4-2,1 1-4,3 1 4,0-3-3,2-1 2,-1 2-1,6-4 0,-1 0 0,-1-3-1,3 0-1,0-1-1,3-1-3,0-2-12,2-1-29,-2 0-70,0-2-152,2-1-147,-2 0-217,2-1-207,-7-5-83,1 0 4,-7-1 126,0-2 127,-5 2 211</inkml:trace>
        </inkml:traceGroup>
      </inkml:traceGroup>
    </inkml:traceGroup>
    <inkml:traceGroup>
      <inkml:annotationXML>
        <emma:emma xmlns:emma="http://www.w3.org/2003/04/emma" version="1.0">
          <emma:interpretation id="{6F13D197-9B0F-46CF-84CF-CF061F1236AD}" emma:medium="tactile" emma:mode="ink">
            <msink:context xmlns:msink="http://schemas.microsoft.com/ink/2010/main" type="paragraph" rotatedBoundingBox="19670,18213 27477,18482 27467,18788 19660,18519" alignmentLevel="4"/>
          </emma:interpretation>
        </emma:emma>
      </inkml:annotationXML>
      <inkml:traceGroup>
        <inkml:annotationXML>
          <emma:emma xmlns:emma="http://www.w3.org/2003/04/emma" version="1.0">
            <emma:interpretation id="{7A11B193-133C-4C26-99C2-25EC7E3AB2C3}" emma:medium="tactile" emma:mode="ink">
              <msink:context xmlns:msink="http://schemas.microsoft.com/ink/2010/main" type="line" rotatedBoundingBox="19670,18213 27477,18482 27467,18788 19660,18519"/>
            </emma:interpretation>
          </emma:emma>
        </inkml:annotationXML>
        <inkml:traceGroup>
          <inkml:annotationXML>
            <emma:emma xmlns:emma="http://www.w3.org/2003/04/emma" version="1.0">
              <emma:interpretation id="{A8F8E7F1-CC8F-4D6C-922E-5908FF6117BB}" emma:medium="tactile" emma:mode="ink">
                <msink:context xmlns:msink="http://schemas.microsoft.com/ink/2010/main" type="inkWord" rotatedBoundingBox="22578,18313 27477,18482 27467,18788 22568,18619"/>
              </emma:interpretation>
              <emma:one-of disjunction-type="recognition" id="oneOf24">
                <emma:interpretation id="interp120" emma:lang="en-IN" emma:confidence="0">
                  <emma:literal>order-onset</emma:literal>
                </emma:interpretation>
                <emma:interpretation id="interp121" emma:lang="en-IN" emma:confidence="0">
                  <emma:literal>order-inset</emma:literal>
                </emma:interpretation>
                <emma:interpretation id="interp122" emma:lang="en-IN" emma:confidence="0">
                  <emma:literal>order-inset.</emma:literal>
                </emma:interpretation>
                <emma:interpretation id="interp123" emma:lang="en-IN" emma:confidence="0">
                  <emma:literal>order-inst</emma:literal>
                </emma:interpretation>
                <emma:interpretation id="interp124" emma:lang="en-IN" emma:confidence="0">
                  <emma:literal>order-inst.</emma:literal>
                </emma:interpretation>
              </emma:one-of>
            </emma:emma>
          </inkml:annotationXML>
          <inkml:trace contextRef="#ctx0" brushRef="#br0" timeOffset="90320.8774">19786 13107 52,'-8'-3'488,"-1"-4"79,1 0 44,-4 2 21,8 0-132,0 1-187,8-3-131,-1 6-71,2-5-34,3 5-22,1-3-11,4 4-8,0 4-8,3-3-6,-3 5-5,3-1 0,-2 3 4,-1 1-8,0 0 0,-2 3-3,-1-3-3,-4-1 0,-1 3 0,-3-3-1,1 3 1,-3-4 0,-3 1 6,1-4 5,-1 0 28,3 0 43,-2 0 45,-1-3 41,3-1 26,-3 0 7,3 0-20,0-1-37,0-3-47,0 3-43,3-5-31,2 1-16,6-3-13,3-2-11,7 1-20,5-4-19,3 3-25,5-2-20,4 0-11,-1 3 0,-2-1 10,2 2 21,-3-2 21,-4 5 20,-1-2 9,0 3 7,-3 1 4,-4 2 1,-1-3 4,0 1-1,-8 3 4,0 3 25,-1-3 30,-4 5 26,1 1 22,-6-2 20,-2 4 7,3-1-15,-8 1-15,4 1-22,-1 1-12,-6 2-11,2-3-7,4 0-9,-6-1-13,3 3-8,2-3-4,-4 3-3,1-4-3,0 0 0,0 0-6,-1-2-24,-1-2-92,-4 1-134,6 0-107,-3-4-169,-1 1-188,-3-2-97,0 1 21,-1-4 99,8 0 86,0 1 162</inkml:trace>
          <inkml:trace contextRef="#ctx0" brushRef="#br0" timeOffset="90477.9898">20531 13011 97,'-5'-4'436,"2"-2"36,-10-3 435,11 5-673,-4 1-184,4 1-116,-1-1-77,3 2-43,0 1-30,0 0-53,0 0-50,5 0-9,3 0 20,0 1 40</inkml:trace>
          <inkml:trace contextRef="#ctx0" brushRef="#br0" timeOffset="91015.3708">20730 13023 123,'3'0'414,"2"0"49,-1-4 28,0 4-23,4-3-131,-5 3-120,3 0-78,1 0-44,-1 0-24,5 0-16,-1 3-6,3 1-2,-2 0 3,-1 0 4,1 3 3,-3 1 1,-2 2-5,-2-2-5,0 4-12,-4 0-10,-1-1-6,-2 1-6,-1 0-5,-2-3-5,0-1 2,-2 3-2,1-3-1,-1-1 3,0 0-1,0-2-2,3 1 3,0-5 3,2 3 30,0-3 47,3-1 33,-2 0 22,-1-1 9,3 1-2,0-5-27,0-1-43,5 1-31,-2-3-20,5 1-7,2-4 6,3 0 11,0 2 16,3 0 22,0 0 21,0 1 10,-7 2 0,4-1-10,0 2-25,0 2-29,4-1-22,-1 4-20,1-3-10,0 3-2,1 3-2,1 2 3,4-1 5,-3 3 3,1 2 3,-3 1-1,3 2-2,-5 1 4,0 2 0,-2 0 1,-1 0 0,-2 0 3,-3 0 3,-1-3-1,-4 2-4,2-3-1,-5 1 1,0-5 1,-2 1 0,-1-1 8,3 0 9,-3-6 16,3 3 17,-2-4 10,2 3 10,0-3 1,0-3-4,0 2-12,2-2-17,4-1-11,1 0-15,1-3-6,8-1-8,1 1-11,7-4-21,4 1-51,4 0-89,3-1-120,2-3-82,1 2-121,-1-2-147,-1 2-118,-4 1 7,-2 0 72,1 0 61,-2 5 114</inkml:trace>
          <inkml:trace contextRef="#ctx0" brushRef="#br0" timeOffset="91344.6046">22238 13090 148,'16'-7'1215,"-13"4"-475,-3-4 61,0 3-142,0-1-137,-3 3-136,3 1-103,-2-3-74,-1 4-57,0 0-59,-5 4-45,-2-3-28,-3 1-10,0 6 1,2-4-6,-2 5 0,4 1 0,-4-1 0,5 3-1,5-1-2,-2 1 3,5 0-3,3 2 6,-1-2-4,6 1-1,-5 1 0,7-2-2,-7 0 4,-3-1-5,3-2 0,-3 3 3,2-4 3,1-1 1,-3 4-1,-3-4 0,1-3 2,-1 1 0,-5-1-2,-2-1 1,-6 0-11,0-2-31,-6-1-90,-7 0-120,0-1-95,-2 1-131,1-6-150,-2 5-131,6-3 1,4-3 74,2 3 65,16 0 125</inkml:trace>
          <inkml:trace contextRef="#ctx0" brushRef="#br0" timeOffset="91938.0701">22286 13271 14,'19'3'426,"36"-6"1118,-31 3-1122,1-3-134,6 2-34,1 1 27,-2-3 31,1 2 26,3-6 5,3 7-26,-2-7-55,2 6-72,1-3-50,1-1-37,-6-2-19,4 3-14,-3-6-17,1 3-15,-3-3-13,-3-1-7,-1 2-6,0-2-2,-7 0 4,0-1 11,-5 4 12,-3-3 8,-3 6 6,-6 0 1,1 0-10,-1 3-16,-4 0-15,0 0-9,-9 4-7,-3 0-3,-1 3 1,-8 2 4,3-3 1,-3 5 2,4-1 0,1-1 0,0 0 0,3 0-1,5 1 0,3 0 3,0 0-2,5-1 2,5-3-1,0 0 1,6-2 1,2 3 3,8-3 0,0 1-2,4-3 0,4 0 6,5 0-2,1 0 4,-1-5 9,4 3 6,4-3 5,0 1 2,1-6 2,4 4-5,2-5-3,-2 3 0,3-2 3,-4-1 6,-3 0 11,-4 3 11,-5-1 11,-5 2 6,-4-1 1,-4 4-7,-3-3-2,-5 5-11,-5-3-13,0 5-12,0-2-9,-4 1-8,-4 1-13,0 0-6,-4 1-3,-4 1 2,-5 5 1,-3-2-1,-2 4 5,-4-2-1,-2 2-1,1 3 2,-1 0 2,-2-4-1,2 5 3,-1-1-1,4 1-2,0-2-1,-2 1-1,7 0-1,-1 0 1,4-1 1,0 1 0,2-4 1,1 3 2,7-1-3,-2-2 0,8 1 0,-1 1-8,9-4-7,2 0-26,5 3-35,6-5-35,3 1-61,5-1-125,-1 2-145,2-5-123,1 2-182,-5-3-143,-3-3-33,-9-1 74,1 1 132,-10-1 130</inkml:trace>
          <inkml:trace contextRef="#ctx0" brushRef="#br0" timeOffset="92146.2164">23338 13260 46,'-8'0'607,"5"0"139,2-4 67,2 4 34,10-7-109,2 6-219,10 1-247,4-3-135,3 2-67,6 1-37,1 0-17,6 0-16,3 0-34,-1 0-79,-1 0-92,1 1-71,-2 2-139,-5-3-153,-1 0-117,-3 1 4,-3-1 50,-6 3 48,-4 1 133</inkml:trace>
          <inkml:trace contextRef="#ctx0" brushRef="#br0" timeOffset="92801.9764">24622 13403 372,'-3'-4'534,"-1"4"51,4 0 25,-1 0-57,1-1-178,0 1-57,0 0-14,0 0 7,0 0 10,0-3 9,0 3-29,1 0-73,-1 0-62,0 0-44,0 0-25,0-3-13,0 3-13,0 0-13,0 0-9,0-1-12,0 1-7,0-4-6,0 4-3,0 0-4,-1-2-1,-2 2-2,3-1 2,0 1-1,0-4 2,0 4 3,0 0-1,0-1 1,0-2-4,0 3-5,3 0 2,-2-3-1,-1 3-1,4-1-1,-4 1 4,0 0 4,3 0 2,-3 0 0,0 0 3,0 0 3,1 0 0,-1 0 3,0 0-1,4 0 0,-4 0-4,0 0 1,0 0-3,0 0 1,0 0 1,0 0 1,0 0 1,0 0 3,0-4 3,0 4 2,0 0 4,0 0 4,0 0 1,0 0 7,0 0 6,0 0 5,0 0 3,0 0 4,0 0 3,1 0-3,-1-2-1,0 2-3,3 0-4,-3 0-8,0 0-4,0 0-6,0 0-8,4 0-5,-4 0-8,0 0-2,0 0-7,0 0-3,0 0-1,0 0-6,0 0-2,0 0 0,1 0-1,-1 0-2,0 0 1,0 0 1,0 0 0,0 0 1,0 0 0,0 0-1,0 0-1,0 0 0,0 0 1,0 0 1,-1 0 0,1 0 0,0 0 1,0 0 3,0 0-1,0 0 1,0 0 0,0 0 2,0 0-1,0 0-2,0 0 1,0 0-4,0 0 0,0 0-7,0 0-20,0 0-44,0-1-69,-4 1-97,0 0-241,-8-4-318,-7 3-237,-15-6-92,-20-2-6,-21-3 58,-30-2 226,-31-3 311</inkml:trace>
          <inkml:trace contextRef="#ctx0" brushRef="#br0" timeOffset="88779.784">17178 12963 42,'0'-3'444,"3"-1"61,0 0 33,-3 0 16,0 1-125,0 2-166,-3-2-56,0 2-19,3 1-9,-7 0-3,-4 1-9,-5 2-29,-5 1-39,-6 4-26,-5-1-9,-4 3-4,-1 2 2,2 0 4,3 2-11,5-1-10,0 1-19,7 1-3,9 0-10,3-3-2,6-2 0,7 1-1,5-1 14,6-3 21,5 0 20,4-4 22,9 1 23,3-4 8,2 0 5,2-4-10,-2 1-8,2-4-11,-5 0-15,-3-3-14,1-1-11,-5 1-13,-3-6-17,-5 2-12,-7-1-6,0 3-4,-4 0-4,-7 0-3,-3 1-10,-3-1-31,-2 3-63,-3-1-115,-3 5-103,-2-6-582,8 10 307,4 1-33,1 0 19,1 0 24,4 1 35,8 2 98,8-2 110</inkml:trace>
          <inkml:trace contextRef="#ctx0" brushRef="#br0" timeOffset="89032.9669">17612 12971 73,'39'2'315,"-5"1"53,-6 0 56,3 1-24,-2 1-57,0-3-58,1 5-48,-1-3-25,0 6-29,-3-5-7,-1 9-3,-1-6-1,-4 4 4,0-1-10,-4 0-18,2 0-35,-5 1-25,-5-3-14,0 3-1,-3-3 10,-5-1 18,0-1 14,0 0 11,-2-2 5,-1 1-8,3-5-11,-3 3-6,3-1 4,0-3 3,3 0-7,0 0-4,-1-3-16,4-1-22,4 0-29,3-4-33,0 0-39,7-3-68,4 1-118,4-4-115,5 0-73,1 0-95,5 0-75,1-2-28,-5 5 43,4-1 43,-1 0-2,-4 0 64,-1 3 80,0 2 83</inkml:trace>
          <inkml:trace contextRef="#ctx0" brushRef="#br0" timeOffset="89400.2277">18732 12944 174,'16'-3'437,"-3"2"58,0-5 34,-2 6-38,-3-1-126,-1 1-135,-1 0-89,-1 1-21,-4 2 14,-1 1 55,-4 0 39,-1 7 36,2-4 27,-7 3-8,5 2-33,0 0-62,-6 2-41,6-2-39,-6 15 18,6-13-89,4 2-14,-3-6-10,1 4-5,-2-5-3,2 1-3,3-1 0,-5-1 0,5-1-1,-1-2 1,-2 1 4,3-5 1,-4 3 2,4-2 2,-4-2-3,-1-2 0,2-2-3,-7 0-4,-1 0-6,1-3 1,-6-4 1,2 1-2,-7 0 4,-3-2 1,-4 3 4,1 0 13,0-1 12,1 5 10,-3-2 6,5 2 2,-1-1 0,4 5-14,-5-2-12,5 3-7,-1 3-9,1 1-5,3-1 0,2 3 0,3 0 0,2-1 0,6 3 0,5-1-2,0 2 4,12 1-2,-3-4 0,7 4-10,2-1-39,4-2-88,2-2-137,2 2-92,3-3-125,1 0-143,4 2-133,0-5-2,-1 3 86,6-4 65,-2 0 116</inkml:trace>
          <inkml:trace contextRef="#ctx0" brushRef="#br0" timeOffset="89832.5345">18981 13159 100,'3'0'452,"0"0"51,-3 0 27,2-1 12,-2 1-170,3-3-170,-1 3-84,4 0-42,-4-3-15,6 2 5,1-3 9,6 4 13,-1-1 12,6-1 10,-6-2 8,7 3 3,0-5-9,1 5-17,2-3-12,0 3-17,-4-3-17,0 1-15,1-1 16,-2-1 23,-4 3 17,1-3 21,-3-2 18,-4 2 9,-1 1-11,-3-3-18,2-1-11,-6 3-14,-1-2-2,-5-1-10,2 4-2,-2-3 0,-3 0-8,2 3-8,-2 0-8,-3 0-6,1-3-7,-3 7-12,-3-4-5,0 3-4,2-2-5,-5 2-6,-1 1-1,-4 0 0,0 0 2,2 1-4,-4 2-1,2-3 1,3 5 2,2-5 2,0 7-2,1-3 0,2 4 1,3-1-1,3 0 0,2 0-2,0 1 1,5 1 1,3 1 0,3-1 1,5 3-1,5-3-1,3 3-3,7-4 3,1 5-1,3-4 0,7 1-10,-1-2-35,1-3-82,3 6-124,-2-8-98,5 2-101,-1-1-144,-4-1-133,-1-1-32,-2 1 67,-5-3 64,5 0 85,-6-3 147</inkml:trace>
        </inkml:traceGroup>
      </inkml:traceGroup>
    </inkml:traceGroup>
  </inkml:traceGroup>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26:49.36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8DA0619-8107-48C2-A826-10F4F05A0C6D}" emma:medium="tactile" emma:mode="ink">
          <msink:context xmlns:msink="http://schemas.microsoft.com/ink/2010/main" type="writingRegion" rotatedBoundingBox="825,4746 28287,5109 28109,18579 647,18216"/>
        </emma:interpretation>
      </emma:emma>
    </inkml:annotationXML>
    <inkml:traceGroup>
      <inkml:annotationXML>
        <emma:emma xmlns:emma="http://www.w3.org/2003/04/emma" version="1.0">
          <emma:interpretation id="{3F1B15C1-C936-4DC5-848A-A8FF0AA6865C}" emma:medium="tactile" emma:mode="ink">
            <msink:context xmlns:msink="http://schemas.microsoft.com/ink/2010/main" type="paragraph" rotatedBoundingBox="1383,4993 13030,4888 13045,6613 1399,6718" alignmentLevel="1"/>
          </emma:interpretation>
        </emma:emma>
      </inkml:annotationXML>
      <inkml:traceGroup>
        <inkml:annotationXML>
          <emma:emma xmlns:emma="http://www.w3.org/2003/04/emma" version="1.0">
            <emma:interpretation id="{103BC072-74C1-459D-BDF1-E8C99A2204F1}" emma:medium="tactile" emma:mode="ink">
              <msink:context xmlns:msink="http://schemas.microsoft.com/ink/2010/main" type="line" rotatedBoundingBox="1383,4993 13030,4888 13045,6613 1399,6718"/>
            </emma:interpretation>
          </emma:emma>
        </inkml:annotationXML>
        <inkml:traceGroup>
          <inkml:annotationXML>
            <emma:emma xmlns:emma="http://www.w3.org/2003/04/emma" version="1.0">
              <emma:interpretation id="{52050818-5FD5-4D71-AF18-6A9584FDB783}" emma:medium="tactile" emma:mode="ink">
                <msink:context xmlns:msink="http://schemas.microsoft.com/ink/2010/main" type="inkWord" rotatedBoundingBox="1387,5402 3228,5385 3235,6245 1395,6261"/>
              </emma:interpretation>
              <emma:one-of disjunction-type="recognition" id="oneOf0">
                <emma:interpretation id="interp0" emma:lang="en-IN" emma:confidence="0">
                  <emma:literal>s,</emma:literal>
                </emma:interpretation>
                <emma:interpretation id="interp1" emma:lang="en-IN" emma:confidence="0">
                  <emma:literal>s.</emma:literal>
                </emma:interpretation>
                <emma:interpretation id="interp2" emma:lang="en-IN" emma:confidence="0">
                  <emma:literal>s</emma:literal>
                </emma:interpretation>
                <emma:interpretation id="interp3" emma:lang="en-IN" emma:confidence="0">
                  <emma:literal>so</emma:literal>
                </emma:interpretation>
                <emma:interpretation id="interp4" emma:lang="en-IN" emma:confidence="0">
                  <emma:literal>sp</emma:literal>
                </emma:interpretation>
              </emma:one-of>
            </emma:emma>
          </inkml:annotationXML>
          <inkml:trace contextRef="#ctx0" brushRef="#br0">-1566 609 293,'9'-1'477,"3"1"40,-4-4 22,-2 4-42,0-3-152,2 3-61,-6-1 1,1 1 11,-1 0 19,-2-3 5,3 3-23,0 0-63,-3-1-63,2 1-44,1-3-36,-1 3-26,-2 0-17,3 0-15,0 0-11,-3 0-5,0 0-10,2 0 0,1 0 3,-3 0-3,3 0 1,-3 0-6,2 0 7,-2 0-6,0 3 0,0-3-3,0 0-3,0 1 5,3-1-1,-3 4 2,2-1 3,-2 2 4,3 2 3,-3 0 6,-3 4 0,3-3 1,-2 1-3,-3 1-5,-3 1 1,0 0-6,-5 0-2,0 1 3,-3 2-7,-1-2 0,-4 3-12,-5-4-24,-3-2-71,-1 3-134,-2-3-89,-2 1-147,0-1-163,1-5-135,5 0-10,-4 2 84,11-5 70,7-1 134</inkml:trace>
          <inkml:trace contextRef="#ctx0" brushRef="#br0" timeOffset="-521.3073">-2457 1 60,'5'-1'248,"1"-3"24,-1 3-7,0-1-47,0 0-35,-2-1-10,5-1-6,-6 4 5,6-1 6,-3-1-3,1 2-11,-1-2-18,-2 2-20,2 0-20,0-3-18,-2 3-18,-2 0-19,3-2-11,-3 2-11,2-2-4,1 2 2,-4 0 1,1 0 8,3-3 11,-4 3 12,0 0 10,0 0 13,0-2 12,0 2 8,-4 0 6,3 0 8,1 0 4,-4 0 5,1 0-6,2 0-1,-4 0-20,2 0-20,-2 0-22,0 2-21,-3-2-19,0 0-16,-3 3 2,-4-1-3,-4 0 2,-3 3 1,-7-2 5,-2 6 1,-6-6 2,-1 4 1,-1 4 3,1-4-1,-2 1-5,1 1-2,4-1 0,-4 3-3,3-3 0,2 3 3,3-2 0,2 1-1,4-1 0,4-1 1,3 0-3,5 0-1,-1-1-1,9 0-4,-3 0-3,8 1-1,0-4-5,0 3-2,3-3 4,5 1-3,-3 2-2,6-3-3,-1 1 5,3-1 1,-2 1-4,4-1 7,1 2 2,0-2-1,1 1 7,1-1-6,-2 0 7,2 0-1,-1 3-1,3-3 2,-3 0-1,1 2 1,1-1-2,-1-2 1,-4 2 1,5 1 0,-1-1 1,-2-2 2,5 2-3,-3-1 2,-2-1-2,1 1-2,-1 1 2,-1-1-1,1 2 1,-3-4-2,0 2 2,-1 1 0,0 0 2,-3-3-2,1 1-2,1 4 2,-3-5 0,0 1 0,-1 1-1,1-1 1,-4 1-2,3-3 4,-2 5-4,-1-5 0,1 3-1,-2-2-3,1 3 2,0-4-2,-2 2 1,-2 0 1,0-2 1,3 3-1,-3-1-5,0-3-2,-3 4 0,3 0-3,0-4-5,-2 4 4,-1-4 3,-2 5 4,2-3 1,-2 2 0,4-3 1,-2 1 3,-5 0-4,3 1-3,0-1 2,-3 0 3,-3 3 5,3-5-3,-2 4 3,0-1 5,-2-1-5,-3 1 0,2-1 0,0 0 1,-1 2 1,1-1 1,-3-3 2,3 5-1,0-2 2,-3-2-4,0 2 0,4-2 1,-3 2 0,2-3-1,0 3-1,-3-2 2,0 3 3,2-1 0,-2-3 0,3 0 2,0 0 6,0 4-1,1-4-2,-8 1 10,6-1 2,1 0 2,0 0 1,-3 3 0,0-3 8,2 3-14,-7-3 0,2 0-7,-2 1-1,1-1 6,4 0-12,-4 0 6,3 0 5,3 0 11,-2 0 3,3 0 2,0 0 4,1 0-2,-1 0-6,0 0-11,0 0-8,2 0-5,1 0 1,-1 0-6,3 0 0,1 0-2,1 0-5,-2 0-11,6-1-45,-6 1-88,4 0-79,-1 0-93,-2-3-143,3 3-182,-1-3-59,-3 2 35,3-3 56,5 4 77,2 0 140</inkml:trace>
        </inkml:traceGroup>
        <inkml:traceGroup>
          <inkml:annotationXML>
            <emma:emma xmlns:emma="http://www.w3.org/2003/04/emma" version="1.0">
              <emma:interpretation id="{F39856C8-4DDC-4B2C-ADB8-BBF3E0B87A70}" emma:medium="tactile" emma:mode="ink">
                <msink:context xmlns:msink="http://schemas.microsoft.com/ink/2010/main" type="inkWord" rotatedBoundingBox="4062,5036 8449,4996 8464,6653 4077,6693"/>
              </emma:interpretation>
              <emma:one-of disjunction-type="recognition" id="oneOf1">
                <emma:interpretation id="interp5" emma:lang="en-IN" emma:confidence="0">
                  <emma:literal>pass,</emma:literal>
                </emma:interpretation>
                <emma:interpretation id="interp6" emma:lang="en-IN" emma:confidence="0">
                  <emma:literal>pass.</emma:literal>
                </emma:interpretation>
                <emma:interpretation id="interp7" emma:lang="en-IN" emma:confidence="0">
                  <emma:literal>peas',</emma:literal>
                </emma:interpretation>
                <emma:interpretation id="interp8" emma:lang="en-IN" emma:confidence="0">
                  <emma:literal>pees',</emma:literal>
                </emma:interpretation>
                <emma:interpretation id="interp9" emma:lang="en-IN" emma:confidence="0">
                  <emma:literal>teas',</emma:literal>
                </emma:interpretation>
              </emma:one-of>
            </emma:emma>
          </inkml:annotationXML>
          <inkml:trace contextRef="#ctx0" brushRef="#br0" timeOffset="766.5565">157 65 235,'0'-5'322,"0"1"27,0-4 18,1 5-69,-1-1-56,4 1-27,-4-2-9,0 1-11,0 1-22,0-1-36,0 1-23,0-1-16,0 3 1,3-2 17,-3 0 18,0 2 20,1-3 16,-1 4 1,0-2-7,4 2-21,-1-1-25,-3 1-26,1 0-24,3 0-23,-4 0-14,0 0-15,0 0-8,0 0-5,0 0-5,0 1 0,0 1-3,0 2 5,0 0 9,0 4 6,0-1 11,-4 5 6,3-4 5,-2 6-2,-1 0 1,3 0 0,-6 2-2,6 3-1,-4 0-2,-3 0 8,3 0-3,-1-2 2,1 3 2,-3 3 0,6-3-2,-4 1-5,4-2-1,-3-1-4,-1-3-4,4 2 1,-1-3-2,-2 4-3,2-5-3,-2-1-1,2-1-4,2 1-2,-3 0-1,3-4-1,-6 3-2,6-6 1,-4 2-2,-2 0 0,6 1 2,-2-4-5,1 3 2,-4-3 0,6-1-4,-2-2 0,2 2 0,0-3 2,0 1 0,0-1-2,0 0 4,0 0-3,0 0-2,0 0-25,-3-1-71,0-2-127,1 2-94,-1-6-159,-2 3-161,0-3-130,0-1-7,-1 0 87,4-2 69,-2 1 145</inkml:trace>
          <inkml:trace contextRef="#ctx0" brushRef="#br0" timeOffset="1349.5289">232 85 145,'-8'-1'335,"0"-2"39,3-2 39,-6 3-52,6 0-79,0 2-45,1-3-35,-3 3-27,2-2-33,4 2-35,-6-2-32,7 2-21,0 0-15,0 0-7,0-1-3,4 1-9,-1-4-2,3 4-7,1 0 0,-1-3-2,8 3-1,4-1 7,-3 1 7,5-3 5,4 3 0,-1 0 2,1 0 0,-2 0-4,-1 3-8,3-2 0,-1-1-8,1 3-2,-3 2 0,0-3-2,0 3 0,-2-3-3,0 5 4,-5-3 1,6-1-3,-7 4 0,-1-2 2,-4-1 0,2 4 1,-5-4 3,1 0 3,-6 4 4,0-5 5,0 5 7,-6-1 9,1-3 5,-5 4 7,-2-4 0,-1 3 3,-8-2-2,0 2-2,0 0-3,-5-2-2,1 2-4,-2-1-2,4 0-3,-3-1-6,1 1-6,-1-1-10,5-1-4,-3 0-7,3 1 0,0-2-5,7 0 0,-5-2 0,6 2-1,0 0-3,3-3-25,-1 1-59,5-1-48,-1 0-63,3 0-130,-1 0-139,0-1-103,-3-2-9,8 0 13,0 2 46,5-5 121</inkml:trace>
          <inkml:trace contextRef="#ctx0" brushRef="#br0" timeOffset="1866.1718">1344 21 294,'8'-6'357,"0"-1"34,-6 2 16,4 2-76,-6-1-71,2 1-43,1 3-26,-3-2-24,0-1-38,0 3-38,0 0-35,0-4-24,-3 4-11,1 0-11,2 0-3,-3 4-4,0-4-1,1 3 0,-6 1-2,0-3 1,-2 4 3,-1 2 2,2-1 3,-4-1 5,1 2 8,0-4 5,-1 6 1,-3-2 5,3 1-2,-2-1-2,3 2 1,-8-2-1,6 5 2,1-3-1,-1 3 20,1-4 10,0 6 1,3-2 1,-1 2 1,1-3 0,1 2-10,1 1-6,1 0 0,1-2-1,0 0 3,6 3-7,-2-1-1,2 2-5,2-4-6,-2 0-4,6 2-6,0 0 0,1-2-5,2-2-4,3 6-2,2-5-3,2 0-1,0 1-1,5-1-3,-3-3-2,3 1 0,-1 3 1,-5-4-2,4 0 1,-1 0-2,-1 3 3,-1-4 3,1 0-6,-3 1 3,-3-1-15,2-3-41,-5 0-60,-2 0-47,1 1-67,-2-2-127,-4 0-143,6-3-75,-7 0-4,1-3 13,11 0 53,-4 2 116</inkml:trace>
          <inkml:trace contextRef="#ctx0" brushRef="#br0" timeOffset="2584.1364">2149 154 204,'-3'-8'383,"0"4"30,3 0 17,-2 1-56,-1-1-125,-2 1-72,2-1-34,-2 4-13,1-1-14,-1-2-19,-2 3-23,2 0-28,-3 0-18,-4 0-11,-3 3-6,-4 2-2,-2-2-1,-1 1 0,-2 0 1,3 0 5,-2 2 0,-1 2-2,5-4 2,-2 3-1,2-3-4,4 4 0,3-2-2,-1-2-3,-2 3-1,9-2-3,-1 2 0,6 0-1,1-2 2,1 2-1,7-2 0,4 2 0,5 0-1,4 0 1,2-2-2,5 2 2,1-3 0,2 0 0,3 3 3,-1-2-3,4-1 1,-3 3 0,1-2 1,2-1-1,-2 4-1,-1-4 1,0 1-1,-1 0 0,-4 0-3,0-1 0,-6 1 3,2-2-1,-4 2 1,-2 1 0,-4-5 2,-2 5 2,0-1-3,-5-3 1,0 3 1,-4-1-1,0-1-1,-1 2 2,-3-2-1,-3 1 1,-2 0-2,-2-1 2,1 2 4,-5-4-2,-2 1-1,-3 3 1,3-1 2,-1-1 1,-6-1-1,3 0 3,-1 3 2,-3-2 9,-3-2 3,5 2 6,-2-3 8,-6 2 3,1 1 14,0-1 8,-3 0 5,2-2 3,-2 3 4,0-3 2,2 1-7,-2-1-5,4 0-7,-7 3-3,6-3-2,0 0-8,1 0-9,0 0-8,0 0-6,4 0-9,2 3-6,-2-3-3,2 0-4,1 0-5,2 0-23,1-3-62,-1 3-51,4 0-51,2-3-110,2 3-131,0-4-128,0 2-22,5-3 11,3 0 27,6 1 98</inkml:trace>
          <inkml:trace contextRef="#ctx0" brushRef="#br0" timeOffset="3602.058">2348 22 178,'-13'-1'241,"1"-5"20,-1 5-36,5 1-43,0-3-12,-3 0 8,6 2 13,0-3 9,2 4-2,1 0-8,-1 0-23,0 0-30,3-2-28,0 2-24,0 0-22,0 0-17,0 0-11,3 0-8,0 0-5,-3 2-3,2-2-5,-2 0 0,0 0-5,6 0-1,-4 0-2,1 0-1,-1 0-2,1 0 1,2 4 0,-1-4 5,8 1 7,-3-1 7,4 3 7,6 0 4,2-2 4,0 3-1,-2-1-4,9 1-3,-1-1-5,2 6-3,0-6-2,1 2-3,4 2-3,3 0 1,-7 0-3,4 0-2,0 0-1,-1 0-3,3 0 0,0-1-4,-2 2 1,-3 0-3,2-1 0,-4 4 0,0-4 0,-6 1 0,1 3 0,-4-4 4,-5 2-1,4 0 0,-4-2 1,-3 2 3,0 1 0,-4-1 0,0-1 3,-4-1 2,1 4-2,-1-3 3,-4 3 0,0-3-1,0-1 2,-4 2 2,1-2 3,1 2 3,-2-1-3,-4-1 3,1 2-1,1-2-4,-2 0-4,-3-1-2,4 1 2,-7 0-7,7-1 1,-4 0 0,1 0-3,-1 1-1,3-2-1,-5-1 0,7 4 1,-5-5-1,3 2 1,-2-1 2,-1 1-5,1 0 5,-1 0-5,1-1 3,1 1 0,-6-1 3,2-1 5,1 1 3,-1 1 7,3-2 7,-6 1 5,0-3 7,2 2 3,-4 1 0,-1 0 6,-2-1 7,0 1 8,-1-3 1,-3 5 5,5-5 8,0-1 2,0 7-7,0-7-8,3 0 2,1 4 7,1-4 4,-1 3 3,0-3 3,3 1 4,7-1-4,-5 0-11,3 0-10,3 0-11,2 0-10,-2 0-12,3 0-7,2 0-9,-3 0-5,0 0-3,3 0-3,-2 0-2,2 0-5,0 3-1,0-3-2,0 0 0,0 0 2,0 0-2,0 0-1,0 0-9,-3 0-48,0 0-118,3 0-111,0 0-133,0-3-190,-2 3-154,-1-1-39,3-2 71,0 3 85,5-4 120</inkml:trace>
          <inkml:trace contextRef="#ctx0" brushRef="#br0" timeOffset="6336.5604">373 795 110,'-14'0'328,"1"0"32,2 0 31,1 0-49,2 0-73,-3 0-44,5 0-26,-1 0-15,1 0-22,-1 0-23,6 0-30,-6 3-32,6-3-24,-3 0-10,3 0-3,-6 0 4,7 0 8,-1 0 6,1 0 8,-3 0 8,1 0 1,2 0 0,0 0-5,0 0-4,2 0-9,-2 0-10,3 0-8,-3 0-4,1 2 1,3-2 25,4 0 34,0 3 29,5-3 27,1 2 9,7-2 10,4 2-21,4-2-27,8 0-29,2 3-24,4-3-14,10 0-15,6 0-11,2 0-9,7 0-7,4 0-2,7 0-3,-7 0-5,3 1 0,1-1-3,-3 0-1,3 0 0,-4 0 0,0 0 1,4 0-8,-4 0 6,-2 0 4,-2 0 1,-7 0 2,1 3 2,-4-3 5,-5 0-3,0 0-3,-7 0-1,1 0-2,-5 0-7,-2 0 2,0 0 0,-2 0 0,-2 0 0,-3-3-2,1 3 4,-2 0 0,-1 0 0,-2 0 0,-2 0 2,0 0 0,-8-1 1,1 1-2,-6 0 2,-1 0-1,-2 0 3,-3 0-4,-3 0 4,-2 0 2,2 0 2,-3 0 3,-2 0 3,0 0 3,0 0-4,-2 0-3,-1 0-5,1 0-3,-6 0-3,0 0-5,-3 0 1,-2 0 1,-5 0-3,-2 0 1,-3 0 1,-6 0 2,-5 0 0,-2 1-1,-8-1 3,-5 0-2,-4 3-4,-10-3 1,-8 1 0,2 2 2,-11-3 1,2 4 1,-3-4 1,1 7 0,0-7-3,-2 1 1,-3 3 0,-3-1 0,0 0-3,-2-2 2,2 2 3,-1 1-2,6 0 2,3-1 0,11-2 5,1 2-1,1-2-3,8 2-1,1 1 0,10-4 0,-2 0 0,7 4 0,2-3 2,6-1 0,1 3-2,9-3 5,-1 3-3,7-3-1,4 1 2,3-1-3,0 0 0,4 0-3,0 0 1,7 0 1,-2 0-2,1 0-1,-1 0 2,0 0 1,3 0 0,-2 0-2,2 0 3,0 0 0,0 0-2,0 0-3,2 0-1,-2 0-2,3 0-2,0 0-3,2 0-5,-4 0 1,7 0 0,4 0 2,2 0 6,7 0 4,8 0 5,1 0 5,10 0-2,0 0 1,7-1-4,8 1 1,4-3-1,7 3 3,8 0-3,4-3-2,4 3 1,6 0 1,-1-1 0,-1 1-4,-5 0-5,-1 0 4,-1 0 4,-6 0-1,1 0 0,-2 0 4,-3 0 6,2-4 1,-4 4-4,-6 0 1,5 0 1,-10 0-3,2 0-1,-10 0-3,-1 0 0,-2 0 2,-4-4-4,-2 4-1,-6 0 2,-5 0 0,4 0-1,-7-3-1,-2 3 3,-2 0 0,0 0 0,-5-1 1,0 1 1,-7 0 0,3 0 0,-6 0 1,0 0-3,-1-3-6,-3 3-5,-2 0-3,0 0-4,0 0-5,-2 0-3,-3 0 8,-3-1 1,-3 1-4,-2 0-4,-4 0 0,-7 0 5,-2 0-4,-5 0 5,1 0 5,-4 0 5,-6 0-1,-3 0 0,-8 1-2,-7-1 0,-6 0-6,-9 0-5,-5 3-1,-9-3-1,-6 0-4,-6 0 2,-4 1 3,-9-1 5,4 3 4,-1-3 7,6 4 4,4-4 2,9 0 4,5 0-2,6 4 3,7-4-3,5 1 0,7-1 1,9 3-3,5-3 2,7 0-5,2 3 1,8-3-3,8 1-5,1-1-2,7 0-6,0 0-1,8 3-2,-3-3-3,6 0 3,-1 0 2,3 0 1,3 0 6,2 0 2,5 0 11,3 0-2,3 0 7,5 0 2,4 0 2,6-3 2,2 3 1,12 0-4,2-1-3,7-2 2,11 0-5,5 3-1,7-1-1,8-3 4,7 4-2,1-4 2,1 4 0,3-3-2,-1 2 4,-3 1-3,0 0-2,-8-3 7,-1 3 0,-4 0 0,-6 0 3,-4 0-3,-2 0 4,-12 0-9,1 0 1,-10 0-2,-5 0-1,-9 0 2,-5 0 2,-3-1 4,-4 1 0,-8 0 5,0 0 2,-2 0 5,-1 0 6,-4 0 5,-1 0 5,-3 0 2,4 0-2,-4 0-7,1 0-7,-3 0-8,0 0-9,1 0-4,-1 0-4,4 0 0,-1 0 0,-3 0 2,0 0 1,0 0 4,0 0 3,0 0 0,0 0 0,0 0 0,0 0 0,0 0-2,0 0 2,0 0-1,0 0 4,0 0 2,0 0 4,0 0 0,0 0 3,0 0-1,0 0-3,1 0-3,-1 0-1,0 0-4,0 0 0,0 0-5,0 0-1,0 0-1,0 0 0,0-3-2,0 3 1,0 0 1,0 0-7,0 0-35,0 0-80,0-3-104,-1 3-100,-6-1-176,1 1-184,-2-4-70,-3 1 27,3 2 76,6-5 86,2 2 165</inkml:trace>
          <inkml:trace contextRef="#ctx0" brushRef="#br0" timeOffset="4015.8762">3657 609 44,'13'-1'446,"-8"-3"58,3 1 35,-3 3 18,3-1-126,-3-2-152,0 2-32,1 1 28,-1 0 32,-4-3 23,6 3 3,-2 0-25,-4 0-66,-1 0-88,0 0-62,0 0-40,0 0-25,3 3-12,1-3-4,-4 0-1,1 1 4,4 2 12,-5-2 13,7 6 5,-7-4 6,1 5 0,-1-4-1,0 7-4,-1-6-9,-6 5-5,2 2-7,-3-3-1,-5 3-7,-7 0-4,-3 0-11,-6 2-29,-9 2-98,-6-5-157,-9 0-163,-6-2-221,-5 3-158,-7-5-62,-9 0 54,-2-2 125,-11 0 149</inkml:trace>
          <inkml:trace contextRef="#ctx0" brushRef="#br0" timeOffset="10807.8763">133-368 76,'6'-5'296,"-1"2"53,3 2 39,-3-2-37,-5-2-48,1 4-36,3-2-37,-4 0-39,0 3-39,-4-2-36,4 0-32,0 2-25,0 0-16,-1-2-11,1 2-10,0 0-8,-3 0-1,1 0-3,-1 0-5,-2 0-2,0 2 0,-8-2 0,-3 4-3,-5-1 0,-4 4 0,-4-1 4,-5 2 0,-1-1 2,-7 5 1,4-4 3,-7 5 2,1-5 0,-1 4-2,5 3 0,0-4-1,5 1-3,3 2-2,-2-3-1,7 2 0,1 1 0,-1 1-2,1 0 0,5-2-2,4-2 2,-1 4-1,5-3 0,0-1 1,2 2-2,3-2 1,7 1 0,-4-1-2,6-3 1,3 2 1,5-1 1,2 0 1,7-1 1,3-1 1,5 2 1,4-6 0,4 6 5,-1-6 0,8 2 1,-1-3 5,-2 3-2,2 1-2,-4-5-2,-4 3-2,-2-2-5,-4-1-3,-5 3-3,-5-4 0,-3 1-2,-4 1 2,-1-2 3,-3 4 0,-2-3 5,-3 3 0,-3-1 6,-2 1 6,-4-1 8,-6 5 4,1 0 6,-4-3 3,-3 2-1,-3 2-4,2-1-4,-6 0-8,3 0 1,-1 0-8,-3 3-4,4-1 0,-1-2-2,-1 4-3,-1-2-5,7-1 0,2 0-2,0-2-3,9 2 1,-2 1-2,3-5 2,6 6 3,2-6 0,2 3 2,6 2 1,-1-2 1,7 0 3,1 3 2,4-3-1,0-1-1,-1 2 1,7 1-1,-3-1-1,0 0-4,0 1 1,-2-1 0,2 3 0,0-3 2,-2 3-1,-1 0 2,-2 1 2,-3-2 3,0 1 0,-4 2-1,2 0 4,-4 0 14,1-1 17,-3 1 16,1 1 10,-4 0 8,-2-2 16,0 3 5,0-4-4,0 3-4,-2-3 1,-4 6 7,1-6-7,0 3-13,-3-3-8,0 4-7,-2-4-10,-1 4-14,1-2-11,1-1-7,-6 5-6,6-3-1,-1 2-1,-3-1-3,-1 0-2,7-2 1,-5-1-2,4 5 0,-4-7-1,4 5 1,-1-4 3,1 1 0,0 2 2,0-3-1,-2-1-1,2 0 2,0 1-2,2 0 1,-2-2 1,1-1-1,2 2 0,-3-2-3,7 1-1,-7-1-3,4-1-2,0 4 2,-1-1-3,2-3 3,1 3 2,-4 0-4,6-2-1,0 1-2,0-1 2,6 0-5,-1 1 0,-4-1 5,7-1-1,5-1 2,0 1-1,2 0 4,2-2 0,1 2 1,6-1 1,3-3 0,5 4 4,-1-4-4,6 0 1,-4 0 1,3 1-2,1-3-2,-4 0 3,1 1-4,-7 2 2,2-3 0,-5 0-1,-3-2-5,-3 3-3,-4-3 2,1 2 0,-3 0-3,-5-2 0,1 0 2,-2 3 1,1-3 0,-4 0-3,2 0 1,-2 0-2,-1 0-14,1 0-84,0 0-131,2-3-120,4 1-210,4-3-187,11-4-85,10 0 28,8-2 104,12-5 109,10-6 202</inkml:trace>
        </inkml:traceGroup>
        <inkml:traceGroup>
          <inkml:annotationXML>
            <emma:emma xmlns:emma="http://www.w3.org/2003/04/emma" version="1.0">
              <emma:interpretation id="{49FBC58A-A3BF-43AF-8DAE-A3A9E4B3254E}" emma:medium="tactile" emma:mode="ink">
                <msink:context xmlns:msink="http://schemas.microsoft.com/ink/2010/main" type="inkWord" rotatedBoundingBox="10198,4913 13030,4888 13045,6613 10214,6638"/>
              </emma:interpretation>
              <emma:one-of disjunction-type="recognition" id="oneOf2">
                <emma:interpretation id="interp10" emma:lang="en-IN" emma:confidence="0">
                  <emma:literal>e]</emma:literal>
                </emma:interpretation>
                <emma:interpretation id="interp11" emma:lang="en-IN" emma:confidence="0">
                  <emma:literal>is</emma:literal>
                </emma:interpretation>
                <emma:interpretation id="interp12" emma:lang="en-IN" emma:confidence="0">
                  <emma:literal>e)</emma:literal>
                </emma:interpretation>
                <emma:interpretation id="interp13" emma:lang="en-IN" emma:confidence="0">
                  <emma:literal>€3</emma:literal>
                </emma:interpretation>
                <emma:interpretation id="interp14" emma:lang="en-IN" emma:confidence="0">
                  <emma:literal>c.3</emma:literal>
                </emma:interpretation>
              </emma:one-of>
            </emma:emma>
          </inkml:annotationXML>
          <inkml:trace contextRef="#ctx0" brushRef="#br0" timeOffset="7791.9736">6265-7 23,'4'-5'264,"4"1"32,-3 1 29,2-2-33,-6 3-36,-1 0-23,3-1-9,-1-1-5,-2 4-12,3-5-32,0 5-41,-3-3-34,0 2-25,-3-2-14,0 3-7,3-2 0,-2-1 5,-1 3 5,2-1 9,-6-2 8,2 0 5,1 3-6,-1-2-4,-6 2-5,1-2-15,-1 2-16,-2 0-13,0-1-7,-1 1-8,-6 0-6,6 0 2,-5 1-4,4-1 0,-6 0-3,2 2 1,0 0 1,-2 1-3,-3 1 2,1 1 1,-4-1-2,8 2 2,-8-2 0,7 1-1,0-1-2,-1 3 0,-3-2 4,3 3 0,0-3 0,3 2-2,1 0 3,1 4-2,-2-4 2,2 0-2,-2-1-3,2 4 3,3-2-6,-1-3 3,-1 2 0,3 2 2,2-1 1,0-1-1,-1 0 3,2-2-4,1 3 0,-1 0-2,5-5 1,-8 5 0,11-1 0,-7-3-3,3 4 3,-1-4 3,4 3-2,-3-2 3,-1 2-2,4-2 1,-1 2-3,0-3-1,-2 1-1,5 2 1,-2-3-2,-1 0 1,0 2 1,3-1 1,0-1 0,0 0 0,-2 1 0,2 1 3,0-2 2,0 0-5,0 1 2,0 1-1,2-2-1,-2-1 0,3 2-1,0-2 4,-3 1-3,2 0 0,1-3-2,-1 5 5,4-5-3,-4 4 0,6-2 0,-3-2 0,1 2 5,0 0-5,2-1 2,4 2-1,-4-1 3,-2-1-1,7 0 3,-2 1 2,2-1-1,3 1 3,-1-3-5,4 4 1,-5-4-5,7 3-2,0-1 3,0-2 2,0 2-2,1-1 0,2-1 1,-1 4 2,4-4-5,-1 0-3,-4 0 1,4 1 2,-1-1 0,3 2-4,-6-2 1,2 4 1,-1-4 0,1 1 1,1-1-1,-4 0 2,2 0 2,1 4 1,-3-4-1,-2 0-1,2 2 1,0-2 1,3 0-3,-2 0 1,-1 0 2,3 0-3,-2 1 0,-1-1 4,-3 0 3,1 0-4,-4 0 1,-2 0 2,-2 0 8,-2 0 8,-1 0 16,-3 0 21,2 0 23,-6 0 12,4 4 12,-5-4 5,3 0-9,0 0-10,-3 0-24,0 0-8,0 0-19,0 0-12,0 0-9,0 0-12,0 0-4,0 0-7,2 2-7,-2-2-16,0 0-97,-2 0-94,2 0-123,-3 0-177,0 0-165,-7-2-77,-2 2 47,-6 0 72,-3 0 108</inkml:trace>
          <inkml:trace contextRef="#ctx0" brushRef="#br0" timeOffset="8866.6113">5716 651 119,'-5'0'394,"2"0"54,-2 0 39,3 0-34,2 0-100,0 0-110,0 0-72,0-2-29,-3 2-12,0 0 8,3 0 15,0 0 20,-2 0 13,2 0 5,-3 0 4,2 0-14,1 0-16,-4 0-11,1 0-14,3 0-9,0 0-24,0 0-13,-1 0-13,1 0-13,0 0-7,0 0-11,0 0-2,-4 0-3,4 0-4,0 0-5,0 0-3,0 0-5,-3 0-1,3 2-7,-1-2-3,1 0-2,0 0-3,0 0 0,0 0-2,0 0 1,0 0-2,0 0-1,0 0-1,0 0 1,0 0 0,0 0-2,0 0 1,0 0 4,1 0-3,-1 0 0,0 0 0,0 0-2,0 0-3,0 0 0,0 0-3,0 0 0,0 0-4,3 0 1,1 0-2,-4 0 3,1 0 1,6 0 1,-1 0 0,5 0 1,2 0 0,5 0 0,-1 3 0,7-3 2,-1 0-2,4 0 0,0 0 1,6 0-2,0 0 0,3 0-1,0 0 1,3 0-1,-1 0 0,4-3 1,0 3 0,1 3 0,4-3 1,-2 0 2,1 1-1,-3-1 1,1 3-1,1-3-2,-2 0 0,-4 0 0,2 0 3,-4 0-1,-2 0 2,-2 0 0,-3 0 0,-4 0 1,-5 0-2,3 0-1,-10 0 2,5 0 5,-9 0 8,-2 0 2,-3 0 5,3 0 4,-3 0 1,3 0 1,-5 0-4,2 0-5,-2 0-1,2 0-4,-5 0-1,0 0-3,1 0-1,-1 0 4,0 0-6,0 0 5,0 0-5,0 0 0,0 0-4,3 0-3,-3 0 3,0 0 0,4 0-3,-4 0 1,0 0 1,0 0-2,-4 0-2,1 0 0,3 0-1,-1 0 1,1 0-2,1 0 1,-1 0-2,0 0-18,0-3-40,-1 3-117,1 0-163,-5-1-228,-6-2-240,-7 1-107,-8-1-27,-19-4 77,-9 3 148,-15-3 217</inkml:trace>
          <inkml:trace contextRef="#ctx0" brushRef="#br0" timeOffset="12497.9998">7349-503 74,'-8'-2'274,"0"-1"36,3-2 38,0 4-52,-1-2-48,4 3-17,-1-3-6,2 3-14,-3-2-26,1 2-27,2 0-37,-3-2-36,3 2-25,1 0-20,0 0-11,0-2-11,1 2-6,3 0 1,-4 0-7,1-3 2,6 3-5,-7 0 3,6 0 1,7 0-2,6 0-2,8-1 0,14 1 0,-1 0 0,8 1-3,-2-1-2,2 3 2,-1 1 0,-1-2-1,-1 4-3,-6 0-1,3-1 2,-7 2 3,-1 0 3,-2 1 0,-5 3 3,-1-3 0,-6 4-1,0-1-3,-11 3-1,-4-2-1,-5 0 1,-8 0 0,-5 1 1,-4 2 0,-6-2 3,-9 1-2,-35 16 1,36-18-2,1 0 0,1-2-1,3-1-1,5 0 0,4-2-1,2 0-1,6-1 2,1-3-1,6 1 0,-1 2 2,6-6 0,3 1 2,7 3 0,8-4 6,11 0 0,4-4 1,8 3 0,3-2-1,-1 0-1,3-1 0,-4 1-4,-4-2 1,-1 4 1,-6-3 16,-2 1 14,-6 0 34,-5 2 49,-7-2 53,-1 3 38,-5-2 20,0 0 4,-5 2-21,-1 0-40,1 0-49,-3 0-38,0 0-33,0 0-23,-3 0-17,1 0-13,-3 4-8,-3-4-4,-3 4 0,-3 2-1,-2-1 3,-2 3 3,2 2 0,-2-1 0,-1 2 3,5 1 5,-6 2-1,6 0-2,-2 0 1,0 3 0,3-2 1,3 4-2,2 0 2,0 0 5,4 2 3,-1-2-3,2 0 3,3 5 0,0-3-3,4 0-5,3 3 0,-6-1 5,7 0-7,0 0 0,0 1 2,0-1 2,-1 0-4,1-1 2,3 2 2,-4-5-1,1 5 3,0-3-2,3-2 3,2 2-1,-5-2 2,1-2-3,1-1-1,1 0-2,-1 0 0,3 2-2,-2-3 1,-2 3 1,3-5 1,-3 2-3,3-2 2,-3 2 2,-1-6 2,0 5-2,2-2-3,-2-1 9,0-2-3,0 2-3,0-1 0,-2-1 0,1 5 0,-6-3-2,4 4 1,2-1-1,-6-1 1,2 5 0,1-3 3,-4 4 0,1-3 0,-1 2 2,0 0-5,0-3 2,0 4 0,0-3 0,0 0-1,0 1 3,0-3 0,0-1 1,0 1 1,3-2 0,-3 0 5,0-2 0,0-1-1,0 0 2,0-2 1,0 0-4,0-2-1,0 2 4,-3-3 5,3 1-4,-1-2 6,1 1 4,-7 0 9,6 0 11,-6 2 11,1 0 10,-5 0 4,-2 1-3,-3-2-6,1 2-6,-1-3-13,-5 4 2,-1-5-1,-10 5 3,1-2 6,-6 1-1,-3-2-2,-1 2 3,-1-3-1,-1 1 3,1 0-4,0 0-1,4-1-1,-1-3-1,2 6-7,3-7-7,4 4-4,1-1-2,0-2-7,7 2-6,3-2-5,1 2-3,0-3-2,2 3 0,3-3-4,1 1 1,2-1-2,-1 0 1,1 0-5,-1 4-25,-2-4-44,0 0-145,-3 0-178,-10 0-269,-1 0-214,-18-4-98,-9 3-16,-15 1 113,-23-6 160,-22 2 257</inkml:trace>
        </inkml:traceGroup>
      </inkml:traceGroup>
    </inkml:traceGroup>
    <inkml:traceGroup>
      <inkml:annotationXML>
        <emma:emma xmlns:emma="http://www.w3.org/2003/04/emma" version="1.0">
          <emma:interpretation id="{EB2FC8A5-D3E4-4FB8-A293-314A872BFED3}" emma:medium="tactile" emma:mode="ink">
            <msink:context xmlns:msink="http://schemas.microsoft.com/ink/2010/main" type="paragraph" rotatedBoundingBox="4896,6470 6955,6433 6956,6446 4897,6482" alignmentLevel="2"/>
          </emma:interpretation>
        </emma:emma>
      </inkml:annotationXML>
      <inkml:traceGroup>
        <inkml:annotationXML>
          <emma:emma xmlns:emma="http://www.w3.org/2003/04/emma" version="1.0">
            <emma:interpretation id="{7863E81D-C217-4303-96D6-FA71A5C0C219}" emma:medium="tactile" emma:mode="ink">
              <msink:context xmlns:msink="http://schemas.microsoft.com/ink/2010/main" type="line" rotatedBoundingBox="4896,6470 6955,6433 6956,6446 4897,6482"/>
            </emma:interpretation>
          </emma:emma>
        </inkml:annotationXML>
        <inkml:traceGroup>
          <inkml:annotationXML>
            <emma:emma xmlns:emma="http://www.w3.org/2003/04/emma" version="1.0">
              <emma:interpretation id="{3912ABA5-5F63-4904-9B61-3ACF38D61212}" emma:medium="tactile" emma:mode="ink">
                <msink:context xmlns:msink="http://schemas.microsoft.com/ink/2010/main" type="inkWord" rotatedBoundingBox="4896,6470 6955,6433 6956,6446 4897,6482"/>
              </emma:interpretation>
              <emma:one-of disjunction-type="recognition" id="oneOf3">
                <emma:interpretation id="interp15" emma:lang="en-IN" emma:confidence="0">
                  <emma:literal>_</emma:literal>
                </emma:interpretation>
                <emma:interpretation id="interp16" emma:lang="en-IN" emma:confidence="0">
                  <emma:literal>-</emma:literal>
                </emma:interpretation>
                <emma:interpretation id="interp17" emma:lang="en-IN" emma:confidence="0">
                  <emma:literal>p</emma:literal>
                </emma:interpretation>
                <emma:interpretation id="interp18" emma:lang="en-IN" emma:confidence="0">
                  <emma:literal>P</emma:literal>
                </emma:interpretation>
                <emma:interpretation id="interp19" emma:lang="en-IN" emma:confidence="0">
                  <emma:literal>B</emma:literal>
                </emma:interpretation>
              </emma:one-of>
            </emma:emma>
          </inkml:annotationXML>
          <inkml:trace contextRef="#ctx0" brushRef="#br0" timeOffset="26741.3024">296 1054 207,'-3'0'408,"-2"-3"38,0 3 21,1 0-67,-3-3-118,1 3-96,-2 0-55,-3-1-27,3 1-12,1 0-4,1 0-4,-1 0 1,1 0 4,1 0 5,0 0 9,2 0 3,1 0 1,2 0-2,-3 0-8,0 0-4,3 0-6,-2 0-12,2 0-6,0 0-8,0 0-4,0 0-2,0 0 0,0 0-2,0 0 0,2-4 0,-2 4-3,0 0-3,0 0 0,0 0 3,0 0-3,0 0-6,0 0-3,0 0-4,0 4-7,0-4-6,-2 0-4,2 0-1,0 0-5,0 0-4,0 0-7,0 0 0,0 0 6,8 0 8,0 0 12,12 0 15,9 0 14,12 0 9,15 0 1,15 0-1,13-4-1,13 3-7,12-1-3,10 0-7,0-1-6,4-1-5,-1 4-5,-3-3-6,-2 1-1,-6 0-1,-7-1 2,-11 1-1,-11 2-4,-8 0-1,-10-3-6,-9 3 4,-12 0 2,-6 0 4,-10-2 5,-3 2 4,-3 0 7,-11-2 0,2 2-2,0 0-3,-4 0 0,-7 0-6,4 0-3,2 0-5,-6 0-5,-1 0-2,3 0-1,1 0-2,-4 0-4,0 0 0,0 0 0,0 0 1,0 0-2,0 0-3,0 0 0,0 0 1,0 0-4,0 0 2,0 0-1,0 0-3,0 0 1,0 0 0,0 0 5,1 0-2,2 0 0,-3 0 0,2 0 1,-2 0 1,0 0-2,0 0 0,0 0 0,0 0 1,0 0 1,0 0-4,0 0 1,0 0-2,0 0 3,0 0-2,0 0 1,0 0 4,0 0-3,0 0 3,0 0-3,0 0 0,0 0 1,0 0-1,0 0 0,0 0-1,0 0 1,0 0 0,0 0-3,3 0 3,-3 0 1,0 0-1,0 0-1,0 0 1,0 0 0,3 0-2,-3 0 1,0 0 0,0 0 1,0 0 0,0 0 0,0 0 0,0 0 1,0 0-2,0 0 0,0 0 1,0 0 0,2 0-1,-2 0-2,0 0 2,0 0 1,0 0 0,3 0-2,-3 0 1,0 0 1,0 0-1,0 0 1,0 0 0,0 0 1,0 0-2,0 0-1,0 0 2,0 0-2,0 0 1,0 0 0,0 0 2,0 0-1,0 0 1,0 0-1,0 0 0,0 0-1,0 0-2,0 0 3,0 0 3,0 0-1,0 0 1,0 0-1,0 0-2,0 0 2,0 0-1,0 0-1,0 0 0,0 0 2,0 0-3,0 0-3,2 0 4,-2 0 0,0 0-1,0 0-2,0 0 6,0 0-3,0 0 0,0 0 1,0 0 1,0 0 0,0 0-4,0 0 0,0 0 1,0 0-3,0 0 3,0 0 1,0 0 2,0 0 0,0 0-2,0 0-2,0 0 0,0 0 2,0 0 0,0 0 1,0 0 0,0 0-2,0 0-1,0 0-1,0 0 1,0 0 2,0 0 0,0 0 2,0 0 3,0 0 0,0 0-5,0 0 0,0 0 0,0 0 0,0 0 0,0 0 0,0 0 2,0 0-1,0 0 5,0 0 0,0 0-5,0 0-1,0 0 0,0 0-1,0 0-4,0 0 4,0 0 0,0 0 0,0 0 0,0 0 1,0 0-3,0 0 0,0 0 2,0 0 2,0 0 1,0 0-2,0 0 0,0 0 1,0 0-1,0 0-1,0 0-1,0 0 2,0 0 0,0 0-4,0 0 2,0 0 2,0 0 0,0 0 0,0 0 1,0 0 4,0 0-5,0 0 0,0 0 2,0 0-4,0 0 2,0 0-1,0 0-3,0 0 3,0 0-1,-2 0 2,2 0 0,0 0-2,0 0 4,0 0-2,0 0 0,0 0 0,0 0 1,0 0-1,0 0-3,0 0 6,0 0-2,0 0-1,0 0 0,0 0 6,0 0-4,0 0-2,2 0-2,-2 0 2,0 0-1,0 0-4,0 0 4,0 2 0,0-2 1,0 0 0,0 0 2,0 0-2,0 0-1,0 0-3,0 0-1,0 0-6,0-2-14,0 2-18,0 0-30,-2 0-67,2 0-125,-3 0-114,-2 0-128,0 2-153,-7-2-146,-9 2-29,-3-2 77,-10 0 93,0 0 126</inkml:trace>
        </inkml:traceGroup>
      </inkml:traceGroup>
    </inkml:traceGroup>
    <inkml:traceGroup>
      <inkml:annotationXML>
        <emma:emma xmlns:emma="http://www.w3.org/2003/04/emma" version="1.0">
          <emma:interpretation id="{0A5D61CC-CC98-4FF3-8D71-E5BB21EE953B}" emma:medium="tactile" emma:mode="ink">
            <msink:context xmlns:msink="http://schemas.microsoft.com/ink/2010/main" type="paragraph" rotatedBoundingBox="1319,7755 14914,7744 14915,8836 1320,8846" alignmentLevel="1"/>
          </emma:interpretation>
        </emma:emma>
      </inkml:annotationXML>
      <inkml:traceGroup>
        <inkml:annotationXML>
          <emma:emma xmlns:emma="http://www.w3.org/2003/04/emma" version="1.0">
            <emma:interpretation id="{4BFE25B1-097E-4A76-A403-9A1990B61058}" emma:medium="tactile" emma:mode="ink">
              <msink:context xmlns:msink="http://schemas.microsoft.com/ink/2010/main" type="line" rotatedBoundingBox="1319,7755 14914,7744 14915,8836 1320,8846"/>
            </emma:interpretation>
          </emma:emma>
        </inkml:annotationXML>
        <inkml:traceGroup>
          <inkml:annotationXML>
            <emma:emma xmlns:emma="http://www.w3.org/2003/04/emma" version="1.0">
              <emma:interpretation id="{7255054A-B196-47F3-AA51-5E3570CC96FF}" emma:medium="tactile" emma:mode="ink">
                <msink:context xmlns:msink="http://schemas.microsoft.com/ink/2010/main" type="inkWord" rotatedBoundingBox="1319,7755 14914,7744 14915,8836 1320,8846"/>
              </emma:interpretation>
              <emma:one-of disjunction-type="recognition" id="oneOf4">
                <emma:interpretation id="interp20" emma:lang="en-IN" emma:confidence="0">
                  <emma:literal>{Avis-c.c.s'</emma:literal>
                </emma:interpretation>
                <emma:interpretation id="interp21" emma:lang="en-IN" emma:confidence="0">
                  <emma:literal>{Avis-c.c.s]</emma:literal>
                </emma:interpretation>
                <emma:interpretation id="interp22" emma:lang="en-IN" emma:confidence="0">
                  <emma:literal>{Axis-c.c.s'</emma:literal>
                </emma:interpretation>
                <emma:interpretation id="interp23" emma:lang="en-IN" emma:confidence="0">
                  <emma:literal>{Axis-c.c.s]</emma:literal>
                </emma:interpretation>
                <emma:interpretation id="interp24" emma:lang="en-IN" emma:confidence="0">
                  <emma:literal>A,i3,c....cs</emma:literal>
                </emma:interpretation>
              </emma:one-of>
            </emma:emma>
          </inkml:annotationXML>
          <inkml:trace contextRef="#ctx0" brushRef="#br0" timeOffset="28627.6387">-1972 2427 201,'-3'-3'394,"3"-1"40,0 2 31,-2-1-53,2 1-115,0 0-90,0-1-48,0 1-18,0 0 5,0 2 9,0-3 22,0 1 35,0 2 32,-3 0 19,3 0-4,0 0-15,0 0-35,0-3-39,0 3-39,0 0-38,0 0-24,0 0-25,0 0-11,0 0-15,0 0-5,0 0-7,0 0-4,0 3-6,0-3-3,0 0 0,-3 5-3,3-3 3,0 3 2,-2 4 5,-4 0 7,-1 2 3,-1 4 2,-5 0 1,2 4 1,-3 0 3,-2 2-2,-1 1 3,0-2 3,-1 2 2,-3-2 1,2-1 5,0 2 5,-2-3-1,2-1 0,1-2-4,0 3-1,2-6-6,0-1-4,3-2-8,1-2 0,5 2-3,1-5 2,1-1 1,2 2 4,3-3 10,-2 0 9,2-2 11,0 0 5,0 0 1,0 0 0,0-4-9,2 1-11,-2-2-12,3-1-9,2-1-6,1 0-6,-1-2 1,3-2-5,-2 0 3,6-1-1,1 4 0,-4-6 2,2 2 1,2 0-1,-3 1 0,1-1-1,2-2 1,-3 3-2,1 0 1,-3-1 3,5-2-1,-7 3 3,5-1-1,-1 1 2,-2 0 2,3 0-3,-3 1-1,-1-2 4,1 4-4,-4-3-4,4 3 4,-3 0 0,2-2-1,1 5-1,-3-3 2,3 1 0,-4 3 2,-2-1-2,4 1 0,-1-1 0,-3 2 0,1 1 0,0 0-2,-1-1 0,-2 3 0,3-2-2,-3 2 0,0 0 1,0-2 0,3 2 1,-3 0-1,0 0 0,0 0-2,0 2-2,0-2-1,0 0 1,0 2-2,0 1 2,5-1 2,-5 0 3,5 6-1,0-4 3,0 1 0,1 3 0,-1 0 2,3 0-2,0 5 3,1-1-8,1 3 5,1-3 2,2 4 1,0 1-3,3-2 3,-3 1 2,1 5-2,2-5 0,0 2-2,-3 0 0,3 1 1,-3 0 2,0-3 0,-3 0-1,1 2 0,-5-6 0,5 3-2,-3-2-1,-3 2 0,0-3 2,0-4-2,-2 3 0,2-3 0,-2-1-2,-1 1 4,-2-4-1,0 0 3,3 2 0,-3-5-3,3 2-1,-3-1 0,0 1-12,-3-3-34,0 0-118,3 0-149,-2-3-149,-3 1-185,-1-2-182,-1-3-65,-1 0 61,0-1 124,-3 1 134,-2-1 179</inkml:trace>
          <inkml:trace contextRef="#ctx0" brushRef="#br0" timeOffset="28891.8268">-2131 2691 357,'-6'0'481,"-3"-2"38,3 2 18,4-1-91,-2 1-175,4 0-121,0 0-69,0 0-35,0 0-17,1 0-9,4 0-8,1 0-1,3 0-1,5-4 5,5 4-2,7 0 0,0 0 0,7-1-4,1 1-4,0 1-11,1-1-10,2 0-48,-3 4-103,-1-3-106,-2 1-114,-1 2-87,4-3-35,0 2 23,-2 1 87</inkml:trace>
          <inkml:trace contextRef="#ctx0" brushRef="#br0" timeOffset="29170.0241">-1189 2760 56,'8'0'435,"-3"2"58,-2-2 29,0 2 20,2-2-153,-5 0-163,1 0-101,3 0-54,-1 0-27,-2 0-17,-1 3-9,0-1-4,7-2-5,-6 4 8,3-1 10,-3 4 17,6-2 17,-6 4 18,2-2 23,-1 4 13,-2 0-1,0 0-4,0 1-10,0-1-11,-2 1-19,-2 1-17,-3-1-11,1 0-11,-1-1-9,-2 1-3,-2-1-6,4 0-3,-4 1 0,1-4-25,2-1-67,-3 2-62,1-5-73,6 2-132,-4-4-133,-4 2-108,7-4-2,-3 0 19,7 0 55,2-4 120</inkml:trace>
          <inkml:trace contextRef="#ctx0" brushRef="#br0" timeOffset="35462.2">-2766 2427 216,'-7'-4'377,"2"-4"30,-3 4 27,2 1-68,-2-1-104,-3-1-63,1 2-33,2-1-22,0 3-15,-2-3-29,2 2-20,0 1-15,-1-3-3,2 4-1,1-1 1,-2 1 1,0 0-6,-3 0-10,-4 1-13,-4 3-7,-8-1-8,-5 6 4,-4-1 7,-5 3 5,2 1 1,-6 0 3,10 0-2,-4 3-9,2 0-7,7 1-7,4-2-7,2-2-2,7 1-5,5-1-3,11 0 0,1-1-3,9-3 4,7 3 4,10-3-1,8-1 10,7 0-1,6-3 0,1-3-3,5 2 1,0-3-1,-5 0-5,-5 4-4,-7-4-3,-4 0-2,-6 1-2,-4-1-1,-6 2 5,-5 3 7,-4-1 9,-9 1 12,-9 5 10,-4-1 6,-5 0 4,-9 3 2,-2 2-2,-3-2-7,2 2-5,2-2-8,1-4-8,7 4-6,1-3-9,3 2-2,5-3-5,7-1 1,4 2 3,7-6 0,5 5 3,2-4 3,9 3 1,5 0-1,1-2-1,1 1 0,4 2-1,-2-4-4,1 3 0,1-1 2,-2 4-1,-1-1 0,-6 2 5,-3 1 2,-7 4 8,-5 0 7,-5 6 7,-11-4 9,-4 6 2,-6-3 14,-9 2 7,-1 3 1,-5-3 3,-1 0-1,0-1 0,2 1-10,5-1-13,3 0-5,6-2-9,2-3-7,8 2-3,7-3-2,2-1 3,12 0 9,6 0 11,7-3 13,8-4 11,7 1 6,7 0 6,10-2-4,2 0-6,4-2-5,-2 2-10,1-4-9,-4 1-12,-4 1-7,-9-3-8,-2-1-4,-7 3-5,-10-1-1,-3-3 1,-6 4 3,-2-4-3,-8 1-2,1-1 5,-4 0-1,0 3 2,-2-3-2,0 0 1,-1 0 3,-2 3-1,0-3-23,0 0-92,-5 0-145,0 0-185,-6-3-242,-2 3-140,-1-3-52,-6 2 55,6-3 121,-2-3 170</inkml:trace>
          <inkml:trace contextRef="#ctx0" brushRef="#br0" timeOffset="29493.4246">-288 2598 80,'18'-12'461,"-10"1"62,-2 3 31,1 1 18,-2-2-145,-2 3-153,-3 2-76,0-1-25,0 3-13,1 0-12,3-1-21,-4 3-33,1 0-38,-1 3-31,0 1-16,-1 3-3,-4 2 10,-2 3-1,-1-1 3,4 4 1,-4 0-3,1-3-2,-4 3-3,3 1 0,0-2 0,-2 0-3,5-1 0,-3 1-1,0-2-3,4-1-14,-1-3-67,-2 2-59,6-4-96,1-1-133,-5 0-159,2-5-88,0 0 8,1-3 28,2-1 75,0-1 129</inkml:trace>
          <inkml:trace contextRef="#ctx0" brushRef="#br0" timeOffset="29927.7298">-195 2564 408,'5'-8'488,"0"4"33,-2 0 17,4-1-100,-1 3-195,4-5-114,3 2-59,3 3-34,1-2-15,4 1-10,0-2-5,1 5-4,-1 0-2,0 0 2,0 5-4,-3-1 2,-2-1 0,-4 4 2,0 0 3,-7 0-4,-4 0 0,-1 2 1,-1-1-1,-4 2 1,-7-2 3,3 0 0,-4 3 2,0-4 0,0 1 2,1-3-5,4 0-2,-1 2 0,5-3-2,-3 2-1,6-2-1,1 1 1,1-1 1,7 1 2,4 2 2,0-2 4,3-2 7,4 4 5,2 1 5,-2 2 3,5-4 0,0 5 0,-4-4-4,0 1 0,1-1-1,-2 2 3,-4 1 2,-2-1 2,-2-2 5,-6 2 2,0-1 4,-5 0 10,-2-1 7,-4 1 3,-4-1 0,-1-3-5,-4 4-7,-1-4-13,0 3-10,-5-3-11,2-1-35,-8 2-52,4-1-48,-1-1-118,-1-1-148,4-2-151,2 0-53,-1 0 10,11-2 20,-3-1 104</inkml:trace>
          <inkml:trace contextRef="#ctx0" brushRef="#br0" timeOffset="30214.088">713 2874 243,'23'0'566,"-5"-2"81,1 2 38,-6-3 22,-4 3-243,-1 0-156,0 0-114,-6 0-61,4 0-29,-4 0-9,1 0 10,0 5-1,2-3-6,-5 3-4,2-1-2,-2 3 1,-2 1-8,-1-3-12,1 6-16,-4-3-12,-2 4-5,2-1-12,-6 0-7,3-3-6,-4 2 1,-6 2-4,4-3-4,-4 3-2,0-3-28,-1-2-110,0 1-113,5-1-81,2-2-136,0 2-150,2-3-125,2-2 27,1-2 73,4 0 57,8 0 128</inkml:trace>
          <inkml:trace contextRef="#ctx0" brushRef="#br0" timeOffset="30687.4241">2035 2651 342,'10'-10'481,"0"1"35,-4 1 19,-1-3-64,-2 4-205,-1-1-96,-4 3-32,-4-2 20,1 0 19,-5 0 41,-1 3 40,1 0 10,-2 2-2,-1 0-37,-19-6 221,22 8-390,-1 0-35,1 3-19,-3-3-8,-3 1-4,-1 5 0,-4 0 5,-3 1 3,-4 0 6,3 4 7,-2-3 8,-1 4 6,-4 0 7,7-1 7,-3 4 2,-1-2-1,0-1-4,1 1-4,5 1-5,-1-2-6,3 2-4,7 1-5,-2-4-5,6 3-4,2-2 0,3-1-2,5-3 3,5 4-1,0 2-1,5-9 0,9 9-1,2-9 2,4 2-5,3 1 1,5-4-12,7 3-42,0-5-125,7 1-120,0-3-139,7 0-184,1 0-162,2-3-54,-2-1 77,-4 2 92,-3-4 127</inkml:trace>
          <inkml:trace contextRef="#ctx0" brushRef="#br0" timeOffset="31012.689">3258 2745 44,'-5'3'469,"-3"-3"69,3 0 23,1-3 6,-1 2-139,-2 1-196,6-3-129,-3 3-69,4 0-28,0 0-20,4 0-41,4-1-74,-2 1-93,2-4-97,5 4-113,0-3-53,6 3 6,-4-4 59,5 3 78</inkml:trace>
          <inkml:trace contextRef="#ctx0" brushRef="#br0" timeOffset="31179.8133">3792 2722 279,'2'-1'478,"1"-3"41,-1 1 508,1 3-743,5-5-159,0 5-134,5-6-129,1 5-111,5-2-123,2 0-81,2-2-23,6 2 31,0-1 79</inkml:trace>
          <inkml:trace contextRef="#ctx0" brushRef="#br0" timeOffset="31359.0035">4511 2688 65,'5'0'453,"-5"0"58,0-4 33,0 4 21,-3-1-131,3-1-164,-2 2-96,2-2-47,-3-1-31,3 3-29,0-5-42,0 5-50,3-2-37,-1 0-117,4-1-148,-1 3-137,0-4-61,-1 1-21,0-1 6,-1 2 94</inkml:trace>
          <inkml:trace contextRef="#ctx0" brushRef="#br0" timeOffset="32092.2296">6091 3083 226,'5'-1'462,"3"1"47,-3-4 27,1 4-19,-4 0-128,3-1-40,1-1 15,-6 2 31,2 0 22,-2 0 7,3-4-32,-1 4-89,-2 0-91,3 0-68,0 0-52,-3 0-36,0 0-21,2 4-16,-2-2-6,3 3 0,-3 2 2,-3 1 3,1 1 2,-9 3 1,-2 4-5,-8-1-4,0 1-3,-6 2-3,-2-2-2,-1 2 0,-7-5-9,0 0-28,-2 2-79,-2-3-170,5-4-149,-2-1-229,-2 0-186,1-2-76,4-3 22,-4 2 143,7-8 133,7 2 222</inkml:trace>
          <inkml:trace contextRef="#ctx0" brushRef="#br0" timeOffset="32847.842">8913 2446 57,'13'-7'388,"-5"2"56,3 0 41,-2 0 2,-8-1-118,4 1-110,1 0-62,-6 1-7,0-1 13,0 1 33,-6 0 39,4 0 36,-1 1 3,-2-1-21,0 3-45,-1-1-53,0-2-58,-6 3-45,4-3-37,-4 2-21,-1 2-12,0-1-9,-3 1-5,-3 0-2,-2 1-4,-5-1 1,-3 2 0,-3 3-3,0 1 0,-2-1 2,-3-2-1,1 6-4,0-1 3,-1-1-3,2 5 0,-5-3-1,8 2 2,-2-3 2,0 4 0,2 2 0,5-2 2,-5 0 0,10 2 0,-3-2-2,5 2 2,2-3-2,2 4 1,8-3 1,1 3-1,9 0 4,6-4-2,5 3 3,8 0 2,4-2-2,12-1 1,-1 2 1,10-2 1,1-3 1,2 4 1,101 13 28,-102-21-24,-5 0 1,-4 1 4,-2-3 4,-4 3 3,-6-3 5,-2 0 2,-8 1 3,1-1 4,-4-2 4,-7 3-2,1-3 1,-3 0-4,1 1-5,-4-1-11,4 0-9,-4 0-5,-2 0-7,0 0-3,3 0-2,-3 0-5,0 0-19,0 0-38,0 0-105,-3 0-145,3 0-103,0 3-173,0-3-181,0 0-87,-5 0 38,0 0 111,-1 2 87,1 1 167</inkml:trace>
          <inkml:trace contextRef="#ctx0" brushRef="#br0" timeOffset="33355.3653">8199 3016 47,'-12'2'359,"-1"-2"42,3 0 25,-1 3-10,1-3-99,2 0-88,0 0-55,0 4-26,3-4-9,-3 3-11,7-3-23,-6 0-15,3 2-10,2-2 7,2 0 12,-6 0 16,6 0 19,-2 0 6,2 0 13,2 2 23,4-2 23,0 0 12,7 0 1,8 1-3,11-1-14,3 0-34,10 4-45,10-4-34,4 1-26,2 1-13,5-2-3,-5 4-8,6-4-1,-1 1 0,-2-1-3,-1 4 3,-7-4-3,-5 0 2,2 2 1,-9-2 1,-6 0 1,-1 1 3,-6-1 1,-6 0 3,-4 0 2,-3 0 1,-4 0 5,-7 0-2,4-1-2,-6 1-4,-1 0-7,1 0-4,-2-2-6,1 2-7,-3 0-4,-1 0-9,-1-4-15,-3 4-26,0-1-52,-4-3-107,0 1-169,0-2-136,-2 1-199,2-3-166,0-1-50,6 1 53,-1-2 140,6 0 125,4-3 202</inkml:trace>
          <inkml:trace contextRef="#ctx0" brushRef="#br0" timeOffset="34133.5626">9547 2385 21,'0'-6'402,"0"-1"54,-1 1 34,1 0 24,0 0-133,1 1-142,2 2-78,1-3-33,0 5-15,1-4-16,8 1-10,0 1-8,6-2-18,7 3-15,1 2-13,7-2-8,6 2-6,0 2-1,0-2 0,0 3-8,0 4 1,-1-2-7,-9 2-1,-1 4 0,-6 1 4,-4 0 11,-6-2 3,-7 2 12,-6 2 7,-2 0 7,-6-2 8,-4 0 1,-4 0 5,-5 2-1,0-3-2,-5 1-8,5-4-7,-4 1-15,7 1-14,0-3-8,2 0-6,7-3-5,1 2 3,3-2 3,-2 1 4,11-3 3,0 0 4,8-2 5,2 0 3,7 0 1,5 0 5,7 0 1,-1-2 0,2 0 8,-3-3 13,2 2 13,-4 2 17,-3-2 27,-4 0 22,-2 1 14,-8 0 5,-2 2-6,1-2-10,-9-1-18,3 3-26,1 0-17,-6 0-25,0 0-18,0 0-18,0 0-12,0 3-5,-6-1-10,1 0 7,-3 6 5,-5-4 2,0 5 4,0-2 1,1 1 0,-1 6 0,-3-2-1,3 3 1,0-1 0,0 3-1,4 1 0,-3-3-2,4 4 3,2 4 0,-1-5 0,3 2 4,2-1-1,-1-2 0,0 2 0,3 0 0,0 0 1,0-2-3,3-1 2,0 3-2,-3-7 3,2 6 3,-2-3 0,3 0 4,-3-3 7,-3 1 4,1-1 1,-6 0 2,0 0 7,-3-4 0,-4 3-4,-1-2-1,0 0-6,-1-1-3,-1-1-9,-3 1-5,-3-1-25,-6-2-77,-9-1-174,-11 1-188,-11-3-261,-17-2-147,-12-2-58,-16 0 34,-19-3 151,-15-2 178</inkml:trace>
        </inkml:traceGroup>
      </inkml:traceGroup>
    </inkml:traceGroup>
    <inkml:traceGroup>
      <inkml:annotationXML>
        <emma:emma xmlns:emma="http://www.w3.org/2003/04/emma" version="1.0">
          <emma:interpretation id="{6B3AC0F4-1560-4B21-9697-959142C7E582}" emma:medium="tactile" emma:mode="ink">
            <msink:context xmlns:msink="http://schemas.microsoft.com/ink/2010/main" type="paragraph" rotatedBoundingBox="1165,10167 22802,10454 22791,11263 1154,10977" alignmentLevel="1"/>
          </emma:interpretation>
        </emma:emma>
      </inkml:annotationXML>
      <inkml:traceGroup>
        <inkml:annotationXML>
          <emma:emma xmlns:emma="http://www.w3.org/2003/04/emma" version="1.0">
            <emma:interpretation id="{AEB6355F-7B16-4237-B3BC-024E9E13DED6}" emma:medium="tactile" emma:mode="ink">
              <msink:context xmlns:msink="http://schemas.microsoft.com/ink/2010/main" type="line" rotatedBoundingBox="1165,10167 22802,10454 22791,11263 1154,10977"/>
            </emma:interpretation>
          </emma:emma>
        </inkml:annotationXML>
        <inkml:traceGroup>
          <inkml:annotationXML>
            <emma:emma xmlns:emma="http://www.w3.org/2003/04/emma" version="1.0">
              <emma:interpretation id="{77EAE097-CDD4-4A7D-B420-5D41193CA667}" emma:medium="tactile" emma:mode="ink">
                <msink:context xmlns:msink="http://schemas.microsoft.com/ink/2010/main" type="inkWord" rotatedBoundingBox="1164,10212 2901,10235 2892,10879 1156,10856"/>
              </emma:interpretation>
              <emma:one-of disjunction-type="recognition" id="oneOf5">
                <emma:interpretation id="interp25" emma:lang="en-IN" emma:confidence="0">
                  <emma:literal>Cig</emma:literal>
                </emma:interpretation>
                <emma:interpretation id="interp26" emma:lang="en-IN" emma:confidence="0">
                  <emma:literal>Cid</emma:literal>
                </emma:interpretation>
                <emma:interpretation id="interp27" emma:lang="en-IN" emma:confidence="0">
                  <emma:literal>cit</emma:literal>
                </emma:interpretation>
                <emma:interpretation id="interp28" emma:lang="en-IN" emma:confidence="0">
                  <emma:literal>cig</emma:literal>
                </emma:interpretation>
                <emma:interpretation id="interp29" emma:lang="en-IN" emma:confidence="0">
                  <emma:literal>cid</emma:literal>
                </emma:interpretation>
              </emma:one-of>
            </emma:emma>
          </inkml:annotationXML>
          <inkml:trace contextRef="#ctx0" brushRef="#br0" timeOffset="37388.6449">-2056 4975 162,'4'-9'475,"-4"2"48,0 0 25,0 0 14,0 2-205,1 1-142,6 0-71,-3-2-30,-2 5-15,4-3-10,-1 4-6,3 0-17,2 5-14,3 1-2,3-2 18,1 5 47,1 1 32,3 1 35,0 3 19,-2 2 12,-1 3-12,-6 0-36,5 1-26,-5 1-31,-5 3-20,-1-1-20,-4 1-16,-4-1-10,-4 0-9,-1-3-6,-9 1-6,-1 1-5,-9-3-3,-3 0-3,-9 0-3,-9-2-7,-6-3-71,-3 3-147,-7-1-122,-1-2-180,-6-2-216,-4 0-111,0-4 7,-3-1 112,8 0 104,2-2 171</inkml:trace>
          <inkml:trace contextRef="#ctx0" brushRef="#br0" timeOffset="36694.0732">-2604 4846 302,'12'-7'607,"0"3"66,-4-4 38,-7 1 18,3 3-258,-4-3-196,0 6-134,0-2-69,0 0-46,0 2-56,0-2-63,0 3-53,0 0-83,1 0-116,-1 3-118,-1-2-91,-4 2-15,-3 0 9,-5 2 62,-3-2 109</inkml:trace>
          <inkml:trace contextRef="#ctx0" brushRef="#br0" timeOffset="36497.9346">-2697 4925 296,'3'-7'466,"-3"3"42,1 0 26,-1 0-61,4-3-154,-1 7-58,-3-5 25,0 2 36,-3 3 27,3-4 16,3 4-4,-3-3-54,1 3-81,-1 0-68,0-2-40,0 2-31,0 0-22,0 0-19,0 0-15,4 0-14,-4 2-12,0-2-3,0 3-6,0 0-5,-5 1 4,-2 1 4,6 3 5,-4 3 8,-1 0 7,4 4 11,-3-3 6,-3 5 7,0 1 2,0 1-2,-2-2-4,2 4-6,-4-2-5,0-2-8,0 2-5,2-2-3,2-1-3,-3-1-2,1 3-1,2-6-2,-2-1 0,4 0 0,0-2-1,-1-1 2,2-1-3,4-3 0,-6 1 1,6-1 0,1-4 3,-4 3 1,4-3-12,-1 0-30,1-3-82,-3-4-160,3 1-126,3-4-193,-6-2-198,3-1-97,0-3 12,0-2 119,0 3 105,-4-1 182</inkml:trace>
          <inkml:trace contextRef="#ctx0" brushRef="#br0" timeOffset="37011.2991">-3065 4875 287,'-21'0'529,"7"-2"47,-5 0 26,4-1-5,-1 3-246,0-2-152,6 2-91,-2 0-46,-1 2-26,-6 3-11,4 0-7,-6 4-3,-3 3 19,5 2 24,-8 2 54,4 2 45,-2 6 24,-1-4 29,-1 5 10,4 1-9,-1 0-43,5 2-41,0 0-22,4-1-32,4-1-31,6 0-14,0-2-9,7-1-6,4-3-6,7 3-2,2-4-4,9-2-1,1-3-3,9 3-47,1-5-117,7 0-98,5 1-112,2-4-167,6-1-180,4-5-52,-3 1 63,7-3 74,1-2 99</inkml:trace>
        </inkml:traceGroup>
        <inkml:traceGroup>
          <inkml:annotationXML>
            <emma:emma xmlns:emma="http://www.w3.org/2003/04/emma" version="1.0">
              <emma:interpretation id="{C5E1AABE-B272-4D61-B6AF-3EA9BA6D1DB6}" emma:medium="tactile" emma:mode="ink">
                <msink:context xmlns:msink="http://schemas.microsoft.com/ink/2010/main" type="inkWord" rotatedBoundingBox="4141,10207 22802,10454 22791,11263 4131,11016">
                  <msink:destinationLink direction="with" ref="{8ADC2DF0-7C5B-4C0A-9CC1-85A1914BB8FD}"/>
                </msink:context>
              </emma:interpretation>
              <emma:one-of disjunction-type="recognition" id="oneOf6">
                <emma:interpretation id="interp30" emma:lang="en-IN" emma:confidence="0">
                  <emma:literal>Retentive-Astor</emma:literal>
                </emma:interpretation>
                <emma:interpretation id="interp31" emma:lang="en-IN" emma:confidence="0">
                  <emma:literal>Retentive-Asatsu</emma:literal>
                </emma:interpretation>
                <emma:interpretation id="interp32" emma:lang="en-IN" emma:confidence="0">
                  <emma:literal>Retentive-Asano</emma:literal>
                </emma:interpretation>
                <emma:interpretation id="interp33" emma:lang="en-IN" emma:confidence="0">
                  <emma:literal>Retentive-Astro</emma:literal>
                </emma:interpretation>
                <emma:interpretation id="interp34" emma:lang="en-IN" emma:confidence="0">
                  <emma:literal>Retentive-Asus</emma:literal>
                </emma:interpretation>
              </emma:one-of>
            </emma:emma>
          </inkml:annotationXML>
          <inkml:trace contextRef="#ctx0" brushRef="#br0" timeOffset="39268.244">-288 4994 78,'2'-4'440,"-2"-4"53,0 4 28,-2-1 16,2 0-154,0 3-142,0 0-40,0-3 15,-3 2 48,3 2 27,0 1 13,0-3-14,0 2-46,0 1-63,0 0-71,0 0-49,0 0-32,0 0-19,0 1-5,0 2-11,0-2-1,0 7 5,-3-1 11,-2 2 12,0 2 0,-3 6 16,-1-2 15,-6 4 11,2 3 5,1-2 1,-3 4 3,-4-1-4,4 0-5,-4 4-9,5-7-14,-6 1-5,6 0-6,1-2-7,0-3-8,1 0-3,4-2-1,-4-2-3,4 0-4,3-1 2,-3-2-3,7-1-1,-4-1 2,2-3 0,0 1 1,3-4-4,-2 1-30,2-2-86,-3-2-149,3 1-107,3-4-155,-1-2-160,-2 0-124,6-2 4,-1-3 102,3 0 83,-3 1 145</inkml:trace>
          <inkml:trace contextRef="#ctx0" brushRef="#br0" timeOffset="39766.5975">-281 5072 294,'0'-8'499,"0"0"44,0 1 20,-2 4-21,2-6-224,0 6-95,0-2-26,2-1-1,-2 2-4,6 1 0,-1 2-18,3-4-43,5 3-60,1 0-40,6-1-25,0 3-14,0 0-5,1 0-5,3 5 0,-7-3 1,1 3 7,1 2 4,-6 0 6,0-1 6,-5 7 1,-3-5 11,-2 4 0,-3 0 6,-8 0 6,0-1 9,-5 3 10,0-3 6,-8 0 20,-3 1 10,2 2 5,-4-3-4,0-2 3,-2-2 0,2 0-10,2-1-6,1 1 0,4-4-2,1 2-7,2-3-3,7 0-5,-1 1-8,2-3-8,2 0-4,4 2-10,-3-2-8,-1 0-10,6 2-8,0-2-8,0 0-4,0 2 1,0 1-3,6 0 2,1 1 6,-1 1 1,4 2 5,1 0 0,3-2 3,6 6-3,-3-3 0,1 6 3,3-6-3,3 4 2,-2 0 1,2-3 3,2 2-3,-5-3 0,1 3 0,2 1-3,-1-4-3,-2-1-24,-4 1-85,4 0-138,-1-5-94,-3 2-146,1 1-147,-2-5-132,-2-1-1,2-1 90,0-3 71,-1 1 134</inkml:trace>
          <inkml:trace contextRef="#ctx0" brushRef="#br0" timeOffset="40478.2555">293 5343 447,'-1'0'497,"-4"0"33,1-2 19,1 2-119,2 0-187,1 0-104,-4 0-52,4 0-21,0 0 0,4-2 17,-3 2 30,2 0 36,7 0 31,3-3 18,6 3-5,2-4-17,6 1-31,2 1-41,2-3-38,2 0-27,1 1-12,0-4-6,-2 3-6,-2-2-6,-1 0-1,-3-4-2,-4-1 1,-1 4-2,3-4 13,-11-2 17,3 2 17,-9 0 34,1 3 16,-5-2 21,-6 2 1,-2-1-6,-3 2-17,-2 1-23,-3 2-18,0-2-15,-6 7-14,5-3-9,-7-1-8,2 4-8,-4 4-6,-1-1-2,2 4-2,-2-2-3,1 6 0,-1-3-1,3 3 4,7 0 1,1 0 3,5-2-4,3 3 2,2-3-1,8 1 6,6-1-3,3-2 2,7 1 4,8-5 1,8 2 1,3-2-3,13 0-1,6-3 1,6 0 1,5-3-3,4-1 0,0-3-1,-2 3 0,-3-3 1,-2 1-3,-4-4 2,-4-1 0,-4-1 0,-7 0-1,-3-1 2,-3 2-1,-9-5 1,-7 2 3,-5 2 3,-4-3 5,-7 3 4,-2 1 2,-5-1 1,-3 2 4,-8-1 2,0 3-2,-1-3-2,-3 4 2,3 0-1,-4 1 2,2 0-4,1 2-2,-1 1-4,6 2-5,-3-3-7,6 4-6,-6 0-3,4 4-1,-8 0 0,3 4 3,-4-1 1,0 1 2,0 3-1,-1 3-2,1-2 1,0 1-4,0 3 6,5 0-4,-1-1 1,1 4 3,-2-1 0,4 1 1,-1-2-1,-1 0 2,3-2-1,-1 0 0,1 1-1,0 2 0,1-6 0,0 3 0,-1-3-3,1-1-17,0 1-32,0-3-108,-1-1-153,-3 3-125,1-4-179,1 0-174,-5-2-82,-2-4 40,0 2 121,3-3 109,-1 0 170</inkml:trace>
          <inkml:trace contextRef="#ctx0" brushRef="#br0" timeOffset="40887.9042">1020 5364 112,'-10'-4'461,"1"4"50,2-3 29,2 1 15,5-1-177,5 1-168,3-3-82,8 3-40,5-2-17,6 1-7,6-1-4,2-1-9,10 0-11,1 0-14,2 3-15,5-5-17,-5 3-29,5 0-20,-4-2-45,-3-2-72,4 4-74,-4-3-53,-2-1-25,1-3-14,-7 3 21,1-4 63,-3 0 80,-5 0 85,-2 1 84,-7-1 84,-2 0 79,-6 4 71,2-4 46,-6 2 17,1 2-2,-3-3-2,-3 5 36,0-1 40,-5 0 22,3 2 19,-3 1 2,1-1-31,-1 3-82,4-1-97,-1 1-75,-3 2-59,0 2-38,0 1-18,0 1-10,0 3-1,-7 2 4,6 3 6,-4 0 3,-1 2-1,1 1-2,-3-3 1,0 3-2,1 1 1,-4-2-3,1 0-1,-1 0 0,2-2-5,-4 1-41,0-2-122,0 0-123,0-4-110,2 2-161,1-2-170,4-3-79,1-1 55,4-1 90,7-2 87,2 0 157</inkml:trace>
          <inkml:trace contextRef="#ctx0" brushRef="#br0" timeOffset="41286.4851">2226 5289 261,'10'0'465,"-2"-3"40,3 3 23,-1 0-47,3-4-180,3 3-116,5-2-52,-4 0-12,7-2 7,2 2 21,0-1 13,3 0-2,3 0-22,1-3-17,1 2-12,0-2-14,-1 2 1,0-2 15,0 0 20,-7-2 6,0 0-6,-4-1 1,-3 2-7,2-4-19,-8 0-4,0 2-7,-8-1 1,-2 2 2,-3-1-8,-7 4 1,1-2-10,-2 1-6,-5 3-13,-3-1-14,0 2-17,2 2-15,-7 1-9,0 1-7,-5 2-3,2 4-9,-2 0 4,1 0 4,-1 5 2,2-1 0,2 1 0,2 2 5,3-1-2,1 2-1,6-1 0,2-1 0,3 2 0,5-3 0,0-1-1,5 1 1,0-4 0,3 3-6,3-3-27,-1 0-61,1-1-143,2-3-122,0 3-130,1-5-162,-1 1-146,3-3-43,0 0 89,2-3 93,-1 1 112,3-1 158</inkml:trace>
          <inkml:trace contextRef="#ctx0" brushRef="#br0" timeOffset="41962.1311">2971 5199 203,'19'-7'469,"-1"-1"41,-2 0 17,3 1 8,0 0-208,4-1-110,2 4-35,3 1-17,-6-1 5,4 0-11,-1 4-17,1 4-33,1-1-37,-7 1-26,1 3-17,-2 1-1,-6 0-5,-4 3 0,-1 0-1,-5-3-4,-3 4-1,0-3-3,-8 3 2,0-5 0,-3 2 4,2-2 15,-1 1 17,-1-5 14,1 2 15,4 1 21,-1-5 27,1 3 14,4-4-1,2 0-8,0-4-16,5 3-23,5-6-37,4 0-25,5-1-21,9-3-5,-1-1-7,7 0 2,-1-1 1,1-2 1,-5 4 1,0 2 6,-8-2 10,-2 3 7,-3 1 8,-3 0 15,-2 3 3,-5 1-5,2-2-7,-1 5-11,-2-3-13,-5 3-14,0 3-4,-5-2-2,-2 6 0,-1-3 2,-4 3 2,-1 1-2,0 0 0,0 2 2,-1-1-6,-1 2 3,6-2-3,-1 1 1,2-1-2,3-2 0,-1 2 2,6-1 3,0-1-1,6-3 2,0 0 2,7 0 1,8-1-5,3 1-5,5-3-14,5-1-13,4-1-19,-2-3-16,5 1-16,1-1-9,0 0-4,-2-3 2,8-2 15,-8-3 16,5 3 16,-6-2 16,-4-1 21,-1 1 22,-6-1 22,-4 2 29,-9-2 25,-2 5 20,-5-1 13,0-3 7,0 5-3,0 1-15,-3 0-16,-1 1-18,-4 2-19,5-1-18,-5 1-23,3 2-12,-3 2-6,-3 1-4,2 2-1,-4-1 1,-3 3 4,0 2 3,-2-1 0,-1 4-1,1-1 3,-3 0 1,-1 1 0,1-2-1,0 0-2,4 0 0,-4-1-2,0-2-11,0 2-28,0-1-90,-3-4-148,4 3-119,-1-4-189,0-2-188,0-1-93,0 0 21,0 0 115,7-4 102,4 1 181</inkml:trace>
          <inkml:trace contextRef="#ctx0" brushRef="#br0" timeOffset="42118.3815">4177 5094 112,'8'-10'469,"-8"5"53,0-2 29,0-1 17,-3 4-177,0-2-177,1 1-104,2 4-54,0-5-35,0 6-25,0-1-37,2-3-90,6 4-111,3 0-114,2 0-100,0 0-46,4 4 0,1-3 73,1-1 99</inkml:trace>
          <inkml:trace contextRef="#ctx0" brushRef="#br0" timeOffset="42449.639">4609 5072 348,'11'0'476,"-1"-4"36,-5 4 19,3 0-85,-4 4-176,1-4-119,-2 0-59,2 3-18,2 1 1,-6 0 4,4 0 9,1 3 14,1 2 6,-1-1 0,-4 3-7,-2 3-9,3-3-7,-3 4-18,-3-1-15,6-2-15,-3 1-13,0 1-7,0-2-1,0 0-4,0-3 0,3 2-4,-1-3 5,1-1 28,-1 0 45,-2-2 50,6-5 50,-6 7 43,2-7 31,-2 0-14,5 0-34,1-4-46,-4 1-46,9-2-42,-3-2-32,5 0-21,1-5-13,10 1-5,-3 0-9,2-2-3,1 1 0,-2 0-8,2 4-16,-3-4-39,-7 5-107,-1-4-143,-2 4-104,-3 2-167,-6-2-160,-2 4-87,0-2 44,-2 2 105,-1 2 91,0 1 159</inkml:trace>
          <inkml:trace contextRef="#ctx0" brushRef="#br0" timeOffset="42914.0072">5238 5236 357,'8'3'441,"0"-2"33,1-1 26,1 0-97,9 0-145,2 0-90,5-1-47,3-2-24,1 0-16,1-1-16,6 2-11,-2-3-5,2 0-5,0 0-4,1 1-3,-4-1 3,0-2 4,-7 0 7,5 2 5,-5-3 14,1 1 7,-3-4 19,-4 4 19,-3-1 32,-2-3 27,-2 3 30,-3-1 21,-6 2-13,-2-2-2,-6 2-23,-2-1-25,1 3-35,-3-1-29,-1 0-15,-1 3-25,-4-1-20,-3 4-14,1-4-11,-6 4-8,-4 4-3,-3-3-1,-5 2 2,1 5-2,-8-1 2,6-2-2,-5 7 2,1-2-2,-1 4 3,2-3 2,2 4-5,3-3 3,5 3-3,-1 0-1,9-2-1,3 1 0,5-2 0,5 1 1,2-1 0,4-1 1,5 1 1,6-1-2,4 0 4,10 0-1,9-2 2,8 1-1,8-1-2,4-2 0,6 2-8,-4-1-28,6-1-64,1-3-138,-4 2-113,2 1-149,0-4-172,-2 0-139,2-2-28,5-1 92,-2 0 91,1 0 135</inkml:trace>
          <inkml:trace contextRef="#ctx0" brushRef="#br0" timeOffset="43290.4481">7240 5267 361,'-16'0'555,"3"0"50,4-4 25,-3 4-43,7-1-228,4 1-150,1-3-89,0 3-28,6 0-3,2-3 10,12 3 24,-1 0 3,13-1 4,3 1-18,7 0-17,8 0-16,1 0-19,0 0-18,4 0-17,3 0-6,-7 0-5,0 0-9,-4 0-4,-2 0 5,-7 0-3,-2-3-46,-8 3-91,-2-2-75,-8-4-148,-4 2-189,-7-3-129,-12 1-27,-5-4 52,-9 1 52,-4 0 138</inkml:trace>
          <inkml:trace contextRef="#ctx0" brushRef="#br0" timeOffset="43463.5585">7203 5103 21,'-22'3'434,"-2"-1"62,6 1 29,2-3 14,1 1-126,3 2-193,0 2-130,4-3-114,4 3-128,-4-1-120,6 1-132,-1 2-67,1 1-14,4 3 37,1-3 85</inkml:trace>
          <inkml:trace contextRef="#ctx0" brushRef="#br0" timeOffset="43615.6669">7134 5422 186,'-16'6'469,"-2"-5"43,1 2 22,-2-3 8,1 1-230,-3-1-173,0 0-148,0-1-149,-4-2-145,-3 2-115,-5-3-65,-9 1-9,-3-2 51,-3 3 98</inkml:trace>
          <inkml:trace contextRef="#ctx0" brushRef="#br0" timeOffset="47903.4785">9829 5132 282,'4'-4'451,"-3"3"44,-1-2 28,4 1-70,-1 0-144,-3-1-89,1 1-11,-1-1 42,0 2 41,0-2 30,0 3 15,-1-2-6,1-1-46,0 3-71,-3 0-57,3-2-40,0 2-27,0 0-21,0-2-11,-4 2-14,4 0-10,0 0-8,0 0-6,0 0-1,0 0-6,0 0 0,0 0-4,0 0 0,0 0-1,0 0 0,0 0-3,0 0 0,0 0 3,0 0-1,0 0 3,0 0 0,0 0 3,0 0 1,-1 0-2,1 0 2,0 0-2,0 0-3,0 0-1,-4 0 0,4 0 3,0 0-3,-1 0-1,1 0-2,0 2-1,0-2-4,0 0-2,0 0-3,-3 2-2,-1-2 1,4 3 1,0-1 2,-4 5 3,-1 0 5,-3 3 4,-2 5 3,-3 3 4,-3 1 5,0 0 0,2 2 1,-5 3 5,4-2-2,-4 1-1,1-1-3,1-1-4,4 0-1,-3-1-3,3 0-4,2-3-1,1-3 3,2-1-4,0-2-1,3 1-3,0-3-3,1 1 0,4-5 0,-7 0 0,7 1 0,-1-5 3,-3 2 2,4 1 2,0-4 1,0 0 0,0 0-2,0 0 2,0 0-6,0 0-2,0 0-12,0 0-20,0 0-26,0 0-47,0 0-107,-1-4-139,-3 4-89,1-3-124,2-1-125,-3 0-121,4 0 24,0-4 92,5 1 77,2 0 125</inkml:trace>
          <inkml:trace contextRef="#ctx0" brushRef="#br0" timeOffset="48496.0105">9736 5224 146,'4'-7'372,"-4"2"48,1 1 46,-1-1-38,0 1-101,3 1-71,1-1-24,-4 1 14,0 2 25,-4-2 30,1 2 13,3-2 15,-1 3-16,1-4-34,0 3-53,0 1-53,0 0-35,0-3-32,0 3-26,0 0-22,0 0-12,1-3-10,-1 3-11,7 0-4,-6-1-5,4 1-5,3-3-4,0 2-1,3 1-3,2-3 4,0-1-2,0 4 1,1-1-2,-2 1-2,0 0-3,1 0-4,0 1 3,0 3-3,0-1-2,4 1 5,-1 0 2,2 4 3,-2-4-1,5 3 3,-3 0 3,1 2 0,-2 0 3,0 1 6,-3 2 7,5-1-1,-6-2 3,0 2-2,-3 5 1,1-5-6,2 0-2,-9 3 0,4 0 2,0 0-1,-6-4-2,6 6-1,-3-2 0,0-1-1,1 1-1,1 1 0,-1-2 1,-1 2 0,0-2-6,-1-1-2,4-1-1,-3 0 4,2 1-3,-1 2 0,-3-3-3,5-2 2,-3 0-5,-2 0 0,-1 0-2,4-1 0,-4-3 4,-2 3-1,0-4 0,-2 3 2,2-2 0,2-3-2,-2 3-1,0-2-2,3 0-9,-1-3-25,-2 1-44,0-1-109,-2-1-150,-1-2-117,3 0-164,-2-2-163,-4 2-82,1-5 41,3 1 117,-1-2 97,0 2 165</inkml:trace>
          <inkml:trace contextRef="#ctx0" brushRef="#br0" timeOffset="48933.4491">9720 5476 345,'-17'0'480,"4"0"36,-3 0 21,3 0-78,3 0-171,-1 0-92,5 0-34,-2 0-10,3 0 1,-2 0-4,6 0-13,-2 0-22,6 0 0,2 0 26,3 0 27,6 1 28,5-1 15,7 0 8,5-1-19,7 1-43,4 0-37,4-3-29,4 1-15,0 2-10,-2-2-9,-2 2-5,-1-3-6,-5 1-3,1 2-3,-11-3-3,-1 3-4,-7 0 0,-1-1 2,-3 1 2,-2 0-1,-3 0 0,-2 0 2,-5-3-3,1 3-5,-2 0-2,-1 0-6,0 0-9,-4 0-2,1 0-6,-1 0 0,4 0-4,-1 0-4,-3 0-2,1 0-30,-1 0-55,0 0-148,4 0-136,0-2-147,1-1-176,3 1-153,3-3-35,4 1 94,6-1 109,4-2 137</inkml:trace>
          <inkml:trace contextRef="#ctx0" brushRef="#br0" timeOffset="49522.0368">11713 5250 207,'26'-7'403,"-1"-3"33,-1 4 19,-3-4-46,-3 4-137,0-4-90,1 4-40,-5-1-17,-1 3 1,0-4 9,1 2 11,-7 2 19,1 0 38,-3 0 37,1 0 26,-4 1 8,1 2-4,-3-2-10,0 2-42,-3-2-42,-5-1-40,1 4-33,-4 0-27,-2 0-30,-3-3-14,-2 3-5,-2 3-7,-3-3-6,-1 0-4,-2 4-1,-2-1-3,2-2 0,-3 3-2,-2 3-1,3 0 2,-3-2-1,1 6 4,-4-3-2,8 2 3,2-1 0,2 3 3,3-3-2,1 2 1,-3 1-2,8-2 0,-3 2 2,6 0-1,-1-4 1,5 3-2,3-1-2,-1 2-1,4-3 1,4 3-1,0-3 1,8 1-1,-3-1 4,4-1 1,5 3 2,3-3-1,4 3 2,3-4 1,2 0 4,7-2 4,-2 3 1,10-4 2,2 1-1,1 0 1,3-3-5,2 1-2,2 1-2,-4-4-4,-3 2-3,2 1-4,-4-3 0,-4 0-1,-7 0-2,-1 0 3,-5 2 2,-3-2-2,-2 0 3,-7 0-1,1-2-1,-2 2-1,-5 0-2,-4 0-2,1 0 0,-3 0 0,1 0-2,-6 0-9,2 0-23,-2 0-47,-2 0-127,-1-3-154,-2 3-143,0-2-183,-3 2-166,0 0-53,-3 0 72,-4 0 126,-1 0 129,0 0 183</inkml:trace>
          <inkml:trace contextRef="#ctx0" brushRef="#br0" timeOffset="49953.578">11410 5709 135,'-26'4'458,"0"1"47,6-2 26,-1 1 15,1-1-197,6 1-153,0-3-77,2 2-28,3-3-8,4 3 3,-1-2 6,1-1 13,3 0 18,2 4 36,2-4 34,6 2 30,1-2 21,11 0 1,2 0-15,10 0-43,3 0-33,12 0-34,8-2-21,4-2-15,8 3-9,4-2-8,-2 0-10,3 2-6,-5-3-7,1 1-3,-6-1 0,-2 3-4,-9-1-2,-4 2-2,-6-2-4,-2-1 0,-7 3 2,-6-4 1,-6 4 2,1 0 5,-6 0-3,-4 0 3,-1-3-4,-2 3-6,-4 0-5,1 0-10,2 0-3,-6 0-4,-1-2-4,3 2-3,-1 0-10,-2 0-23,0-3-45,0 3-110,-2-2-157,-1 0-116,3-1-180,0 1-180,-1-5-75,2 3 42,-1-4 128,11-1 99,2-1 177</inkml:trace>
          <inkml:trace contextRef="#ctx0" brushRef="#br0" timeOffset="50728.128">13187 5252 350,'12'-9'513,"-3"-3"41,-4 3 21,3-1-32,0 3-155,-3 1-32,1-1 5,-4 3 9,3 1 9,-5 2-8,3-2-69,0-1-105,-3 3-78,2 1-54,-2 1-35,-2 3-13,-1 3-9,0 0-2,-4 1 10,-4 4 10,2 0 9,-4 4 9,-7-3 1,6 5-1,-5-3-7,-2 1-5,3 1-5,-3 0-7,1-1-6,-1 0 1,3-3-3,2 1-3,-2-2 1,5-1-2,4-3-3,-2 1 0,6-2-1,-3-2-1,6 0 0,-1-3 5,0 1 11,3-2 14,-2-1 5,2-1 5,2-2 1,1-2-3,2-2-12,6-2-15,-5 1-8,9-6-4,-1-2-4,2 2 2,2-1-4,0-4 3,3 1 1,-2 1 0,-2-1-1,1-1 0,0 3 1,1-2 1,-1 3-1,-2 1 0,-2-2 8,-1 5 0,1-1 4,-1 1 4,0 0 0,-3 3 0,3-2 0,-2 2 1,-5 4 1,2-3-2,0 2 1,-3 1 0,1 2-2,-4-1-3,3 1-1,-5 0-4,3 2-5,-3 0-1,3-3-1,-1 3 0,-2 0-5,0 0 1,0 0 1,0 0-4,0 3 2,3-1 1,-1 0 1,1 3-1,2-2 2,-2 3 4,2 1 0,0 0 3,1 1-1,0 4 6,-2 2-1,7-3-1,-6 2 0,3 1 1,-2 3-1,7-1 1,-2-2-1,2 3 1,-3-2-3,6 3-2,-4-3 6,5 2-5,-5-1-1,1 0 0,0-3 3,0 5 0,-2-3-6,2-1 2,-7 0 1,2 0-1,0 0 0,-4 0-3,-3-2 0,2-1 0,-3 1 0,-3-1-3,-2 0 2,4-3-7,-10 1-17,-2 1-23,-3-1-30,-2-2-57,0 1-149,-1-3-141,1 3-153,1-5-178,-1-2-138,5-1-29,-6-1 101,6-2 122,5-1 157</inkml:trace>
          <inkml:trace contextRef="#ctx0" brushRef="#br0" timeOffset="51259.5035">13114 5452 440,'-20'0'520,"-10"-2"621,14 2-646,1-2-146,1 2-28,0 0 2,1 0 18,1 0 15,4 0-3,2 0-44,0 0-83,1 0-66,3 0-48,-4 0-31,6 0-21,-2 0-7,-1 0-13,3 0-7,0 0-6,3 0-4,-3 0-5,2 0-4,1 0 4,2-3 1,3 3 11,5 0 6,11 0 4,6 0 5,12-2-1,14 2-4,10-2-9,11-1-4,8 1-8,8-1-5,0 2-5,3-2 4,-3 2 2,-4-3 4,-8 2 4,0 1 6,-11 1 9,-6-4-1,-6 3 5,-7 1-1,-7-2 6,-7 2 2,-7 0 2,-1-4 5,-5 4 3,-9 0 1,1-1-4,-7 1-6,-1 0-4,3 0-10,-9 0-10,6 0-8,-3 0-4,-5 0-6,5 0-8,-5 0 2,3 0-6,-3 0-12,-3 0-28,-2 0-38,-3-3-52,-5 3-102,-8 0-197,-9 0-217,-6 0-243,-17-3-103,-8 3-21,-14-1 59,-8-3 180,-10 1 217</inkml:trace>
          <inkml:trace contextRef="#ctx0" brushRef="#br0" timeOffset="55464.1345">15255 5075 234,'10'-3'456,"-2"-2"47,0 2 28,-3 0-35,0 2-91,1-5-31,-4 6 3,1-1 13,-3-3 15,0 3-3,0 1-51,0-2-95,-3 2-76,3 0-53,-2-4-34,2 4-25,-3 0-20,0 0-18,3 0-9,0 0-7,0 0-3,0 0-6,0 4-5,0-4 2,0 2-2,0 3 0,3-2-2,0 5 0,-3 0 2,2 0-1,-2 4 4,0 2 1,-2 0 4,-1 5-2,0-4 2,-2 4 5,2 0-5,-2-3-2,0 3 2,2-3 1,-2 3 0,3-6 1,-4 5 0,6-6 1,-5 3-2,2-3-2,3-1 3,-2-2-3,-1 3 0,3-5-4,0-1 2,0 1-4,0-4-1,0 1 0,0 2 2,0-5 1,0 3-1,0-4 5,0 1 0,3-1 11,-1 0 6,-2 0 11,3 0 8,2 0 6,1-1-1,4-3-7,6 3-9,5-5-13,5 2-7,4 0-7,4-3-2,9 0-3,4-2 0,10 1 0,8-3 3,7 2-3,8-3-3,8-3 3,4 4 0,2-2 0,7-1 2,1-1 0,2-1-3,2 4 1,1-1-1,7-2-4,0 3 1,0-2 0,3 1 4,-6 2 4,-5 1 8,-5-2 6,-8 3 7,-10 0 10,-11-1 6,-1 3 1,-15 1-3,0-2 1,-8 5-5,-7-2-9,-1-1-1,-8 1-3,-3 2-3,-1-1-1,-5 3 1,-4-1-1,-4-2 0,-3 3-2,-4 1 2,1-4-1,-5 4-4,3 0-2,-2-2 0,-4 2-4,-1 0-3,3 0-3,-3 0-1,4 0 0,-3 0-3,-1 0 1,0 0-2,0 0 3,0 0-1,0 0-3,0 0 4,0 0-8,0 0-22,0 0-33,0 0-44,-1 0-92,-6 0-195,1 0-235,-14 0-245,-5 0-111,-14-1-27,-15-3 51,-14 3 173,-20-5 233</inkml:trace>
        </inkml:traceGroup>
      </inkml:traceGroup>
    </inkml:traceGroup>
    <inkml:traceGroup>
      <inkml:annotationXML>
        <emma:emma xmlns:emma="http://www.w3.org/2003/04/emma" version="1.0">
          <emma:interpretation id="{F27BDF75-BAE4-4827-896D-03E8C4FD5917}" emma:medium="tactile" emma:mode="ink">
            <msink:context xmlns:msink="http://schemas.microsoft.com/ink/2010/main" type="paragraph" rotatedBoundingBox="927,12083 24812,12384 24796,13673 910,13372" alignmentLevel="1"/>
          </emma:interpretation>
        </emma:emma>
      </inkml:annotationXML>
      <inkml:traceGroup>
        <inkml:annotationXML>
          <emma:emma xmlns:emma="http://www.w3.org/2003/04/emma" version="1.0">
            <emma:interpretation id="{9888B8F7-336F-4311-93BA-2A2485C62F5F}" emma:medium="tactile" emma:mode="ink">
              <msink:context xmlns:msink="http://schemas.microsoft.com/ink/2010/main" type="line" rotatedBoundingBox="927,12083 24812,12384 24796,13673 910,13372"/>
            </emma:interpretation>
          </emma:emma>
        </inkml:annotationXML>
        <inkml:traceGroup>
          <inkml:annotationXML>
            <emma:emma xmlns:emma="http://www.w3.org/2003/04/emma" version="1.0">
              <emma:interpretation id="{433F27E0-260C-42EB-B785-AA64C18ADF60}" emma:medium="tactile" emma:mode="ink">
                <msink:context xmlns:msink="http://schemas.microsoft.com/ink/2010/main" type="inkWord" rotatedBoundingBox="918,12748 2642,12770 2634,13394 910,13372"/>
              </emma:interpretation>
              <emma:one-of disjunction-type="recognition" id="oneOf7">
                <emma:interpretation id="interp35" emma:lang="en-IN" emma:confidence="0">
                  <emma:literal>Cists</emma:literal>
                </emma:interpretation>
                <emma:interpretation id="interp36" emma:lang="en-IN" emma:confidence="0">
                  <emma:literal>cists</emma:literal>
                </emma:interpretation>
                <emma:interpretation id="interp37" emma:lang="en-IN" emma:confidence="0">
                  <emma:literal>Cir;</emma:literal>
                </emma:interpretation>
                <emma:interpretation id="interp38" emma:lang="en-IN" emma:confidence="0">
                  <emma:literal>sic,</emma:literal>
                </emma:interpretation>
                <emma:interpretation id="interp39" emma:lang="en-IN" emma:confidence="0">
                  <emma:literal>Err;</emma:literal>
                </emma:interpretation>
              </emma:one-of>
            </emma:emma>
          </inkml:annotationXML>
          <inkml:trace contextRef="#ctx0" brushRef="#br0" timeOffset="58705.8517">-3171 7350 220,'-25'-1'452,"1"1"45,4-2 24,-4 2-29,3-2-178,1 2-127,-3-3-67,2 6-28,-4-3-8,0 2-1,3 0-1,-2 3 0,1-2 9,-2 6 4,-2-1 21,4 5 42,-3-1 19,1 3 12,1 2 8,1 1 6,-2 3-16,4 2-41,1-1-23,0 3-11,7 1-13,-2-2-16,2 6-16,2-6-10,3 2-7,2-2-4,6 0-13,1 0-5,7-3-8,2 3-3,3-3-7,6-2 0,2-1 2,1-2-8,7 0-6,0-2-12,5 0-31,0-2-89,4-2-128,4-1-84,1-2-120,4-3-151,2 0-140,3-4-5,-3 0 74,3-1 65,-4-2 108</inkml:trace>
          <inkml:trace contextRef="#ctx0" brushRef="#br0" timeOffset="57521.9885">-3060 7449 151,'-5'-2'394,"0"-3"59,2 3 45,2 0-41,-4-1-111,2 1-81,-1 0-37,3-1 4,-2 1 30,1 2 31,2-3 25,0 3 10,-3-1-21,3 1-43,0 0-61,0 0-50,0-3-37,0 3-30,0 0-19,0 0-10,0 0-13,0 0-7,0 0-12,0 0-7,0 0-9,0 3-9,-4-2-4,3 4 0,-6 2 0,3 3 4,-4 3 4,-2 0 6,-1 6 8,-2 0 2,0 3 6,3-3 3,-2 3 5,-1 0 0,0 1 0,0-1 2,0-5 0,0 2-7,5 0-1,-3-3-1,2-3-3,4 0-4,-3-1-6,3-4 2,-1-1-3,1 1-2,0-2-1,5-1 4,-5 0 1,5-3-2,-3 0-1,0 1 2,3-3-2,0 2 0,0-2-2,0 0 0,0 0-1,0 0-4,0 0-10,-2-2-21,2-1-43,-5 3-84,2-4-152,3-1-115,0 3-134,0-6-146,3 3-136,2-6-11,3 3 101,2-3 89,6-1 129</inkml:trace>
          <inkml:trace contextRef="#ctx0" brushRef="#br0" timeOffset="58168.4466">-3261 7357 136,'8'-3'456,"-1"-2"45,4 1 27,-9-2 11,4 5-200,-1-2-148,-5 1-87,2-1-47,-2 3-24,0 0-12,3-1-11,0 1-14,2 1-30,-2-1-72,2 3-105,-4-3-125,6 0-104,-2 2-48,-4 1-3,10-3 56,-2 1 96</inkml:trace>
          <inkml:trace contextRef="#ctx0" brushRef="#br0" timeOffset="57923.2735">-2930 7504 46,'11'-11'440,"-4"4"60,-1-1 40,-6 1 47,2 2-52,1 0-70,-3 2-31,0-1-7,0-1-6,0 3-18,0 2-79,0-2-100,0-1-69,-5 3-43,2-2-33,0 2-25,1 0-23,4 0-17,4 0-10,-6 2-5,0 1-7,2-1 2,-2 2 1,0 3 5,0 1 2,-2 0 1,2 4-1,-3-1 3,0 1 0,1 6 3,-3-3 0,2 2 4,-2 2 0,-1-2 3,-1 2-2,1 2 1,-1-2-1,-1-1 2,4 1-2,-4-3 0,0 0 0,0 3-3,0-5 1,0 2-1,1-1-3,1-3 2,-2 1-4,3-1 1,0-2-1,0-2-1,0 0-1,2-1-1,0-3 1,1 0 0,-4-1 0,6 1 2,-2-3 0,2-1-13,-3 0-29,2-1-62,-6-3-133,2 1-136,-3-4-115,4 2-159,-1-6-150,-7 0-57,11-1 76,-7-4 95,5 0 101,1 0 161</inkml:trace>
          <inkml:trace contextRef="#ctx0" brushRef="#br0" timeOffset="58377.5958">-2604 7381 65,'6'0'453,"-4"-1"64,1-3 34,-2 4 26,-1-2-134,4 2-160,-4-1-93,0 1-54,0-4-33,3 4-28,-3 0-36,1 0-50,3 0-44,-4 0-45,0 0-91,1 4-107,-1-4-98,0 0-90,-1-4-33,-11 4 3,6 0 72,-8 0 103</inkml:trace>
          <inkml:trace contextRef="#ctx0" brushRef="#br0" timeOffset="59061.2115">-2490 7486 193,'-8'-16'471,"6"4"43,-6 1 22,3-1 25,-1 3-198,4 1-93,-3-3-8,5 7 17,-3-4 10,3 5-9,3-1-32,2 3-60,0-1-73,6 2-54,7 2-33,4-1-8,4 5-3,8 3 9,-1 0 10,4 2 3,0 4 16,-2 1 1,2 0 4,-3 3-2,-8 1 3,-1 2 1,-4 1-9,-3 1-7,-5-1-3,-2 0-7,-5 0-12,-3 0-10,-6-2-2,-2-2-4,-7 1-4,-6-2-18,-8 1-80,-7-4-133,-6 2-105,-3-1-177,-4-4-197,-1-1-108,1-3 10,1 3 102,10-7 81,3 0 168</inkml:trace>
        </inkml:traceGroup>
        <inkml:traceGroup>
          <inkml:annotationXML>
            <emma:emma xmlns:emma="http://www.w3.org/2003/04/emma" version="1.0">
              <emma:interpretation id="{7B673998-694A-47BA-99F4-E06C93D62E03}" emma:medium="tactile" emma:mode="ink">
                <msink:context xmlns:msink="http://schemas.microsoft.com/ink/2010/main" type="inkWord" rotatedBoundingBox="3385,12114 11623,12218 11610,13261 3371,13158"/>
              </emma:interpretation>
              <emma:one-of disjunction-type="recognition" id="oneOf8">
                <emma:interpretation id="interp40" emma:lang="en-IN" emma:confidence="0">
                  <emma:literal>Antisymmetry</emma:literal>
                </emma:interpretation>
                <emma:interpretation id="interp41" emma:lang="en-IN" emma:confidence="0">
                  <emma:literal>Anisomery</emma:literal>
                </emma:interpretation>
                <emma:interpretation id="interp42" emma:lang="en-IN" emma:confidence="0">
                  <emma:literal>Antisemite</emma:literal>
                </emma:interpretation>
                <emma:interpretation id="interp43" emma:lang="en-IN" emma:confidence="0">
                  <emma:literal>anisomery</emma:literal>
                </emma:interpretation>
                <emma:interpretation id="interp44" emma:lang="en-IN" emma:confidence="0">
                  <emma:literal>Assamese</emma:literal>
                </emma:interpretation>
              </emma:one-of>
            </emma:emma>
          </inkml:annotationXML>
          <inkml:trace contextRef="#ctx0" brushRef="#br0" timeOffset="59683.0396">300 7333 112,'4'-4'428,"-2"-2"48,-2 0 30,3 3 3,0-1-159,-3-1-130,2 2-64,-2 3-5,0-4 20,0 4 36,0-3 34,0 3 20,0 0 2,-2 0-27,-1 0-47,0 0-52,-3 0-52,-6 3-38,-4 1-30,2-1-16,-7 2-10,0-1 1,3 1 3,-1 2 10,5-3-3,1 4-2,0-1 7,5-2-4,0 2-1,5 4-11,3-5 2,0 5 0,8-2 1,3 0 3,2-1-4,1 0 3,2 1 3,2 1 2,6-1-1,-1-2 0,1 5 2,1-4 0,1 3-4,3-3 2,-3 3 0,-1-3-2,1 3 1,-2 0 2,2-3 1,-6 1 0,1 1 0,-6-1 1,-2-1 0,-2 1-1,-3-2 6,-8 1 0,0-1 4,0 1 3,-8-1 6,-3 1 3,-2-1 8,-8-3 10,-5 4 14,-1-5 10,-7 2 7,-3-1 3,0 1-3,-3-1-7,0-1-12,0 0-12,-2-2-9,4 2-8,-2-1-7,6-2-3,2 0-4,3 0-3,0 0-8,4-2-22,1-1-42,4 2-103,1-5-124,6 2-98,0-3-156,5 0-153,7-3-83,1 1 33,1-1 86,11 2 80,0-3 153</inkml:trace>
          <inkml:trace contextRef="#ctx0" brushRef="#br0" timeOffset="59949.3699">579 7414 105,'27'-8'460,"-8"-3"51,-4 3 43,-2-3 63,-5 8-72,0-4-84,-4 2-35,3-1-22,-6 5-29,3-4-58,-3 5-112,2-2-97,1 4-58,4-2-35,-2 5-15,5 2-4,4 0 4,1-1 3,1 5-1,4-2 3,-1 3 0,0 0-2,0-4-2,4 4 1,-2-1-2,-1-2-4,3 3-3,-1-4-39,-3 3-108,1-3-102,-3-1-83,1 1-119,-4-1-112,-3 1-57,-4-7-3,4 2 29,-8 0 51,5-3 99,-1 0 103</inkml:trace>
          <inkml:trace contextRef="#ctx0" brushRef="#br0" timeOffset="60243.6504">1230 7466 229,'8'-8'456,"0"-1"45,-3 2 27,0-2-32,0 4-144,1-1-66,-4 2 17,2 0 25,0 1 18,-1-1 4,-2 3-26,3 1-72,-1 0-96,-3 0-69,1 0-40,-1 5-13,4-2-1,-3 5 13,-1 1 8,0 0 9,0 2 3,-5 4-7,-3 1-8,0-1-3,-4 3-5,-1 2-3,0-1-5,-2-1-3,3 0-2,-1 1-5,-2 0-9,3 0-3,-1-3-2,0-1-4,3-2-3,-3-1-4,1 0 1,4-4 1,-4 3-2,6-4 0,-2 0 0,0-3-8,3 0-20,-1 0-59,-1-3-127,-1-1-121,3-1-107,-1 1-146,4-5-125,2-2-80,2 1 58,6-2 79,8-3 92,2-1 140</inkml:trace>
          <inkml:trace contextRef="#ctx0" brushRef="#br0" timeOffset="73031.3333">27 6934 139,'19'-16'457,"-5"6"45,-2-1 29,-6 2 21,2 2-165,3 0-93,-9 1 2,6-2 24,-3 4 16,1-1 14,-4 0-19,1 3-58,0 0-83,-1 0-72,1 2-56,-3 0-41,2 0-16,1 0-13,0 4 1,2-2-1,-3 5 13,4-2 5,-1 5 4,-4-1 2,-1 2 4,0 4 3,0-3 2,0 7-1,-1-7-4,-2 7-4,1-3-4,-4 3 1,4-2-4,-1-2 0,1 4-2,-1-1-1,3-6-1,3 5-4,-1-6-1,1 2 0,5 1 2,-3-3 1,4 1-1,3-5 3,-3 1-3,4 0-2,0-1-19,8-5-66,0 0-119,4 0-100,4-2-100,5-2-133,3-2-118,1 0-75,1-3 44,-2-4 62,-5 3 81,-3-3 122</inkml:trace>
          <inkml:trace contextRef="#ctx0" brushRef="#br0" timeOffset="73456.1656">200 7058 70,'-21'-1'441,"0"1"56,7 0 26,1 0 15,2-4-158,1 4-172,5 0-98,2 0-52,6 0-27,4-2-14,9 2 0,5-1-9,8-3-1,4 3 1,3-1-3,9-2-2,-2 0-1,3 0-2,4-2 0,-3 1-1,-1-2 1,-3 2 0,2-3-1,-4 1 1,-5-2 4,-5-1 13,1 1 23,-10-3 43,-2 4 67,-3-3 77,-7 3 43,-2-3 36,-3 4 16,1 2-18,-1-2-48,-5 0-65,0 6-39,0-3-45,2 1-40,-2 3-33,0 0-21,3 0-13,0 0-11,-3 4-3,2 3 7,-2 1 5,3 0 2,-2 6 5,6-2 2,-7-1-2,-3 2-5,3 1 3,3 0 0,-2 0-2,11-1 1,-4 1-1,-3-2-2,-4 2-13,6-2-47,-7-3-128,0 1-109,0-1-96,1-2-154,-1-2-145,-1-1-83,-6-1 59,6-3 74,-7 0 76,3-5 146</inkml:trace>
          <inkml:trace contextRef="#ctx0" brushRef="#br0" timeOffset="73606.2715">863 6805 133,'-10'-13'488,"-3"1"53,-6 0 25,5 4 13,-6-3-183,-1 3-194,7 2-111,-2-1-68,0 2-90,3 2-162,-1-1-167,-7 1-90,-11 3-40,-7 0-13,-9 0 57</inkml:trace>
          <inkml:trace contextRef="#ctx0" brushRef="#br0" timeOffset="72054.5419">-1114 7017 245,'3'-9'432,"-3"6"41,0-4 28,0-1-55,0 4-150,-3-1-96,0 3-38,3 0 3,-2-3 15,2 5 18,0-2 5,-3 0-9,1 2-38,2 0-45,-3 2-41,0 0-38,-3 5-19,-6 3-3,3 1-4,-4 6 6,0-2 2,-3 3 9,3 2 7,-3-1 13,0 1 20,3-1 7,0 0 4,4-3-1,-2 0-2,4-2-8,-1 0-10,0-4-9,3-1-6,2-2 0,0-2 7,1 2 22,2-6 25,-3 2 25,3 0 16,3-3 1,-3-3-15,2-1-25,4-3-31,-1-3-29,3-1-18,0-4-6,2-1-7,1-3-3,2 0 0,1-1 0,-1 1 1,0-1-1,-2 0-3,2 1 3,-3-4 3,1 8-2,-1-1-1,-2-1 0,-4 3 2,8 2 0,-8 0-1,4 1 0,-6 4 2,6-1-3,-5 1-4,2 3-2,-2 0-4,-1 1 2,1 2-6,0-3 0,-1 4 0,1 4 0,-1-3 0,6 5 6,-3-1 2,6 5 1,-2 1 3,-1 2 2,0 1 2,2 2-2,-3 2 2,1 0 3,-2 5-1,0-1-3,1-1 4,1 3-3,0-4-2,3 3 0,-5-2 0,6-1 1,-4-1 1,1-3 2,3 0-4,-6-3 0,5 1 1,-3-3-26,0 1-60,-3-4-132,0-1-112,0 0-101,0-2-152,-5-4-134,0-1-66,-5 0 61,-3-1 76,1-4 84,-6 2 139</inkml:trace>
          <inkml:trace contextRef="#ctx0" brushRef="#br0" timeOffset="72227.665">-1191 7226 328,'-13'-3'481,"5"1"36,-3 0 18,9 0-58,-2-1-207,0-1-127,8 1-64,0-2-38,4 4-18,5-5-9,2 2-9,9-1 2,-2-2-4,7 2-9,2 1-29,-3-3-84,1 3-103,0-3-105,-8-1-109,-2 0-49,1 0-3,-8 1 63,-2 0 97</inkml:trace>
          <inkml:trace contextRef="#ctx0" brushRef="#br0" timeOffset="72687.9921">-912 7013 129,'0'-7'392,"-3"1"43,3 2 35,0-2-13,0 2-137,0 2-103,3-1-63,-3 1-40,3 0-31,-3 2-31,7 2-21,4 0-14,2 3-5,3 2-4,3 1 3,5 4 5,-1 0 7,-2 6 7,-2-4 6,2 1 0,-7 2 3,-1-1 2,-2 1-3,-1 1-6,-5-3 1,3 0 3,-5-3-1,-1-1-1,1 1 12,-3-5 27,0 0 36,0-3 62,-3 1 51,3-3 36,-2 1 12,-1-3-13,1 0-36,-4-5-63,4 0-57,-1-1-42,1-6-26,2 0-20,2-3-9,3-1-5,6-5-3,-1 5 0,6-2-1,1 0 4,-1 3 1,2-1 1,-2 4-1,0 1 4,-2 1-4,-1 4-4,-1-1-5,-3 1-4,2 5-4,-3-3-4,5 4 4,0 4 2,0-1 4,0 6 3,0-1 7,-4 5 1,2-1 1,-1 1-1,-2 1 1,2 2 0,-4-2 2,-1 1 1,3-1-1,-6 2 0,1-2 0,0-2-1,-3-1-4,0-2-18,-3 0-88,3-2-117,0-2-83,0 2-104,0-5-132,3 0-107,-3-2-40,0 0 49,0-4 46,5-1 85,3-2 127</inkml:trace>
          <inkml:trace contextRef="#ctx0" brushRef="#br0" timeOffset="60927.7623">1559 7501 359,'16'-11'486,"-2"3"36,-1-3 23,-1 6-54,-4-3-169,-4 4-76,1-1-36,0 3-26,-2 2-25,2-2-22,0 4-44,1 0-39,-1 3-26,0 4-1,3-1 9,-7 3-4,3 3-1,-1-2-10,-3 3-7,-3-3-1,-1 0-9,3 0 3,-7 1 9,3-2 12,-3 1 9,3-1 7,-3-3 20,0 2 8,3-2 15,-3-5 13,4 2 26,-1-2 26,1-2 9,1 2 4,2-3-15,-3-3-19,1-1-30,2-1-36,1-2-27,1-1-18,7-3-12,4-3-5,0 2-4,6-1-2,3-1 2,3 0-2,2 3 2,-1-1-3,1 1 0,0 0 1,-2 3-2,-2 1-3,2 2 2,-5-1 0,2 5-2,0-2-1,0 3-2,-3 3 4,1 1 0,2 0 0,-7 4 3,-1 2 0,0 2 4,0-1 3,-5 1-1,0 1 1,-3-1 2,-2 2-4,0-1-1,-6-1 2,0-1-1,1 3 2,-6-6-1,3 3 5,-6-6-1,3 3 2,1-6-2,-1 3 5,0-3 0,4-2 2,-4 0-1,0-2 0,0-1-3,3-1 0,0-5-2,5-1-6,0-2-1,8 0 0,2-3-5,6-1 0,4 1 0,6-1-1,-3 0 6,2 0-4,1 5 3,1-4 1,-4 4 0,-2 3-1,-4 1-6,4 0 1,-5 2-3,2 3 1,-2 0-2,0 4 2,1 0 4,-2 3 0,-1 2 4,-1 0 2,0 5 4,-5-4 0,-2 6 0,1-3 0,-2 2 2,-5 1-3,0 0-1,-5 0 0,2-2 0,-5 1 1,0 1-4,-2-2-1,-3 0-12,-3-2-36,0-1-105,-3-2-133,3 0-94,0-3-156,0 1-151,1-2-109,4-3 29,-2-3 90,12 3 76,-3-5 145</inkml:trace>
          <inkml:trace contextRef="#ctx0" brushRef="#br0" timeOffset="61598.0382">2696 7433 189,'17'-10'478,"-5"5"52,0-1 32,-8 1 18,4 1-227,-6 1-144,3 3-84,-2 0-30,0 6-13,-3-1 1,-3 2 6,0 1 3,-2 1 2,3 3-17,-4 2-18,1-1-13,-3-1-18,3 3-6,-3-4-6,0 4-3,-1-4 1,1 1-4,-2-3 2,2-2 9,-5 6 66,5-5 8,3-8 45,1 7 39,-3-7 23,6 0 3,-6 0-14,5-4-31,-1 1-48,3-2-37,3-5-34,6 1-19,3-4-10,6-2-8,6 3-4,3-7-1,7 5 1,-2-2 1,2 5 0,-7-1 5,-1 3 0,1 0 2,-8 2-5,2 0-1,-5 2-5,2 3-3,-5 1-6,6 2-1,-5 1-1,-1 3 4,0 2 2,-2 2 5,-1 1 2,-4 1 0,-4 0 2,-2 4 0,0-4 4,-2 4-2,-4 0 0,4-3 1,-6 0 1,0 0-1,0-3-1,0 1-1,-5-1 0,7-2 2,-2 0-2,-3-2 3,3-2 3,-2 1 3,-1-3 0,4-1 0,-4-1 2,3-3-4,3 1-2,0-2-2,9-2-2,-3-4-3,4 3-2,8-4-1,3-1 0,5-2-4,5 3 4,2-7 0,1 8-3,2-4 5,-1 3 1,-1 2 1,-3 1 0,-1 0-1,1-1 2,1 4-2,-4 2-2,1-2-2,-5 1-3,2 4 0,0 1-2,-2 1 1,-4 3-1,1-1 5,-4 5 4,-2-2 0,-2 4 7,-5 1-6,-3 1 4,-3-2-2,-2 5-1,-3-4 1,-1 4-1,-7 0 5,-2-2-3,-6 1-3,1-2-13,-2 1-42,-1-2-114,-3 0-119,4 1-114,-1-4-168,-1-1-175,6 0-63,6-2 58,2-2 87,9-2 101,4-1 161</inkml:trace>
          <inkml:trace contextRef="#ctx0" brushRef="#br0" timeOffset="62268.2175">3476 7609 38,'8'0'433,"-6"-3"61,1 3 26,2 0 19,0-4-135,6 3-167,-3-2-95,5-1-51,1 0-19,7 1-6,5-2-2,6-2 7,-2 2 3,7 1 3,-2-3 6,2 2 3,-1-2-2,4-2-6,-8 2 0,8-1 0,-5-3 13,-1 0 11,0 0 7,-2-1 14,-7 1 19,-2 2 27,-5-2 5,-4 2-2,-8 2 5,2-2-8,-8 5-24,4-3-32,-8 3-28,3 0-25,-7 4-22,-5 0-22,-6 0-6,-4 4-11,-2 1-4,-1 2 3,-3 2 2,0 1-2,7-1 0,-4 2 2,5 1-1,2-4 0,6 4-3,0 2 2,5-6 2,7 3 0,-3-3 0,8-1-1,0 2 1,6-5 1,6 4 1,8-4-1,-1-1 3,7-3-3,10 0 3,-1 0-2,4-3-2,4-1 0,2-1 2,1-2 1,1 0 0,6-2-1,0 1 2,4-6-2,5 1 0,-5 2 2,0-4 2,-5 3 7,-5 1 12,-4-3 21,-7 4 12,-8 1 15,-3-2 13,-5 3 2,-3 1-5,-7 0-8,2 2-7,-6 2-11,-2-1-12,3 3-7,-9-1-7,4-2-12,-1 4-11,-5-1-4,2 2-8,-2-1 0,-2 4-4,-3-1 4,-1 2-2,0 2 3,-3 0 1,1 4 2,-3-4 1,-2 5 1,4-2 2,-2 2-1,-2-1-1,3 4 0,-1-3 1,4 3-1,-1 0-2,4 0 3,-3-3-2,7 3-1,0-2-1,7 2-2,-1-3 3,2 0-2,5 3 0,0-4-2,6 1-9,2-1-12,-2-3-29,8-1-30,1-1-49,4 1-88,-2-4-142,7-1-100,-3 1-158,-1-3-168,0-5-86,0 2 17,-5-1 115,-1-1 96,-6-2 173</inkml:trace>
          <inkml:trace contextRef="#ctx0" brushRef="#br0" timeOffset="62796.8864">4837 7566 346,'-37'0'528,"11"-3"43,4-1 26,2 4-21,8-3-184,-1 1-87,6 2-44,1-3-25,6 2-21,6 1-23,9-3-52,6 0-65,4 1-40,9 0-20,3 0-13,1-1-49,4 2-75,-7-2-60,6 0-46,-6 2-60,2-3-77,-4 0-33,-2 0 17,-1 1 27,-4-1 29,3 0 55,-5-3 94,-2 6 93,-1-5 85,0 5 78,-3-3 67,1 1 55,0-2 30,-3 5 7,2-3-13,-2 0-30,0 2-37,-1 1-37,1 0-19,-4 0 3,1 4 25,0-1 24,0 2 41,3 2 19,-3-3 18,0 7-9,-1-3-28,0 3-25,-3-3-56,-1 3-27,-3-2-35,3 1-23,-5-1-10,-3 0-8,0-1 0,-6 3-2,1-7-2,-3 3 4,2-2-2,-2 1 2,1-5 1,1 3 0,-1-4-1,3 0-4,-4 0-2,6-1 0,-1-3-7,1-2-14,4 1-7,1-3-8,5 1-9,2-5-8,2 2-1,5 1 7,-3-3 4,5 3 2,-4 1-20,4-3-43,-5 3-47,-1 1-51,2-4-45,-6 7-34,1 0-53,1-3-65,-3 3-49,-3 0-69,3 1-22,-6 2 2,6-2 63,0 3 102</inkml:trace>
          <inkml:trace contextRef="#ctx0" brushRef="#br0" timeOffset="63165.2212">6128 7474 36,'34'-3'421,"-7"-1"58,5 0 33,-4-1 20,5-2-137,7 1-145,0-1-53,2-3 34,-3 4 68,1-2 51,-10 1 30,-4 3 9,-2 0-27,-5-1-72,-4-1-85,-2 5-62,-4-1-42,-1 2-26,-3-4-24,-2 4-15,-3 4-12,-11-2-10,-3 3-8,-7-2-3,-8 5-2,-5 1 0,-3 1 0,-1 1-1,-4 1 0,3-1 3,1 3 0,-1-2 2,3 2-2,8-1 0,-1 1-1,5 1 0,10-3-3,1 1-1,5-1 2,8 0 0,2-1 0,10 0 0,5 0 5,3 1-2,9-5-2,2 1 4,7-1-1,7-2-1,3 2-2,7-3-1,-1 1 0,3-1 0,-5 1 0,-3 0 0,-3-3-6,-4 1-12,-5-1-35,-4-2-90,-7-2-149,-3 2-117,-4-5-201,-5-2-187,-6 0-73,-3-2 33,-2 2 119,-3-5 102,-3 4 198</inkml:trace>
        </inkml:traceGroup>
        <inkml:traceGroup>
          <inkml:annotationXML>
            <emma:emma xmlns:emma="http://www.w3.org/2003/04/emma" version="1.0">
              <emma:interpretation id="{E9E8DAA6-6A06-490E-965A-5D5F1A0B7139}" emma:medium="tactile" emma:mode="ink">
                <msink:context xmlns:msink="http://schemas.microsoft.com/ink/2010/main" type="inkWord" rotatedBoundingBox="12235,12337 15517,12378 15506,13212 12225,13170"/>
              </emma:interpretation>
              <emma:one-of disjunction-type="recognition" id="oneOf9">
                <emma:interpretation id="interp45" emma:lang="en-IN" emma:confidence="0">
                  <emma:literal>east</emma:literal>
                </emma:interpretation>
                <emma:interpretation id="interp46" emma:lang="en-IN" emma:confidence="0">
                  <emma:literal>stat</emma:literal>
                </emma:interpretation>
                <emma:interpretation id="interp47" emma:lang="en-IN" emma:confidence="0">
                  <emma:literal>stn</emma:literal>
                </emma:interpretation>
                <emma:interpretation id="interp48" emma:lang="en-IN" emma:confidence="0">
                  <emma:literal>"stat</emma:literal>
                </emma:interpretation>
                <emma:interpretation id="interp49" emma:lang="en-IN" emma:confidence="0">
                  <emma:literal>"stn</emma:literal>
                </emma:interpretation>
              </emma:one-of>
            </emma:emma>
          </inkml:annotationXML>
          <inkml:trace contextRef="#ctx0" brushRef="#br0" timeOffset="63769.699">7591 7703 40,'-12'12'507,"2"-5"86,-1 0 47,1-2 41,5-2-45,-3 1-129,3-3-106,5 1-52,-6-2-29,6 0-35,0 0-88,0-2-99,0 1-112,3-3-151,0 3-121,-1-5-170,1 1-214,-3 2-122,-3-4-21,1-1 79,-4 4 85,1-5 153</inkml:trace>
          <inkml:trace contextRef="#ctx0" brushRef="#br0" timeOffset="63597.577">8135 7347 390,'-43'0'474,"3"0"25,6 2 10,4-1-96,-1 4-207,2 1-128,4-1-129,-1 3-125,0-1-117,-1 0-105,5 4-54,-3-3-11,6 7 55,-2-4 94</inkml:trace>
          <inkml:trace contextRef="#ctx0" brushRef="#br0" timeOffset="63442.4672">7957 7542 282,'0'-4'595,"-6"1"67,1 3 37,0-1 17,2-2-223,3 3-151,0-3-105,0 2-49,6 1-17,1 0-2,7 0-24,9 1-44,2 2-24,7-3-15,7 3-14,4-2-14,4 2-11,3-3-14,4 2-29,-6 0-101,2-2-109,-4 0-82,-2 0-150,-4-2-164,-6 0-110,-4-2 23,-7-2 69,-3 1 60,-4-3 141</inkml:trace>
          <inkml:trace contextRef="#ctx0" brushRef="#br0" timeOffset="70533.4247">8727 7342 167,'0'0'327,"0"0"52,0-3 36,-1 3-54,1 0-62,0-1-49,-4 1-39,0 0-40,-1-3-44,-6 3-42,3-2-23,-5 2-12,-2-3-7,-4 2 3,-2-2 5,0 0 8,-4-1 12,-1 2 21,-3-4 31,2 5 22,1-4 20,-1 2 18,1-4 8,4 2-8,1-1-15,3 0-23,2-1-19,3 0-23,5-1-27,4-2-19,4 2-20,8 0-17,1-3-12,7 2-6,7 0-6,6-3-3,1 5-6,7-2 2,0 2 1,-2 0-2,2 3-1,-6-3 3,-1 7-1,-1 0-3,-3 0 1,-2 7 4,-3 1-4,-4 2 7,-4 3 8,-5 2 2,-3 1 7,-5 0 0,-8 4 8,0-1-7,-7 3-2,-4-5 4,0 2-3,-5 0-7,1 0 2,-4 0 8,0-3 0,-2-1 0,-2-2 1,3-2 7,-1-2-2,6 1-6,4-4 1,4-2-3,3 2 2,4-5 10,3 3 8,-2-8 3,14 3 0,-1-2 0,13-1-4,4-3-15,9-2-11,3 0-2,7-5-1,1 1-4,10-2 2,-5-1 2,10-2-1,-2-1-2,-1 2 1,-4-2 3,4 3 0,-5-3 0,-4 0 0,1-3 5,-6 5-2,-5-3-3,0 1 1,-5 0 3,-2 0-4,-3 0 4,-4 3-2,-3 0 8,-1 0 2,-5 2 4,-2 1 1,2-2-4,-8 0 5,-1 3-6,1 2-1,-5 1 0,3-3 0,-3 3 3,-3 2 5,3-1 2,-1 4-1,1 0-2,-4 0-2,4 0-7,-3 4-9,3-3-3,-5 3-5,4 3 2,-7 2-4,0 2 2,-2 2 2,-1 3 0,-2 2 1,0 0-1,2 5 0,-2-1 2,4 4 0,1-2 1,-1 3-1,1 2 1,4-2 0,2 2 0,-4 0 0,4-2-1,-1 1 2,3-4 0,-2 1 1,2 0 1,-3-2 2,3-3-1,-3-1-2,1 2 1,-4-4-1,1-1-6,-3 0-28,-5-1-72,-1-2-141,-6-2-109,1 0-164,-2-5-166,0 0-130,-4 0-8,1-4 100,1 0 84,2-5 150</inkml:trace>
          <inkml:trace contextRef="#ctx0" brushRef="#br0" timeOffset="70816.6482">8997 7333 378,'5'-3'518,"-1"3"42,4-1 19,-3 1-58,3-3-187,5 3-74,3-3-8,2 1 21,7 2 16,8-2 17,2 0-18,10-1-44,1 0-53,2 2-41,7-2-30,0 1-23,2-1-15,-9-1-14,2 4-15,-7-4-14,-1 4-5,-8-3 2,-4 2 4,-6 1 4,-6-4 10,1 4 2,-6-2 4,-6 2-3,1 0-9,-2-1-9,-4 1-12,1 0-12,-6 0-10,1-4-20,-6 4-34,-3 0-61,-7-1-142,-3 1-135,-8 0-178,-4 0-197,-7 0-116,-7 0-20,-11 0 103,-6 0 117,-6-3 166</inkml:trace>
          <inkml:trace contextRef="#ctx0" brushRef="#br0" timeOffset="64919.5544">9910 7354 229,'11'-5'459,"2"3"50,-5 0 27,-2-1-22,1-1-145,-6 1-80,4 1 13,1-1 26,1 3 29,-4-1 6,2-2-23,-2 3-42,0-3-88,-1 3-70,1 0-49,-1 0-35,1 0-18,0 0-18,-3 0-7,2 0-9,-2 0-6,3 3-2,-1-3-2,-2 3 0,0-2 5,0 4 3,0-1 10,-2 6 9,-3-2 8,-6 4 7,1 4 1,-3-1 3,-6 3-3,-2-1-3,2 2-1,-2-2-5,-4 2-2,4 0-6,-3-1-1,3-1-4,0 0-6,3-3-2,2-2-3,3 2 1,1-2-1,2-5-3,5-2 1,-3 2 3,3-4 2,2 1 6,0-3 15,3 2 13,-2-3 4,2-3 4,0 2-1,2-5-11,-2-2-14,3 3-12,2-6-6,6 0-5,-4 0-5,9-4 2,0 2-1,6-4 0,2-2 1,-1 0 1,6 4 1,-1-4-1,1 3 2,-1 0-3,4 0 1,-5 0 2,2-2-2,0 4-4,0 1 2,-4 1 4,1 2-2,-8 0 2,2 2 2,-4-2 2,-1 4-2,4-1 2,-6 3-4,-3 0-2,2 0 2,-4 1-4,-3 3 2,0-4-4,-2 3 0,0 1-2,-1 0-1,4 0 1,-4 1 2,6 3-1,-3-1 5,3 5 0,-3-4 3,3 3 2,-3 2-1,1 3 0,-4-3 1,-2 3-2,0 2 1,3-1 0,2 1 2,-1 1 2,-4 1 0,5 0 1,2 0 0,-6 3-4,7-3-2,-3 2 1,2 1 0,-3 0-2,4 0 2,0-1-1,-1 1 2,1 0-3,3-1 0,-5-1 0,3-1-2,-3 0 0,0-2 2,1-2 0,-2 0 0,-4 0 1,2-4 0,1-1 1,-3 0-6,2-2 0,-1 1-4,1-5-15,-3 2-25,3-2-47,-3 2-133,0-3-142,0-3-159,-3 2-189,3-3-140,-3-3-44,-2-1 90,4 0 117,1 1 151</inkml:trace>
          <inkml:trace contextRef="#ctx0" brushRef="#br0" timeOffset="65297.8222">9985 7598 169,'-24'0'484,"2"-3"50,1 2 29,3-3 16,2 1-205,3 3-129,4 0-50,2-4-3,-1 4 8,7 0 4,-3-1-7,4 1-10,5 0-19,10 0-20,4 1-14,10-1 0,56 0 133,-31 0-156,1 0-21,4 0-13,1 0-6,-3 0-4,-2 0-2,-7 0-2,-1 0 0,-9 0 0,2 0-2,-9 0-3,-6 0-1,-1-1 1,-6 1-2,-2 0 0,-6 0-6,1-3-4,-5 3-7,1 0-9,-2 0-9,-4 0-8,6-1-3,-6 1-7,-1 0-10,3 0-28,-1-3-41,-2 3-93,3-3-143,2 1-114,1 0-151,1 0-148,6-1-120,3-1 5,5-1 96,4 1 91,7 1 147</inkml:trace>
        </inkml:traceGroup>
        <inkml:traceGroup>
          <inkml:annotationXML>
            <emma:emma xmlns:emma="http://www.w3.org/2003/04/emma" version="1.0">
              <emma:interpretation id="{A7AB8F0A-850C-477C-8507-29D591B917EC}" emma:medium="tactile" emma:mode="ink">
                <msink:context xmlns:msink="http://schemas.microsoft.com/ink/2010/main" type="inkWord" rotatedBoundingBox="16197,12768 17272,12781 17265,13305 16190,13291"/>
              </emma:interpretation>
              <emma:one-of disjunction-type="recognition" id="oneOf10">
                <emma:interpretation id="interp50" emma:lang="en-IN" emma:confidence="0">
                  <emma:literal>¥</emma:literal>
                </emma:interpretation>
                <emma:interpretation id="interp51" emma:lang="en-IN" emma:confidence="0">
                  <emma:literal>E</emma:literal>
                </emma:interpretation>
                <emma:interpretation id="interp52" emma:lang="en-IN" emma:confidence="0">
                  <emma:literal>e</emma:literal>
                </emma:interpretation>
                <emma:interpretation id="interp53" emma:lang="en-IN" emma:confidence="0">
                  <emma:literal>€</emma:literal>
                </emma:interpretation>
                <emma:interpretation id="interp54" emma:lang="en-IN" emma:confidence="0">
                  <emma:literal>¢</emma:literal>
                </emma:interpretation>
              </emma:one-of>
            </emma:emma>
          </inkml:annotationXML>
          <inkml:trace contextRef="#ctx0" brushRef="#br0" timeOffset="66180.4538">11760 7834 244,'-44'1'588,"-1"2"76,7-2 38,2-1 20,4 0-226,12 3-165,2-3-105,2 0-38,6 0-16,-1 0-5,6 0-6,4 0-24,2 3-27,7-3-14,16 1-9,4-1-8,13 4-2,11-1-12,5-3-16,8 1-17,-1 2-12,3-2-3,0-1 6,-1 6 3,-2-6 5,-4 1 3,-2 2 5,-6 1-1,-5-4 3,-2 1 3,-3 2 4,-9-3 6,-5 0 4,-8 0 4,0 0 1,-6 0-4,-1 0 1,-5 0-7,0 0-5,-3 0-5,0 0-9,1 0-8,-4 0-6,1 0-7,-3 0-8,2-3-15,-2 3-20,-2-1-35,2-3-60,-3 1-148,-2 2-139,2-5-168,-2 2-193,3 3-122,-4-7-19,6 2 102,6 1 119,1-5 168</inkml:trace>
          <inkml:trace contextRef="#ctx0" brushRef="#br0" timeOffset="65794.175">12047 7442 3,'32'-4'417,"-10"-3"62,2-2 36,-9 1 17,2 5-119,-2-5-154,-2 0-80,-4 1-1,-1 4 36,-3-6 42,0 7 37,-2-3 20,0 2-1,-3-1-37,0 3-55,-3-3-49,0 2-47,-2 1-37,-3 1-31,-1-4-21,-4 4-14,-7 0-7,3 0-4,-9 4-2,0-4 4,-4 3-1,-4 1 3,2 1-2,-2-2 1,1 4-2,2-2 2,1 2-2,-2 4-1,-2-4 0,7 1 2,-5 0 2,6 1 1,4 2-1,-6-2-1,9 1-1,-5 0 2,6 1-5,2 0 3,0 0-1,3 1 0,7 0 2,-2 0-1,5-1 2,3 4-1,5-3 0,3-3-1,3 5-1,3-2 2,7-4 0,5 4-1,7-1 3,4-1-3,7-1-1,2 0 1,7-2-5,0 1-1,5-1-3,-4-3 3,1 1-4,-2-1 1,-7-1 0,4-2-1,-8 3-2,-5-2 1,-5-1 1,-3-1-3,-5 0-1,-2 0-9,-6 0-23,0 0-49,-6 0-122,-2-1-128,0 1-110,-3-2-155,-2 2-153,-9 0-73,1-4 56,-3 4 91,-5 0 95,3 0 155</inkml:trace>
        </inkml:traceGroup>
        <inkml:traceGroup>
          <inkml:annotationXML>
            <emma:emma xmlns:emma="http://www.w3.org/2003/04/emma" version="1.0">
              <emma:interpretation id="{D6A58D00-FFE4-4606-9CEC-CD9588E3291D}" emma:medium="tactile" emma:mode="ink">
                <msink:context xmlns:msink="http://schemas.microsoft.com/ink/2010/main" type="inkWord" rotatedBoundingBox="17803,12834 19195,12852 19187,13505 17795,13488"/>
              </emma:interpretation>
              <emma:one-of disjunction-type="recognition" id="oneOf11">
                <emma:interpretation id="interp55" emma:lang="en-IN" emma:confidence="0">
                  <emma:literal>is</emma:literal>
                </emma:interpretation>
                <emma:interpretation id="interp56" emma:lang="en-IN" emma:confidence="0">
                  <emma:literal>is,</emma:literal>
                </emma:interpretation>
                <emma:interpretation id="interp57" emma:lang="en-IN" emma:confidence="0">
                  <emma:literal>33,</emma:literal>
                </emma:interpretation>
                <emma:interpretation id="interp58" emma:lang="en-IN" emma:confidence="0">
                  <emma:literal>13,</emma:literal>
                </emma:interpretation>
                <emma:interpretation id="interp59" emma:lang="en-IN" emma:confidence="0">
                  <emma:literal>23,</emma:literal>
                </emma:interpretation>
              </emma:one-of>
            </emma:emma>
          </inkml:annotationXML>
          <inkml:trace contextRef="#ctx0" brushRef="#br0" timeOffset="66523.6929">13253 7489 330,'7'-12'515,"9"1"43,-3 1 23,-2 1-24,-2 2-188,4 0-53,-2 2-2,-4-1 8,1 3 2,-3-2-7,3 5-53,-5-2-97,2 1-71,0 2-44,1 1-19,-4 3-4,2 2 7,-4 0 7,0 2 5,-4 3 10,-4 0-2,1 0-2,-4 3-3,1 1-6,-1-2-11,-2 3-8,0 2-8,1-3-3,-1-1-3,0 1-5,2-2 0,-2 1-4,6-3-1,-4 0-2,3-1 0,-2-2 0,6 1-4,-4-3-28,0-4-72,0 2-139,0-2-109,-2 0-153,-1-3-165,-2 0-134,-2-3-9,3-1 91,-3-1 82,9-2 143</inkml:trace>
          <inkml:trace contextRef="#ctx0" brushRef="#br0" timeOffset="66958.0898">13234 7509 102,'11'-5'443,"-1"-6"47,1 4 29,3-1 18,-1 1-179,8 2-142,3 0-76,2-2-28,3 2-5,4 1 3,6 1 3,3 1 2,1 2-12,4 2-9,-4-2-18,-3 5-16,-5-1-17,-3 3-10,-6 1-11,-5 0-1,-7 3 1,-6-3-2,-4 3 1,-8 0 0,-4-3 4,-6 4-2,-7-3 0,-5 1 2,-3-1 8,-1-2 8,-2 1 7,3-4 4,2 1 2,3-2-6,3 2-14,6-2-8,4 0-10,3-2-8,7 3 1,2-4 4,7 3 7,8 1 16,2-3 23,8 5 14,-1-5 3,4 3 5,0 4-1,0-1-10,-2 0-20,-1 0-3,1 2-4,-4 3-1,1-3 4,-5 1-1,0 0 1,-4 1-8,-1-3-8,-1 5-5,-7-5-5,2 3 0,-3-3-9,1 0-5,-4 1-3,-2-2-3,-5 0-20,0-2-72,-6 1-123,-2-1-95,-1 0-146,-5-1-165,-2-3-142,2 3-18,-5-1 81,6-3 75,5 4 132</inkml:trace>
          <inkml:trace contextRef="#ctx0" brushRef="#br0" timeOffset="67281.3454">14373 7884 261,'18'-1'614,"-1"1"100,-4 0 49,2-3 38,-9 3-203,2-3-129,0 3-123,-3-1-74,-2 1-31,-1 0-32,1 0-50,0 0-51,-3 1-35,2 2-17,-2 0-10,3 1 3,0 0 2,-3 1-1,0 2-6,0 0-9,0 0-6,0 3-9,-6-1-1,4-1-8,-4 3-3,1 0 0,-3-3-4,1 6-1,-4-2-1,-2-4 2,1 4-3,-1-3-1,-3-2 2,1 2-4,-6-2-12,2 0-24,0-2-46,-5-2-116,3 1-149,5 0-115,-3-4-184,-1 0-172,6 0-62,-7 0 60,2-4 118,-2-1 108,2-1 181</inkml:trace>
        </inkml:traceGroup>
        <inkml:traceGroup>
          <inkml:annotationXML>
            <emma:emma xmlns:emma="http://www.w3.org/2003/04/emma" version="1.0">
              <emma:interpretation id="{FED38FBA-174B-4AEA-ADD3-149F09403E13}" emma:medium="tactile" emma:mode="ink">
                <msink:context xmlns:msink="http://schemas.microsoft.com/ink/2010/main" type="inkWord" rotatedBoundingBox="20070,12741 21057,12754 21051,13248 20063,13235"/>
              </emma:interpretation>
              <emma:one-of disjunction-type="recognition" id="oneOf12">
                <emma:interpretation id="interp60" emma:lang="en-IN" emma:confidence="0">
                  <emma:literal>13</emma:literal>
                </emma:interpretation>
                <emma:interpretation id="interp61" emma:lang="en-IN" emma:confidence="0">
                  <emma:literal>is</emma:literal>
                </emma:interpretation>
                <emma:interpretation id="interp62" emma:lang="en-IN" emma:confidence="0">
                  <emma:literal>33</emma:literal>
                </emma:interpretation>
                <emma:interpretation id="interp63" emma:lang="en-IN" emma:confidence="0">
                  <emma:literal>Is</emma:literal>
                </emma:interpretation>
                <emma:interpretation id="interp64" emma:lang="en-IN" emma:confidence="0">
                  <emma:literal>A3</emma:literal>
                </emma:interpretation>
              </emma:one-of>
            </emma:emma>
          </inkml:annotationXML>
          <inkml:trace contextRef="#ctx0" brushRef="#br0" timeOffset="77007.8946">15661 7419 1,'5'-5'437,"0"-2"70,1 3 39,-4-4 26,3 1-73,-2 0-113,0 2-20,-1-2 7,1 4 13,-1-6 16,1 6-22,-3-4-72,0 2-75,3 1-57,-3-1-42,0 2-22,0-1-16,0 1-17,0 1-13,0 2-15,0-2-19,0 2-11,-3 0-13,3 0-10,-3 0-5,1 4-3,-1 2 2,-2 3 2,-5 2 2,-4 6 8,-4-2 2,1 4 7,-4 3 0,0 1 1,0-2 0,0 3-2,0 1-2,2-5-3,3 4 0,0-4-3,0 2 0,3-3-3,0-4-2,0 2-1,5-3 0,-4-1 1,5-3-4,1-1 0,-1-3-19,1 1-37,1-1-61,2-5-138,-2 3-137,5-4-146,0 0-155,0-5-146,3-1-36,2-1 87,3-1 109,8-4 135</inkml:trace>
          <inkml:trace contextRef="#ctx0" brushRef="#br0" timeOffset="77468.5624">15737 7485 208,'17'-11'507,"-4"3"57,-3 0 28,-2-1 21,0 2-199,5-2-100,-5 4-19,5-1-7,3-2-1,1 5-7,7-2-32,4 2-63,1-1-80,1 4-52,2 0-30,-1 0-15,-3 4-12,-5-1-5,-2 2 1,-8 3 5,-2-1 6,-6 2 5,-9 1 10,-5 1 4,-4-1 5,-5 1 3,-6 1-4,2 0-4,-5-4-2,1 2-5,3-1-4,-1-2-3,7 0-4,4 1-2,2-4-2,1-2 0,2 3-2,6-3 1,2 1 4,5 1 1,5-2 1,3 4 3,7-5 0,1 3 4,8 3-4,0-2 0,-2 2 0,7 0 3,0 1 0,-2 0 1,2 2 2,-4 2 0,-4-3-2,-1 1 0,-1-1-3,-3 3-1,-6-3 3,-2 2-1,-5-1 3,0-2 1,-5 3 2,-3-5 8,-3 4 6,-7-2 4,-1-1 6,-7-2 0,-6 3-4,-2-1-2,-3-3-6,-4 1-7,-1 2-7,2-5-6,-5 3-5,3-3-7,1 1-24,-1-2-69,0-1-136,5 0-111,4-1-153,4-4-179,3 3-137,10-6-20,3 2 90,10-1 90,11-3 141</inkml:trace>
        </inkml:traceGroup>
        <inkml:traceGroup>
          <inkml:annotationXML>
            <emma:emma xmlns:emma="http://www.w3.org/2003/04/emma" version="1.0">
              <emma:interpretation id="{9DA88BE6-A96A-42AD-987D-5E071439AA96}" emma:medium="tactile" emma:mode="ink">
                <msink:context xmlns:msink="http://schemas.microsoft.com/ink/2010/main" type="inkWord" rotatedBoundingBox="21746,12759 24807,12797 24800,13359 21739,13321"/>
              </emma:interpretation>
              <emma:one-of disjunction-type="recognition" id="oneOf13">
                <emma:interpretation id="interp65" emma:lang="en-IN" emma:confidence="0">
                  <emma:literal>Int</emma:literal>
                </emma:interpretation>
                <emma:interpretation id="interp66" emma:lang="en-IN" emma:confidence="0">
                  <emma:literal>It</emma:literal>
                </emma:interpretation>
                <emma:interpretation id="interp67" emma:lang="en-IN" emma:confidence="0">
                  <emma:literal>Ins</emma:literal>
                </emma:interpretation>
                <emma:interpretation id="interp68" emma:lang="en-IN" emma:confidence="0">
                  <emma:literal>In's</emma:literal>
                </emma:interpretation>
                <emma:interpretation id="interp69" emma:lang="en-IN" emma:confidence="0">
                  <emma:literal>Its</emma:literal>
                </emma:interpretation>
              </emma:one-of>
            </emma:emma>
          </inkml:annotationXML>
          <inkml:trace contextRef="#ctx0" brushRef="#br0" timeOffset="78065.1304">17296 7868 296,'-50'4'613,"7"0"70,5 0 36,4-1 23,5-3-228,8 1-163,0 2-102,9-3-45,2 0-16,5 0 11,5 2-7,7 0-26,9-2-23,9 0-18,9 2-14,11-2-34,6 3-24,9-3-20,4 0-14,1 3-12,1-3-7,2 0-24,-6-3-58,2 3-125,-1-3-120,-4 1-106,-4 0-152,-5 0-152,-4-2-62,-7-2 58,-4 1 84,-3-2 90,-6 0 147</inkml:trace>
          <inkml:trace contextRef="#ctx0" brushRef="#br0" timeOffset="77833.9473">17529 7493 11,'37'-11'533,"-10"-1"114,-3-2 62,-6 3 34,7-12 431,-13 12-805,-8 0-68,1 3-31,2-3-6,-7 4-21,0 1-41,0-1-53,-4 3-37,1 1-29,-2-1-26,5 3-20,-4 1-7,-4 0-15,-8 1-10,-2 3-5,-8 3-1,-7 1 2,-1-1-5,-3 5-1,-2 0 8,4 2 3,-2-2 1,0 4-2,5-4 1,-1 4 6,0-1 0,11-3-5,1 6 2,5-5-2,7 1-3,2 0 0,7 0 3,7-1-1,2 2-3,9-4 0,3 1 1,8 0-2,4-2-6,6 1-6,2-4-16,6 2-47,4-1-105,-1-4-153,6 3-112,-1-2-176,-2-1-179,-5 1-76,-3-1 42,-10-1 122,-4 4 93,-11-2 175</inkml:trace>
          <inkml:trace contextRef="#ctx0" brushRef="#br0" timeOffset="78637.5377">18631 7559 556,'8'-15'720,"0"2"71,-6-2 37,-2 3-28,-2-2-237,-3 2-202,-1 4-91,1-1-46,-3 2-21,3 0-22,2 2-46,-2 3-48,0 0-36,1 4-24,-4 3-14,-4 1-9,-2 4-2,-2 3 0,0-1 2,-2 6-2,-3-3-3,7 4 0,-5-3 0,4 2 2,-1 0-1,0-2 0,2 2 2,2-2 4,0-2-4,4-2 2,3-3-2,-3 0 2,3-2-2,2 0 2,-2-2 2,5-4 12,-3 2 12,3-3 8,3 0 6,-3-4-1,5-1-3,3-2-12,0-2-12,5-3-7,4-4-7,2 1-2,4-4-2,3 0 1,2-3 0,1 2 1,2-4-1,-1 4 4,-1 1 7,0 0 2,-3 3 4,-1 0 0,-4 2 2,0 1-1,0-2-1,-3 6 1,-2 0 3,0 0-1,-7 2 0,1 4-1,-2-2-7,-3 1-5,3 4-6,-5-2-1,2 2-4,0 2-2,3-2 1,0 5-1,5 2 0,-1 0 5,1 4 2,0 1 0,0 1 3,-2 1 1,-6 2-1,3 0 1,-6 3-4,1 0 1,2 0 2,-2 1-1,-3-1 4,0 2-5,3-1 0,-1 2 0,2-4-1,0 1-1,-4-1 1,4-1 0,0-2 0,-3-1 0,-1-2-2,3 0-4,-3-2-22,0-1-27,-3-2-54,3 0-99,0-2-146,-1-1-106,-3-1-153,3-3-158,-2 0-89,-5 0 23,3-3 113,0 1 86,-1-3 164</inkml:trace>
          <inkml:trace contextRef="#ctx0" brushRef="#br0" timeOffset="79133.8893">18576 7656 302,'-12'-2'505,"4"0"49,-2-3 24,-1 1-21,4 1-184,-4 2-46,6-3-4,-11 1 354,11-1-321,1 1-29,0 2-83,0 1-64,0-3-53,0 3-35,4 0-23,-4-1-20,3 1-12,-2 0-10,3 0-7,0 0-4,0 0-2,0 0 3,0 0-1,0 0-1,0 0 1,0 0 2,-2 0 0,2 0-4,0 0 0,0 0-2,2 0-4,-2 0-2,4 0-4,0 0 0,8 0 4,6 0 8,11 0 4,9 0 3,17 0 4,12 0-2,9-3-6,9 3-4,8-3-6,5 3-1,-2-1-4,5-3 0,0 4-1,-5 0 2,-6-3 1,-1 3-2,-12 0 3,-10 0-4,-8 0 3,-7 0-4,-7 3-2,-7-3 0,-7 4 2,-7-4 0,-2 1 0,-6-1 0,-3 0 5,0 0-2,-5 0-3,0 0 4,-3 3-1,-1-3 1,-4 0-4,0 0-3,-1 3-1,-7-3-16,-2 0-32,-6 1-67,-2 2-152,-1-2-127,-3-1-197,-2 3-215,-2-3-89,0 0-1,-3 0 122,4 0 109,-4 0 191</inkml:trace>
        </inkml:traceGroup>
      </inkml:traceGroup>
    </inkml:traceGroup>
    <inkml:traceGroup>
      <inkml:annotationXML>
        <emma:emma xmlns:emma="http://www.w3.org/2003/04/emma" version="1.0">
          <emma:interpretation id="{B6E6B0E3-87AA-473A-969F-CAF508C3A7B6}" emma:medium="tactile" emma:mode="ink">
            <msink:context xmlns:msink="http://schemas.microsoft.com/ink/2010/main" type="paragraph" rotatedBoundingBox="16408,14071 27940,14162 27936,14732 16404,14641" alignmentLevel="3"/>
          </emma:interpretation>
        </emma:emma>
      </inkml:annotationXML>
      <inkml:traceGroup>
        <inkml:annotationXML>
          <emma:emma xmlns:emma="http://www.w3.org/2003/04/emma" version="1.0">
            <emma:interpretation id="{67E6059D-0EF1-4522-B7B8-737D229C3CC1}" emma:medium="tactile" emma:mode="ink">
              <msink:context xmlns:msink="http://schemas.microsoft.com/ink/2010/main" type="line" rotatedBoundingBox="16408,14071 27940,14162 27936,14732 16404,14641"/>
            </emma:interpretation>
          </emma:emma>
        </inkml:annotationXML>
        <inkml:traceGroup>
          <inkml:annotationXML>
            <emma:emma xmlns:emma="http://www.w3.org/2003/04/emma" version="1.0">
              <emma:interpretation id="{2CC0237C-D687-4997-B222-49F9094A5880}" emma:medium="tactile" emma:mode="ink">
                <msink:context xmlns:msink="http://schemas.microsoft.com/ink/2010/main" type="inkWord" rotatedBoundingBox="16407,14208 17709,14218 17706,14597 16404,14587"/>
              </emma:interpretation>
              <emma:one-of disjunction-type="recognition" id="oneOf14">
                <emma:interpretation id="interp70" emma:lang="en-IN" emma:confidence="0">
                  <emma:literal>Is</emma:literal>
                </emma:interpretation>
                <emma:interpretation id="interp71" emma:lang="en-IN" emma:confidence="0">
                  <emma:literal>I</emma:literal>
                </emma:interpretation>
                <emma:interpretation id="interp72" emma:lang="en-IN" emma:confidence="0">
                  <emma:literal>In</emma:literal>
                </emma:interpretation>
                <emma:interpretation id="interp73" emma:lang="en-IN" emma:confidence="0">
                  <emma:literal>-5</emma:literal>
                </emma:interpretation>
                <emma:interpretation id="interp74" emma:lang="en-IN" emma:confidence="0">
                  <emma:literal>Io</emma:literal>
                </emma:interpretation>
              </emma:one-of>
            </emma:emma>
          </inkml:annotationXML>
          <inkml:trace contextRef="#ctx0" brushRef="#br0" timeOffset="80033.5291">11742 8893 403,'-8'1'507,"0"-1"40,3 0 20,0 0-78,0 0-199,-1 0-91,4 0-37,-1 0-11,3 0-15,0 0-9,0 0-14,5 3-26,8-3-33,6 3-21,7-3-5,9 1-8,12 2-6,6-2-10,6-1-32,8 3-61,1-3-52,4 4-85,0-4-122,-3 1-120,-3 2-92,-10 0-5,-10 1 12,-4 0 70,-13 3 113</inkml:trace>
          <inkml:trace contextRef="#ctx0" brushRef="#br0" timeOffset="80221.6614">12093 9051 854,'-48'9'635,"2"-2"31,5-3 18,8 4-254,6-4-185,-20 8 171,44-8-257,11-1 16,6-1 9,15 0-13,10-2-37,7 0-42,15-2-40,5 0-38,9-1-88,4-1-109,1-1-81,0 0-87,-3 0-135,-1-1-127,-7 1-56,-3-2 35,-10 0 40,-5 3 69,-9-4 126</inkml:trace>
          <inkml:trace contextRef="#ctx0" brushRef="#br0" timeOffset="80515.8701">12753 8827 246,'-15'-5'621,"-4"-2"92,1 3 46,2-4 27,3 5-218,7-2-205,-5 2-163,6 0-91,2 3-42,3 0-16,5 0 18,6 6 15,5-1 19,6 3 12,4 2 13,6 2 5,2 1-22,-1 3-17,0 0-18,-1 3-8,-4 0-16,-2-1-16,-5 1-8,-3-1-9,-9 1-9,-1 0-6,-8-1-1,-4 1-1,-9-2-9,-5-3-26,-6 2-72,-5-2-125,2 0-107,-7-2-127,2-4-159,-27 10-951,38-14 850,3 0 83,10 0 111</inkml:trace>
        </inkml:traceGroup>
        <inkml:traceGroup>
          <inkml:annotationXML>
            <emma:emma xmlns:emma="http://www.w3.org/2003/04/emma" version="1.0">
              <emma:interpretation id="{E5C68E62-F18E-4C53-9FCF-4DC874C9F95F}" emma:medium="tactile" emma:mode="ink">
                <msink:context xmlns:msink="http://schemas.microsoft.com/ink/2010/main" type="inkWord" rotatedBoundingBox="19201,14132 21371,14150 21367,14614 19198,14597"/>
              </emma:interpretation>
              <emma:one-of disjunction-type="recognition" id="oneOf15">
                <emma:interpretation id="interp75" emma:lang="en-IN" emma:confidence="0">
                  <emma:literal>AI</emma:literal>
                </emma:interpretation>
                <emma:interpretation id="interp76" emma:lang="en-IN" emma:confidence="0">
                  <emma:literal>A=</emma:literal>
                </emma:interpretation>
                <emma:interpretation id="interp77" emma:lang="en-IN" emma:confidence="0">
                  <emma:literal>A:</emma:literal>
                </emma:interpretation>
                <emma:interpretation id="interp78" emma:lang="en-IN" emma:confidence="0">
                  <emma:literal>At</emma:literal>
                </emma:interpretation>
                <emma:interpretation id="interp79" emma:lang="en-IN" emma:confidence="0">
                  <emma:literal>Ait</emma:literal>
                </emma:interpretation>
              </emma:one-of>
            </emma:emma>
          </inkml:annotationXML>
          <inkml:trace contextRef="#ctx0" brushRef="#br0" timeOffset="81207.4334">14766 8830 371,'8'-8'672,"2"-7"1637,-10 10-1789,3 3-250,-1-2-142,-2 4-58,-2 4-15,-3-1 4,-1 5 16,-4 1 14,-1 2 10,-2 4 7,-5-2-1,2 3-11,2 3-13,-5-1-11,1-3-8,0 4-12,1-3-13,-3-2-8,3 0-6,1-1-4,1 1-3,-1-2-3,7-1-5,-3-3 0,4-1 1,0-2 4,4-1 14,4-1 10,-5-1 10,5-2 2,0-2-1,5-3-6,-1 2-16,4-8-14,5 3-6,7-4-8,0-2 0,3-4-1,6 0-1,0-2 1,1 1 3,4-1-1,-4-2-1,-1 3 1,0 0 1,-2 1-1,1 4 1,-9-2 5,2 0 3,-2 5 10,-1-3 7,-2 6 7,-7-4 4,4 5-1,-5 0 3,0 0-4,0 3-1,-6 1 0,3-1-4,-2 4-5,-3-3-6,3 1-6,-1 2-9,-2 0-7,3-3-3,0 3 1,-3 3-1,-3-1 4,0 1 1,3 1 1,0 1 2,3 2 4,0 2 2,-3 1 4,0-1 5,-3 5 0,0-2 3,1 2-2,-1 2 4,3 0-8,-3 0 0,-2 1 0,3-2 2,-1 4 0,0-1-2,3-1 2,-2 2-5,-1 0-2,3-3-4,0 3-2,3 0-2,-1-4 0,1 2 3,0-1-2,-1-2 0,3 2-3,-2-4-5,2 0 0,1-4-6,-4 3-18,-2-4-28,4 0-51,0-2-80,-1-2-154,-3-3-110,1 4-152,-1-8-150,4 2-95,-4-3 9,-4-2 110,4 2 95,-1-3 160</inkml:trace>
          <inkml:trace contextRef="#ctx0" brushRef="#br0" timeOffset="81436.6205">14665 9029 253,'-18'-5'655,"-2"3"107,3-3 57,5 2 28,2-1-220,2 0-198,0 0-173,3 0-92,5 2-44,2 1-28,6-3-14,11 3-24,7-3-23,9 4-20,4-3-14,10-1-2,3 3-29,5-1-98,4 0-115,2-1-106,4 0-172,1 2-190,2-4-76,-1 2 47,2 2 85,-2-2 91,-2-2 166</inkml:trace>
          <inkml:trace contextRef="#ctx0" brushRef="#br0" timeOffset="81817.9197">16018 9059 236,'-47'5'567,"0"2"69,7-4 42,3 2 27,4-1-193,7-2-131,5 1-102,5-1-44,3-2-25,9 2-9,4-2-32,8 3-40,9-3-30,17 0-21,8 0-18,12-3-16,7 3-37,7-2-104,7 0-132,0-1-107,1 1-176,-2-2-204,1-1-93,-3 0 32,-4 0 94,-1 1 91,-5-1 165</inkml:trace>
          <inkml:trace contextRef="#ctx0" brushRef="#br0" timeOffset="81618.7727">16111 8916 237,'6'-3'596,"-6"2"87,-3-6 42,3 6 29,-3-2-227,3 2-186,3-5-157,0 6-85,5-1-49,2-2-31,12-1-20,2 3-69,7 1-65,6 0-51,-1 0-96,5 0-116,-3 1-126,-1 3-55,-3-1 2,-5-2 19,-4 5 83,-7-2 111</inkml:trace>
        </inkml:traceGroup>
        <inkml:traceGroup>
          <inkml:annotationXML>
            <emma:emma xmlns:emma="http://www.w3.org/2003/04/emma" version="1.0">
              <emma:interpretation id="{ADEB2AC2-C257-4C0A-9AB1-1D7BB231B5DB}" emma:medium="tactile" emma:mode="ink">
                <msink:context xmlns:msink="http://schemas.microsoft.com/ink/2010/main" type="inkWord" rotatedBoundingBox="21903,14201 22864,14209 22861,14594 21900,14586"/>
              </emma:interpretation>
              <emma:one-of disjunction-type="recognition" id="oneOf16">
                <emma:interpretation id="interp80" emma:lang="en-IN" emma:confidence="0">
                  <emma:literal>13</emma:literal>
                </emma:interpretation>
                <emma:interpretation id="interp81" emma:lang="en-IN" emma:confidence="0">
                  <emma:literal>B</emma:literal>
                </emma:interpretation>
                <emma:interpretation id="interp82" emma:lang="en-IN" emma:confidence="0">
                  <emma:literal>is</emma:literal>
                </emma:interpretation>
                <emma:interpretation id="interp83" emma:lang="en-IN" emma:confidence="0">
                  <emma:literal>By</emma:literal>
                </emma:interpretation>
                <emma:interpretation id="interp84" emma:lang="en-IN" emma:confidence="0">
                  <emma:literal>43</emma:literal>
                </emma:interpretation>
              </emma:one-of>
            </emma:emma>
          </inkml:annotationXML>
          <inkml:trace contextRef="#ctx0" brushRef="#br0" timeOffset="82124.4564">17402 8882 119,'-8'-11'665,"-2"-1"125,-1 1 63,5 2 35,-5-3-93,3 5-291,3-2-197,2 5-98,-2-1-48,3-1-27,-1 5-23,0-2-31,3 0-33,-2 3-26,-1 3-13,3 1 0,0 2 0,0 3 6,0 0 4,0 1 3,-2 3-1,-1 2-3,0-2-5,-2 2-1,-3 0-3,3 3-3,0-6-5,-3 3-3,4 1 2,-4-4-2,0 1-1,-1-2-9,1 0-25,2-3-68,-2 3-139,0-4-122,5-2-161,-5-2-201,3 1-116,-3-4-7,3 0 100,4-4 100,1 1 152</inkml:trace>
          <inkml:trace contextRef="#ctx0" brushRef="#br0" timeOffset="82663.9752">17360 8839 189,'0'-5'656,"0"-2"113,0 0 60,0 1 29,7-1-176,-6 2-224,7-1-202,2 2-98,6 0-49,2 0-23,3 4-5,7-3-11,6-1-16,5 8-14,2-1-6,6-3-6,-4 4-10,-1 3-10,-4-2-1,-1 3-1,-6 2-4,-5-1 0,-7 0 2,-5 3 3,-7-2-3,-6 3 4,-9-5 2,-5 6 1,-7-6 1,-8 4-2,-4-2 5,-2-2-5,-4 0-1,-1-4-2,6 3 0,2-2-5,7-1-2,3-1 0,4 2 0,4-4-3,3 2-1,4-3 4,1 3 0,8-3 1,5 0-1,7 2 1,2 0 1,7-2-1,7 1-1,-2 3 0,4 0 0,-2-1 0,3 3-1,-1 0-3,1-2-2,0 4 5,-1-1 1,1 0-3,-2 0 2,-1 1 3,-1 0-1,-4 0-1,-1 0-1,-4-1 2,0-1-1,-5 4 0,0-1-1,-6-2 2,1-1 1,-6 0 6,-3 1 3,-2 1 10,-7-4 5,-4 0 8,-5 0 5,-7 0 3,-1-1 0,-6 1 0,-4-3-2,4 2-7,-4 0-6,-3-3-5,3 1-3,1-1-8,-1 0-6,-1 0-2,-2 0-10,2-1-20,-6-2-53,3-1-136,-4 0-139,-1-3-176,-4 0-234,1 2-114,-4-5-21,-6-1 98,1 1 118,-2-2 167</inkml:trace>
        </inkml:traceGroup>
        <inkml:traceGroup>
          <inkml:annotationXML>
            <emma:emma xmlns:emma="http://www.w3.org/2003/04/emma" version="1.0">
              <emma:interpretation id="{A9CB35CC-415F-483F-B372-21501AC34418}" emma:medium="tactile" emma:mode="ink">
                <msink:context xmlns:msink="http://schemas.microsoft.com/ink/2010/main" type="inkWord" rotatedBoundingBox="23956,14131 27940,14162 27936,14732 23951,14700"/>
              </emma:interpretation>
              <emma:one-of disjunction-type="recognition" id="oneOf17">
                <emma:interpretation id="interp85" emma:lang="en-IN" emma:confidence="0">
                  <emma:literal>Cases</emma:literal>
                </emma:interpretation>
                <emma:interpretation id="interp86" emma:lang="en-IN" emma:confidence="0">
                  <emma:literal>Coves</emma:literal>
                </emma:interpretation>
                <emma:interpretation id="interp87" emma:lang="en-IN" emma:confidence="0">
                  <emma:literal>Caves</emma:literal>
                </emma:interpretation>
                <emma:interpretation id="interp88" emma:lang="en-IN" emma:confidence="0">
                  <emma:literal>Caves,</emma:literal>
                </emma:interpretation>
                <emma:interpretation id="interp89" emma:lang="en-IN" emma:confidence="0">
                  <emma:literal>Coves,</emma:literal>
                </emma:interpretation>
              </emma:one-of>
            </emma:emma>
          </inkml:annotationXML>
          <inkml:trace contextRef="#ctx0" brushRef="#br0" timeOffset="83341.3474">19658 8766 42,'16'-9'420,"-6"-1"60,-2 4 37,0-1 25,-4 2-141,3 1-104,-2-1-30,-4 3 17,2-3 19,-3 2 7,0 3-1,0-2-33,-3 2-67,2 0-71,-4 2-51,-3-2-27,-5 5-12,-6 2-9,-4 0-2,-6 2 4,-1 3 5,-2 0 3,-2 2-1,-1 2 0,1-1-3,-3 4-8,7-4 0,1 3-1,3 1-2,0 3-2,6-3 0,4 1 0,3-1-7,5 1-4,6-2-2,4 3-5,9-2-3,2 0-4,8 0 0,1-1-3,7-3-2,3 3-3,3-5 1,7 1-6,1-2-31,7 0-72,-3-5-134,7 0-103,-2 0-105,5-3-140,-5-1-123,-1-3-54,-4 0 66,-4-5 69,-1 3 83,-9-3 137</inkml:trace>
          <inkml:trace contextRef="#ctx0" brushRef="#br0" timeOffset="83600.647">20139 8955 133,'-13'-7'482,"0"-2"58,4 1 37,-2 4 20,3-3-182,3 3-140,-3 0-69,6-3-29,-1 6-13,0-2-18,3 3-14,0 0-31,3 0-41,2 0-30,6 4-17,-1-1-6,6 2-3,-3 5-4,7-2 0,-2-3 0,0 5 0,6-1 0,-3 3 2,-1-3-1,1 1-4,0 0-57,-2 0-54,2 0-52,0-4-84,-3 1-111,1 0-98,-1 0-60,-6-3-22,5 0 3,-5-3 62,-2 2 103</inkml:trace>
          <inkml:trace contextRef="#ctx0" brushRef="#br0" timeOffset="83843.879">20585 8995 109,'10'-9'506,"-5"1"91,-2-8 746,-6 9-747,3 2-106,0-2-89,-2 3-54,2 1-25,-3 1-35,3-1-82,-3 3-65,3 0-51,-2 0-38,-1 3-18,-2 5-11,-3-2 4,-5 4-4,0-1 5,-3 2 2,2 2-3,-7 2-2,0 1-3,0 2-1,0-3-8,4 1-5,1 1-1,-5-3-1,5 2-5,-3-1-2,-1-3-4,3 0-29,-1 0-76,-1-2-135,4-1-111,2-2-109,5-1-145,0 0-107,5-5-56,6 2 67,7-3 74,1 0 88,7-3 141</inkml:trace>
          <inkml:trace contextRef="#ctx0" brushRef="#br0" timeOffset="84510.2491">20696 9145 75,'18'-1'456,"-6"-2"62,0 0 28,-3 2 15,2-2-155,4-1-174,-2 0-95,8 1-35,-1-2-3,6 2 10,3-1 17,5-1 23,-1 1 11,6 1 0,-1-1-6,-1-3-13,2 2-12,-2 1-24,-2-4-17,-1 4-15,-2-3-14,-5-1-4,2-1-7,-3 2 3,-6-1 0,1-3 4,-5 4 13,-3-1 7,-5 1 4,-3-2 6,-3 1 3,-2 1-2,-2-2-10,-6 5-12,0-4-12,-5 4-16,0 1-9,-3-1-9,-5 4-13,1-3-2,-3 6-2,-1-3-1,-3 4-1,-2 1-3,0-1 4,3 3 0,-3 1 0,7 1 0,1-2 0,0 1 0,8 3-1,1-3-1,8 3 2,3-4-2,6 1 2,7-1 2,6 1 0,6 0-4,7-5 2,6 2 0,6-1 0,3-1-4,6-1 2,5 1 2,3-6-1,2 3 1,-1-2-1,5-3 0,-2 0 2,-1 0 2,-2-3 0,-2-2-1,-1 2-2,-7-3 4,1-1 0,-7 0 3,-7 0 6,-4 0 8,-4-3 8,-9 2 9,0 1 7,-8 1 7,-2 1 3,-6 1 3,0-1-4,-5 2-4,-2 1-9,-1 3-9,0 0-7,-5 2-15,3 0-4,-3 2-7,-2 0-4,-3 4-1,2-1-1,-2 1 2,-1 3 3,1 2 1,2 1 1,1-1 0,5 5 2,2-2 0,3 4-5,8-3 5,2 2 0,3 0 1,6 4-4,0-1-1,5-1 5,5 2-4,-2-2 1,-3 1-2,2-1 2,-5-2-1,-3-1-1,-2 2 4,-7-4-2,-1-2 4,-5 1-1,-6-1 4,-2-1-2,-4-2 1,-7 1 0,-5-4-3,-3 0 2,-11-1-5,-2 0-1,-10-2-14,-1-2-23,-5 1-36,2-3-64,-4 0-128,9-1-128,4 0-112,7-4-157,4 4-151,10-3-36,5-1 76,8-1 101,13 0 110,8-2 176</inkml:trace>
          <inkml:trace contextRef="#ctx0" brushRef="#br0" timeOffset="84851.4917">22879 8846 174,'-3'-10'474,"-2"4"47,1-2 24,-1 1 15,-2 3-213,7 0-126,-4 0-41,4 3-7,-2-5 0,2 6 3,2-1-5,1 1-23,-2 1-21,11 3 0,-3-1 13,7 5 13,5-1 13,2 5 11,1-3-12,1 2-30,1 2-18,3 2-11,-3 1-7,4 2-10,-4 1-3,-2 0-6,-2 2-10,-1-1-15,-5 5-12,-3-1-6,-2-2-10,-9-1-7,-4 2-7,-6 1-5,-8-2-1,-6-3-4,-10 0-15,-10-1-45,-14-2-136,-12-1-138,-15 0-171,-12-7-204,-14 3-153,-8 0-42,-10-7 88,-4 3 116,-10-5 154</inkml:trace>
        </inkml:traceGroup>
      </inkml:traceGroup>
    </inkml:traceGroup>
    <inkml:traceGroup>
      <inkml:annotationXML>
        <emma:emma xmlns:emma="http://www.w3.org/2003/04/emma" version="1.0">
          <emma:interpretation id="{7274E9A5-3C89-40DA-9AF2-6AD52D3705E9}" emma:medium="tactile" emma:mode="ink">
            <msink:context xmlns:msink="http://schemas.microsoft.com/ink/2010/main" type="paragraph" rotatedBoundingBox="679,15926 28141,16388 28104,18590 642,18128" alignmentLevel="1"/>
          </emma:interpretation>
        </emma:emma>
      </inkml:annotationXML>
      <inkml:traceGroup>
        <inkml:annotationXML>
          <emma:emma xmlns:emma="http://www.w3.org/2003/04/emma" version="1.0">
            <emma:interpretation id="{3554E655-CC50-4D23-9769-EE5B8213D6B5}" emma:medium="tactile" emma:mode="ink">
              <msink:context xmlns:msink="http://schemas.microsoft.com/ink/2010/main" type="line" rotatedBoundingBox="679,15926 28141,16388 28127,17279 664,16816"/>
            </emma:interpretation>
          </emma:emma>
        </inkml:annotationXML>
        <inkml:traceGroup>
          <inkml:annotationXML>
            <emma:emma xmlns:emma="http://www.w3.org/2003/04/emma" version="1.0">
              <emma:interpretation id="{8C64F9BA-7BA2-4F6D-93B2-619F01A91CEC}" emma:medium="tactile" emma:mode="ink">
                <msink:context xmlns:msink="http://schemas.microsoft.com/ink/2010/main" type="inkWord" rotatedBoundingBox="674,16239 2946,16278 2937,16798 665,16760"/>
              </emma:interpretation>
              <emma:one-of disjunction-type="recognition" id="oneOf18">
                <emma:interpretation id="interp90" emma:lang="en-IN" emma:confidence="0">
                  <emma:literal>Cass</emma:literal>
                </emma:interpretation>
                <emma:interpretation id="interp91" emma:lang="en-IN" emma:confidence="0">
                  <emma:literal>cuss</emma:literal>
                </emma:interpretation>
                <emma:interpretation id="interp92" emma:lang="en-IN" emma:confidence="0">
                  <emma:literal>Cuss</emma:literal>
                </emma:interpretation>
                <emma:interpretation id="interp93" emma:lang="en-IN" emma:confidence="0">
                  <emma:literal>ceils</emma:literal>
                </emma:interpretation>
                <emma:interpretation id="interp94" emma:lang="en-IN" emma:confidence="0">
                  <emma:literal>Cais</emma:literal>
                </emma:interpretation>
              </emma:one-of>
            </emma:emma>
          </inkml:annotationXML>
          <inkml:trace contextRef="#ctx0" brushRef="#br0" timeOffset="90465.8727">-3694 10853 152,'-14'-6'450,"-5"-1"46,6 3 28,-2-1 20,2 0-201,5 0-111,-3 3-57,5 0-33,-2 2-24,-3 0-19,1 2-19,-6 0-29,0 5-24,-3 2-6,-1 3 8,-1 3 12,-1 4 32,4-1 29,-2 2 18,0 4 8,6-1 5,1 2 1,5 1-25,3 2-26,2-2-16,6 2-15,2-6-14,5 5-17,1-7-6,3 1-5,6 1-6,-3-3-3,6 0-2,4-4 1,0 1-32,5 0-110,7-1-77,7-3-153,2-7-164,13 2-145,0-3-44,7-4 66,4 0 63,7-7 140</inkml:trace>
          <inkml:trace contextRef="#ctx0" brushRef="#br0" timeOffset="89479.9877">-3099 10942 55,'-8'-2'216,"2"-2"40,0 1 10,1 0-12,3 2 11,-1-4 19,3 2 11,0-1-11,-3 1-30,1 2-31,2-3-15,-3 0 21,0 0 42,3 1 35,0 0 26,0-1 11,0 3-17,0-2-51,-2-1-61,2 4-45,-3 0-36,1 0-29,2 0-23,-3 0-18,0 0-11,-2 7-5,-3-2-1,-2 2 1,-1 5 2,-3 3-2,1 1 1,-6 3-8,6-2-3,3 5-8,-3 0-3,1-2-5,-1 3-6,2-2-1,1-2-6,-1 0-2,4 0-2,-1-4-4,0 2 0,3-6-2,-3 2 0,4-2-7,-3-3-23,6 3-29,1-7-48,0 0-88,0 0-138,0-1-98,8 1-115,-2-8-112,7 0-81,1-3-37,4-1 76,-2-3 72,2 2 117,2-3 133</inkml:trace>
          <inkml:trace contextRef="#ctx0" brushRef="#br0" timeOffset="89738.1702">-2956 10995 482,'21'-11'443,"-5"0"42,-1-1 8,1 3-133,-7-1-43,4 4 33,0-1 31,-2 2 8,-6 1-5,0 4-16,1-3-59,-6 6-86,-6 1-66,1 2-39,-5 6-16,-2 0-10,-1 2-10,-3 5-17,0-3-10,1 6-12,1-2-8,1-1-8,0 2-8,0-2-7,0-1-5,4 1-1,-4-3 0,5 0-6,-3 0 0,4-4 0,-1 1-20,3-3-33,-3 2-78,2-5-138,4 1-101,2-1-131,2-6-151,-2 2-140,8-6-13,0 2 88,3-6 74,7 0 122</inkml:trace>
          <inkml:trace contextRef="#ctx0" brushRef="#br0" timeOffset="90013.4484">-2431 10977 91,'26'-9'456,"-7"-2"58,-6 1 35,-5 3 58,-3-3-54,-4 4-82,6 2-37,-7 1-24,0-1-21,0 1-54,0 3-118,-7 3-99,6-2-60,-4 6-29,-3 2-10,-4 3-3,3 3 0,-2 1-1,-2-1 0,6 4-2,-4 0-4,1 2 0,2-2-3,-3 0-3,2 0 1,-3-1-3,6-1-1,-2-3 4,0-1-1,3 1 1,-3-5-11,0 3-38,3-5-115,-3-1-116,5 1-106,-2-4-169,0-2-155,1-1-82,-4-1 55,3-2 77,-2-1 89,6-3 160</inkml:trace>
          <inkml:trace contextRef="#ctx0" brushRef="#br0" timeOffset="90758.1742">-2040 10954 308,'34'-14'595,"0"3"65,-9-1 36,-4 4 18,-3 0-254,-5 2-184,-2 2-120,-5 3-60,6-2-24,-3 6 8,3 1 36,-3 3 23,2 5 20,2-1 14,-3 5 0,1 1-20,-5 0-49,2 4-36,-1 3-22,-2-3-14,-5 3-10,0 1-6,-3-5-4,-2 5-1,-7-5-2,3 1-3,-7-2 2,-2 0-5,-4 0-5,-2-4-40,-2 0-108,0-2-119,5 1-113,-3-5-179,10-1-186,-5-1-61,9-5 51,5 0 89,5-4 102,10-3 169</inkml:trace>
        </inkml:traceGroup>
        <inkml:traceGroup>
          <inkml:annotationXML>
            <emma:emma xmlns:emma="http://www.w3.org/2003/04/emma" version="1.0">
              <emma:interpretation id="{B1C30C97-AD9A-470F-84EE-8CD70442AC32}" emma:medium="tactile" emma:mode="ink">
                <msink:context xmlns:msink="http://schemas.microsoft.com/ink/2010/main" type="inkWord" rotatedBoundingBox="4235,16169 16657,16190 16656,16777 4234,16756"/>
              </emma:interpretation>
              <emma:one-of disjunction-type="recognition" id="oneOf19">
                <emma:interpretation id="interp95" emma:lang="en-IN" emma:confidence="0">
                  <emma:literal>Transitive-st</emma:literal>
                </emma:interpretation>
                <emma:interpretation id="interp96" emma:lang="en-IN" emma:confidence="0">
                  <emma:literal>Transitive-at</emma:literal>
                </emma:interpretation>
                <emma:interpretation id="interp97" emma:lang="en-IN" emma:confidence="0">
                  <emma:literal>Transience-st</emma:literal>
                </emma:interpretation>
                <emma:interpretation id="interp98" emma:lang="en-IN" emma:confidence="0">
                  <emma:literal>Transpire-st</emma:literal>
                </emma:interpretation>
                <emma:interpretation id="interp99" emma:lang="en-IN" emma:confidence="0">
                  <emma:literal>Transitive-et</emma:literal>
                </emma:interpretation>
              </emma:one-of>
            </emma:emma>
          </inkml:annotationXML>
          <inkml:trace contextRef="#ctx0" brushRef="#br0" timeOffset="91085.4059">-395 10974 191,'-7'-5'472,"-1"4"43,-4-3 35,0 1 55,3-1-139,-3-1-54,8 2-17,-1 1-7,0 2-14,2-2-45,3-1-91,8 3-97,1-2-62,11 0-39,7 0-19,10 2-9,6 0-8,10-3-1,3 3-4,4 0-1,2 0-1,6 3-26,-7-3-95,0 2-115,-2 0-86,-5 0-152,-2 1-158,-10-1-117,-9-2 16,-5 5 74,-9-3 68,-10 1 141</inkml:trace>
          <inkml:trace contextRef="#ctx0" brushRef="#br0" timeOffset="91339.5858">136 10964 354,'-21'-3'527,"3"3"42,-1-4 26,5 1-22,-2 1-203,3 2-132,3-3-75,2 6-33,-3-3-23,5 5-27,-9 2-26,2 2 22,0 2 39,1 5 16,-1 2 12,-2 1 2,-1 1-2,0 0-35,0 4-43,2-2-26,1 2-14,-3-1-8,6-2-6,-3 1-4,1-2-5,0-2 0,4 1 0,3-7-1,1 3-58,-1-6-114,-2 0-74,7-2-127,0 0-156,7-6-160,-2-1-27,3-1 64,1-3 50,4-3 116</inkml:trace>
          <inkml:trace contextRef="#ctx0" brushRef="#br0" timeOffset="91694.8393">259 11061 75,'28'-9'456,"-6"-1"61,-1 1 28,-3 1 18,-1 1-154,4 0-177,0 2-98,3 2-53,2 3-28,3 0-10,-2 3-10,5 3-8,2 1-6,-1 4-2,-2-1-4,-1 4-2,2 2 2,-6-1-2,-3 4-2,-4-3-2,-5-1-1,-2 3 0,-8-5-3,-4 22 135,-4-26 24,-8-2 62,4 0 51,-1-3 37,-1 1-4,-1-5-34,1 0-54,-3 0-50,2-5-43,1 1-35,-1-3-26,10-2-19,1-3-16,1-2-11,10-2-11,2-3-2,10 0-4,1 0-3,5 0-3,1 2-4,1 1-10,1 1-30,-2 3-50,1 0-124,-6 0-117,7 5-112,-1 0-148,-1-1-128,4 4-69,0-2 58,0 5 83,-1 1 96,1 0 152</inkml:trace>
          <inkml:trace contextRef="#ctx0" brushRef="#br0" timeOffset="92118.1394">1829 10977 171,'6'-4'462,"0"-1"45,-6 3 24,-3-3 22,-2 2-191,-3 2-103,-1-4-46,-7 2-24,-2 3-11,-1 3-13,-4-1-26,-2 2-46,-1 4-28,-6 0-17,1 5-8,-1-1-10,5 1 0,-5 1-6,9 0-1,-2 0-3,4 0-3,3-2-1,-1-2-5,11 4-2,2-6 0,-1 0 0,7-1 11,0 0 49,7-6 44,2 3 26,7-2 18,2-4 9,4-3-5,10-1-49,-3-2-40,5-3-26,5-1-18,-4 1-8,5-2-9,0 1 10,-1-2 10,-6 4 8,-4-1 15,-3 4 9,-5 0 3,-2 2-11,-6 1-12,0 1-10,-1 2-14,6 2-8,-10 5-7,0 0-3,2 1-2,-5 4 1,1 1 1,-4 0-1,1 2 0,-3 0 0,1 0 0,-1-1-11,0 0-49,-1-1-105,1-4-139,-3 3-104,3-5-170,0-2-170,-2 1-78,2-5 40,0 0 100,2 0 90,1-5 159</inkml:trace>
          <inkml:trace contextRef="#ctx0" brushRef="#br0" timeOffset="92812.6315">2303 10969 199,'24'-8'486,"-6"4"52,-2-4 23,-3 4 16,-3-1-234,1 3-152,-2 0-88,3 4-42,1 0-21,-1 3-11,1 2 2,2-1 3,-1 4 7,-4 2 13,-2 0 13,0 2 7,-7-1-3,3 1-1,-4 0-10,-4 0-17,0 0-16,-1-3-6,-3-1-5,3-2 28,-3 0 48,0 0 60,0-5 55,3 2 34,2-2 17,-4-3-19,4-3-46,-2 2-57,2-4-57,2-2-32,2-4-21,4 1-11,8-4-8,6 0-5,4-3-2,9 1-4,-2 1-1,4 0 2,-4 0 3,2 4 1,-6 2 1,-4 2-2,-2 0-1,-6 2-3,10 1-6,-19 4 5,3 2 0,-6 3 2,4 1 3,-4 0 0,-2 3-1,3-2-2,-1 1 1,4-1 0,-4 1-1,9 0 3,-2-1 0,4 0 1,6-2 1,4-2 4,6 1 2,5-3-5,-1-1 0,6-1-2,-1-3 2,7 1-6,-5-2-2,2-1 6,3-2 2,-2-3 1,1 3-2,0-7 2,-2 4 2,-2-3-6,0 0 3,-1 0 1,-9 3 14,-1-1 15,-6 1 7,-4 0 12,-5 3 8,-2 1 0,-8-1-9,4 4-12,-6 1-11,1 1-12,-3 0-10,-3 2-3,-3 2-6,-6 3 1,3-1 0,-4 1 2,0 5 1,0-2-2,5 3-1,-3 0-2,3 1 2,6 1 1,2-1 1,0 2 0,5 0 2,3 0-1,2-1 1,6 1-2,14 16-2,-9-18 1,-3 3 1,1-2 0,-4-1 1,1 3-1,-5-4 2,-5 1 2,2-4-2,-8 4-2,-5-2 2,-4 1-2,-7-1-2,-5-3 2,-5-1-8,-4 1-17,-4-3-30,0 2-49,1-1-131,1-4-122,4 2-148,-1-6-174,5 2-133,10-4-37,-2-1 82,8 0 102,5-1 139</inkml:trace>
          <inkml:trace contextRef="#ctx0" brushRef="#br0" timeOffset="93065.8114">4198 10964 71,'26'-3'558,"-5"-1"118,-7-4 68,-1 6 29,-2 0-130,-1-3-210,-4 5-185,-1 0-109,-3 2-45,-4 1-12,-1 4-4,-2-1 2,0 2-2,-3 0-7,0 2-20,0 1-12,-1 1-11,-3 0-6,4-1-4,-14 13 7,12-12-16,-4-1-4,1-2-42,0 1-117,0-2-97,0-3-162,4 1-175,-4-5-144,2-1-41,6-1 74,2-2 75,6-1 147</inkml:trace>
          <inkml:trace contextRef="#ctx0" brushRef="#br0" timeOffset="93365.0271">4773 10890 135,'48'-11'471,"-7"4"60,-7 0 40,-8-1 42,-2 4-139,-7 3-102,-1-4-60,-1 3-37,-4-1-22,-1 3-17,-2 3-35,-3 1-47,1 3-13,-1 1-1,-8 0 0,-2 3-11,0 1-11,-6 2-11,-2 1-21,-1-3-18,-3 4-12,5-2-16,-8 0-12,3 1-9,2 1-3,-4-2-4,6-1-4,0 1 1,4 0-4,-2 0 1,6-4-6,1 4 1,4-6 5,4 3-4,1 0-1,6-4-1,-2 2-3,7-5-25,2 3-64,3-5-131,1 3-116,10-3-146,2-2-170,0 0-149,0 0-34,-1-2 86,-5 0 91,4-1 133</inkml:trace>
          <inkml:trace contextRef="#ctx0" brushRef="#br0" timeOffset="93674.2424">5081 11030 28,'-7'-11'946,"7"4"-411,7 1 16,-1 0-124,7-2-185,6 0-93,4 1-42,2-1-3,2 3 24,4-1 27,-1 0 19,3 1 17,0 3 1,-6-3-8,6 3-21,-8 0-33,-2-1-28,1 3-25,-10 0-22,5 3-19,-4 1-15,-2 1-1,-2-1 4,-3 4 5,0-1 15,-6 2 8,-2 2 10,0-2 1,0 1-9,-2 1-9,-4 0-19,4 1-7,-3-4-13,-3 1-5,-3 1-5,3-4-64,-5 1-122,5-2-96,2 2-172,-6-6-199,4-1-122,7 0-8,-2 0 89,6-1 78,-2-3 158</inkml:trace>
          <inkml:trace contextRef="#ctx0" brushRef="#br0" timeOffset="93989.4671">5795 10936 237,'17'-6'563,"-4"5"72,-3-2 37,1 1 13,-3 2-238,0 0-165,-2 2-106,1 1-21,-1 4 0,1-1 19,-6 1 18,6 5 0,-3-4-20,-2 4-45,4 0-33,-4 1-28,3-1-17,1-4-8,-4 3-5,3-3 0,1 1 2,-1-2 4,-2-2 8,2-1 16,0-1 18,-2-1 16,3 0 8,2-2-2,5-4-10,6 1-18,-1-1-21,5-1-22,4-4-15,-1 2-10,1-1-2,5-4-3,2-1-4,-1 1-1,1 0-1,-4 1-21,-1 2-41,-6-2-94,2 1-155,-5 3-124,-6-3-179,-1 4-166,-5 2-95,-3-2 25,-2 5 119,-6 1 102,-2 0 171</inkml:trace>
          <inkml:trace contextRef="#ctx0" brushRef="#br0" timeOffset="94390.7503">6577 11040 314,'20'5'434,"-3"-3"31,6 0 23,2 1-70,9-3-158,0-3-84,8 1-31,-4 2 8,7-5 19,2 3 15,1-1 30,6-4 17,1 2 9,3-1-8,-2-1-20,-2 1-17,1-1-23,-4 0-27,-1-4-25,-7 3-26,4-4-20,-2 0-20,27-11 38,-47 11-43,-2 0 8,-4 1 5,-6 3 4,-8-3-7,-2 3-9,-9-3-14,-4 5-11,-6 1-8,-5 0-5,-6 4-6,-10 1-5,-5 0 2,0 4 2,-4 1 0,-2 2-2,-2 2 2,0 2 2,2 4 0,-2-1-3,7-1 0,1 3 0,6-1 1,5 1-1,5-3 0,9 5 3,4-3-3,7 0-2,6 1 0,6-2 3,7 2-1,8-4-3,4 2 0,3-4 2,8 1-1,6-3-7,1 3-20,9-4-58,9-1-174,8 1-155,3-2-224,8-1-201,5-1-89,2-1 2,-2-2 142,0 0 138,0 0 219</inkml:trace>
          <inkml:trace contextRef="#ctx0" brushRef="#br0" timeOffset="94626.9184">8929 11090 293,'-17'-4'584,"-2"3"67,1-4 30,8 0 21,-3 3-215,7-3-147,0 5-79,6-2-44,1 0-17,10 2-16,4-3-42,11 3-56,2 0-45,11 0-16,3 3-19,4-3-84,-1 0-118,2 0-95,-1 0-159,-7 0-194,-4-3-112,-6 0 17,-4-1 80,-4-1 77,-5-2 158</inkml:trace>
          <inkml:trace contextRef="#ctx0" brushRef="#br0" timeOffset="94910.2482">8097 11089 133,'-21'19'301,"3"-4"49,5 3 57,5-2-64,5-3-45,0-1-23,6 0-29,0-4-30,-1 0-26,4-1-12,-4-3 5,3 0 9,1 3 10,-1-6 1,0 2-21,0-3-37,6 3-40,2-3-39,1 0-38,1-3-99,-3 3-87,3-3-183,-4 2-210,-1-3-112,-5-3-49,-5 3 51,-5 0 60,3-1 168</inkml:trace>
          <inkml:trace contextRef="#ctx0" brushRef="#br0" timeOffset="95951.9194">10795 11080 12,'10'-3'376,"1"-1"47,-4 1 38,-4-1 29,-6 2-135,-2-4-114,-5 2-72,-6 2-36,-5-3-27,-1 3-21,-10-3-12,-7 2-9,1-4 4,-9 2 16,-3-1 23,-4-1 24,-5 2 18,-2-2 36,-5 0 27,5 1 19,1-1 3,3 0-7,5-2-10,7 2-35,5-3-31,8 3-32,7-3-26,4 4-18,8-4-17,8 1-8,8 2-12,4-1-14,14-3-11,4 4-2,7-1-6,7 1 0,4 3-2,4 3-3,6-2 0,-2 3-1,0 3 1,1-2 0,1 3 0,-5 7 1,-2-3 3,-1 7-1,-10 3-2,-2 2 3,-11 0-4,-4 4-2,-12 3-1,-12 3 3,-1-3-1,-12 1 1,-2-4 0,-6 2 4,-7-2 2,-8-3-6,-3-3 2,-6-2 0,-8 2-4,3-6 1,-10-1 2,5 0 3,3-4-1,10-2 2,3 2 11,11-5 14,9 0 4,4 0 4,11-4 5,4 0-2,14-3-12,8 1-10,13-4-9,11-3-6,13-1-9,8 1 3,13-7-2,7 2 2,11-1-3,3-5 3,4 1 2,4-1 0,1-2 0,-5 3 2,2-2-1,-1 1 0,-10-1-2,-5 3 0,-5-3 1,-8 4 0,-11-2 4,-8 2-3,-6 1 3,-10-1 1,-9 3 0,-5 1 2,-7 2 6,-6-2 6,-4 4 7,-4 2 2,-2 2-1,0-1-4,-2 5-7,-1-2-4,-5 2-6,-5 3-6,-3 4-1,-7 2-2,-5 3 1,-3 2 0,-1 5 2,-2 1 0,4 4 0,1 0 1,2 2 0,-2 3-1,5 2 0,1 0-1,6-1 1,-3 3 0,8-2-1,4-1 1,1 0-4,1 0 2,4-5 2,-1 2 0,3-1 0,3-3-4,-1-1-21,-2 0-61,0-3-123,3-1-151,0-2-171,-6-1-208,0-5-137,3 1-31,-7-3 75,1-3 128,1 2 155</inkml:trace>
          <inkml:trace contextRef="#ctx0" brushRef="#br0" timeOffset="96138.0509">11038 11275 372,'-8'-2'707,"-2"-1"82,2-1 47,6 0 24,4 0-251,3-3-268,8 3-146,6 1-76,6-1-37,6 0-21,7 1-11,9-2-14,8 5-17,4-3-7,7 3-18,1-1-108,2 1-115,3 1-154,-4-1-213,-1 0-153,-3-1-70,-1 1 62,-5-3 92,-6-1 138</inkml:trace>
        </inkml:traceGroup>
        <inkml:traceGroup>
          <inkml:annotationXML>
            <emma:emma xmlns:emma="http://www.w3.org/2003/04/emma" version="1.0">
              <emma:interpretation id="{C6281B47-513C-4472-9802-6067395498ED}" emma:medium="tactile" emma:mode="ink">
                <msink:context xmlns:msink="http://schemas.microsoft.com/ink/2010/main" type="inkWord" rotatedBoundingBox="18226,16280 21615,16337 21606,16916 18216,16859"/>
              </emma:interpretation>
              <emma:one-of disjunction-type="recognition" id="oneOf20">
                <emma:interpretation id="interp100" emma:lang="en-IN" emma:confidence="0">
                  <emma:literal>areas</emma:literal>
                </emma:interpretation>
                <emma:interpretation id="interp101" emma:lang="en-IN" emma:confidence="0">
                  <emma:literal>Areas</emma:literal>
                </emma:interpretation>
                <emma:interpretation id="interp102" emma:lang="en-IN" emma:confidence="0">
                  <emma:literal>ness</emma:literal>
                </emma:interpretation>
                <emma:interpretation id="interp103" emma:lang="en-IN" emma:confidence="0">
                  <emma:literal>Ares</emma:literal>
                </emma:interpretation>
                <emma:interpretation id="interp104" emma:lang="en-IN" emma:confidence="0">
                  <emma:literal>aes</emma:literal>
                </emma:interpretation>
              </emma:one-of>
            </emma:emma>
          </inkml:annotationXML>
          <inkml:trace contextRef="#ctx0" brushRef="#br0" timeOffset="96841.851">13961 10988 350,'27'-11'475,"-8"0"36,2-1 24,-5 3-45,0-3-100,-6 5-7,1 1 10,-5-1 4,-2 3 3,0 0-33,0 1-100,-8 3-106,0 7-64,-6-2-35,-9 7-17,-4 2-4,-6 4-2,-4 4-6,-3 1-8,-4 0-7,2 3-6,-4-1-1,4-1-4,-1-2 0,2 2-2,4-5 0,2 0-1,9-3 2,-2-4-2,3-1 0,5-2 3,-2-2 14,5 0 22,5-3 25,0-4 15,11 0 7,1 0-1,4-4-12,4-3-23,8-1-23,0-6-17,9-2-6,2-1-5,6-5-3,0 0 0,3-3-2,1-2 0,1 2 0,2-1 4,-3 0-2,-4 2-2,-2 4 4,-1-1 1,-5 4-2,-3 1 1,-5 4 2,-4 1 0,-1 3-4,-5 0 1,-1 4 2,-2-2-6,-3 5 0,0 2 1,-2 5-1,-3-2 0,-3 8 2,1 2 1,-4 2 7,-1 3-5,1 2 2,-1-1-4,-4 3 0,3 2-1,0-1-4,2 2 2,-1 0 0,6-4 3,1 2 0,1-3 0,3 2 1,0-1 0,4-3-1,2 0 2,-2 0 0,3-4-4,-3-2-18,2 2-42,-5-3-80,1-3-159,1 5-122,-1-6-192,-6-3-191,2 1-85,-4-5 12,-9-1 124,3 0 105,-5-1 181</inkml:trace>
          <inkml:trace contextRef="#ctx0" brushRef="#br0" timeOffset="97032.999">13889 11244 451,'-13'-4'641,"5"0"65,3 1 30,3-2-35,4 1-214,3 1-170,6 0-88,7 2-49,2-3-22,11 1-12,9 1-40,8 2-41,7-3-29,12 3-19,0 0-53,2 0-122,5 0-95,0 0-163,0-3-184,-5 3-142,1-1-32,-2-4 78,-2 3 69,-4-3 149</inkml:trace>
          <inkml:trace contextRef="#ctx0" brushRef="#br0" timeOffset="97332.2121">15557 11038 234,'8'-12'487,"3"4"46,-3-3 36,-6 3 67,3-3-146,-5 3-62,0 1-10,0 0 7,0-1 2,0 4-46,-2-1-103,-1 3-80,1 0-67,-4 2-48,-9 0-40,-9 4-22,-9 4-11,-9-1-4,-1 2-3,-1 2-3,-4 0 0,5 5-3,1-2 3,4 1 0,1 2 0,6-1 3,1 0-2,4-1 2,2 4 0,8-1 0,3-2 2,7 0-3,6-2 2,5 1-2,7 0 1,9 1-1,8-5-8,7 4-23,10-1-57,5-2-146,9 0-121,2-3-142,2 0-179,-1-2-148,0 0-35,-9-2 99,-2 3 95,-9-1 129</inkml:trace>
          <inkml:trace contextRef="#ctx0" brushRef="#br0" timeOffset="97567.3866">15283 11458 208,'-44'3'658,"3"-3"111,7-3 60,4 2 29,5 1-181,6 0-224,3-3-196,5 3-94,5 0-50,6 0-20,6-3-13,13 3-19,12 3-16,15-3-13,12 0-14,8 3-6,12-2-12,3 2-41,-1-3-106,0 3-114,-3-3-85,-5 0-146,-1-3-145,-4 0-107,-6-1 18,-3 0 74,-4-3 61,-7-2 132</inkml:trace>
          <inkml:trace contextRef="#ctx0" brushRef="#br0" timeOffset="98145.7975">16476 11191 229,'-3'-11'491,"-2"1"41,2 1 23,-2 1 27,4 1-183,-6-4-44,3 7-19,0 1-6,-2-3 293,3 6-393,-5 1-102,0 4-63,-2 2-32,-6 4-13,2-3-7,-6 4-3,3 0-1,-4-1-4,3 2-1,0-1-2,-6-1-2,8 3 0,-1-6 0,1 3 3,3-3-1,0-4 2,3 4 0,2-7 5,0 5 22,5-4 24,2 0 14,-3-2 6,8-2 7,-3-3-6,10 1-20,2-4-25,3 0-17,7-3-6,6 0-5,1-1-3,9-3 0,1 0-1,3 2-2,4-2 0,-3 4-2,-5-1 4,-4 4 2,-3 0 3,-6 0 1,-4 5 0,-2-1 1,-7 4-5,-4 0-1,2 4-3,-9 3-1,-2 0 2,-8 5-1,-2-4 1,-7 1 2,-3 6 4,-5-4-1,2 1 1,-1 0 1,-1-4-2,4 4-1,3-1-2,2 0 1,6-3 0,2 2 0,5-4 5,11 4 0,5-2 4,5 1-3,11-2 4,1-2-5,4 2 0,3 2-4,0-2-1,-2 0-1,-3 0-1,-2 1 1,-1 3-1,-3-3 1,-8-1 0,-2 5 2,-4-3-2,-2-2 0,-2 2 4,-3-1-3,-5-1 2,-5-2-2,-3 3 3,-5-4 3,-3 2 0,-6-5 0,-4 3 1,-8-1-1,-3-3-3,-3 0-1,-8 0-13,-3 0-29,0-3-89,-4-1-127,9 3-96,2-2-165,7-1-186,12-2-110,9 0 14,8 2 89,14-3 78,8 2 153</inkml:trace>
        </inkml:traceGroup>
        <inkml:traceGroup>
          <inkml:annotationXML>
            <emma:emma xmlns:emma="http://www.w3.org/2003/04/emma" version="1.0">
              <emma:interpretation id="{D0D25B70-2E33-4F71-8FDC-5DE8090408B1}" emma:medium="tactile" emma:mode="ink">
                <msink:context xmlns:msink="http://schemas.microsoft.com/ink/2010/main" type="inkWord" rotatedBoundingBox="22525,16326 24095,16353 24085,16907 22516,16881"/>
              </emma:interpretation>
              <emma:one-of disjunction-type="recognition" id="oneOf21">
                <emma:interpretation id="interp105" emma:lang="en-IN" emma:confidence="0">
                  <emma:literal>to</emma:literal>
                </emma:interpretation>
                <emma:interpretation id="interp106" emma:lang="en-IN" emma:confidence="0">
                  <emma:literal>so</emma:literal>
                </emma:interpretation>
                <emma:interpretation id="interp107" emma:lang="en-IN" emma:confidence="0">
                  <emma:literal>o</emma:literal>
                </emma:interpretation>
                <emma:interpretation id="interp108" emma:lang="en-IN" emma:confidence="0">
                  <emma:literal>at</emma:literal>
                </emma:interpretation>
                <emma:interpretation id="interp109" emma:lang="en-IN" emma:confidence="0">
                  <emma:literal>co</emma:literal>
                </emma:interpretation>
              </emma:one-of>
            </emma:emma>
          </inkml:annotationXML>
          <inkml:trace contextRef="#ctx0" brushRef="#br0" timeOffset="98977.6566">18183 11279 363,'29'-4'645,"-6"-1"66,-4 1 34,-5 0 19,-1 0-238,-5-3-197,-3 7-111,-5-4-52,-5 4-28,-8 0-15,-7 4-44,-8-4-31,-4 7-12,-6-2-15,1 2-4,-2 1-5,1 1-5,1 1 1,2-4-5,4 4 1,4-5-4,1 3 1,9 0 1,-1-5-3,5 2-1,2 1-2,3-2 10,3-1 12,0-2 17,5-1 11,5 0 10,8 0 8,3-1-5,5-2-11,4 0-13,4 2-11,-1-5-10,5 1-7,-4 2-2,0-2 1,-3 1-4,-5 1-1,-4-1 0,-4 3-1,0 1-6,-5-2-4,0 4 0,-5-2 1,-1 1 1,1 3 3,-1 0 5,-2-1 2,0 2-2,3-2 2,2 1-1,3-1 1,3 2-2,2-2-2,6 1 4,2 1-2,4-5 1,4 2-2,3 2 1,2-4 0,1 0 2,-1 0 0,5-4 3,-3 2 2,3-3 5,-1 1-1,4-4 3,0 1 3,1 4 6,-1-6 5,-4 1 8,1 4 4,-7-3 5,-3 2 2,-10 1 1,0-2-8,-4 4-8,-7 0-8,0 0-8,-5 2-8,-6 2-3,-5 0-4,-7 3-1,-4 2-1,-6-1 1,-4 4 1,-2-1 1,2-1-2,-1 6 1,4-6 4,0 4-3,2 0-2,4-1-2,-1-1 0,8 2 2,0-3-3,5-2 2,3 2 2,4-2 3,1-2-3,1-1 1,7 0 1,5 2 0,5-5 3,3-1-4,7 4 2,6-8-2,3 4 1,2-4-2,-1 0 5,9-3-5,-4 0 1,3-2-2,4-3 0,-3-2 0,-1 0-4,-2-1 5,-3-3 2,1 1 1,-5-1-3,-7-1-1,-4 3 0,-5-2 0,-8 0-1,-9-1 4,-4 0 5,-4-2 4,-6 3 2,-6-3 5,-5 3 0,-5-1 0,-2 0-4,-6 0 1,0 3 3,-4-3-3,-1 5 0,-3-1-1,1 0 1,1 0-4,-5 4-4,3 2 0,4-2-4,4 3 3,0 1-5,4 1 0,-2-1-4,4 2-1,-1 2-16,1-1-27,2 4-32,3-3-65,-1 2-124,2 1-121,1 0-116,-3 0-166,3 1-141,0-1-28,-1 3 73,-2-3 98,1-3 118</inkml:trace>
        </inkml:traceGroup>
        <inkml:traceGroup>
          <inkml:annotationXML>
            <emma:emma xmlns:emma="http://www.w3.org/2003/04/emma" version="1.0">
              <emma:interpretation id="{E535B27D-01E1-4162-80B0-F749F297A1DF}" emma:medium="tactile" emma:mode="ink">
                <msink:context xmlns:msink="http://schemas.microsoft.com/ink/2010/main" type="inkWord" rotatedBoundingBox="25149,16621 28137,16671 28127,17279 25139,17228"/>
              </emma:interpretation>
              <emma:one-of disjunction-type="recognition" id="oneOf22">
                <emma:interpretation id="interp110" emma:lang="en-IN" emma:confidence="0">
                  <emma:literal>see</emma:literal>
                </emma:interpretation>
                <emma:interpretation id="interp111" emma:lang="en-IN" emma:confidence="0">
                  <emma:literal>sea</emma:literal>
                </emma:interpretation>
                <emma:interpretation id="interp112" emma:lang="en-IN" emma:confidence="0">
                  <emma:literal>sec</emma:literal>
                </emma:interpretation>
                <emma:interpretation id="interp113" emma:lang="en-IN" emma:confidence="0">
                  <emma:literal>set</emma:literal>
                </emma:interpretation>
                <emma:interpretation id="interp114" emma:lang="en-IN" emma:confidence="0">
                  <emma:literal>Bee</emma:literal>
                </emma:interpretation>
              </emma:one-of>
            </emma:emma>
          </inkml:annotationXML>
          <inkml:trace contextRef="#ctx0" brushRef="#br0" timeOffset="99928.5067">20739 11232 192,'16'-8'387,"2"5"50,-2-1 48,-3 0-52,-4-1-106,-1 2-67,0 3-35,-3-3-36,2 2-35,-6 1-33,-1 0-26,0 0-22,-8 4-13,-1 4 2,-7-3 26,-5 5 27,-5 2 19,-3 3 12,-1 0-3,-1-3-13,2 3-31,-1-5-28,4 5-19,-1-3-16,4-2-11,3 1-4,2-3-3,2 3-2,3-6-1,3 2 4,4-4 20,1-1 28,0 1 30,2-1 27,6-2 9,2 0 3,3-2-20,5-3-24,8 2-33,1-3-23,7-3-12,5-1-11,4 1-3,7-2-3,-1-1-5,5 0-2,0 1-2,-3 2-1,1-1 2,-6 1-2,-7 4 1,-2-2-1,-6 4 3,-5 2-3,-4-2 0,-4 6 1,0-2-3,-8 6 0,0-4 4,-7 3-2,-6 4 3,-2 2 0,-4-3 4,-4-1-1,1 3-3,-4 1 2,3-4-3,-1 3-2,0-4 1,3 1 2,-1-1 1,8-2-1,-2 2 0,6-5 0,2 3 1,3 0-2,8-1 1,4-1-1,13-1 0,0 0 1,9 3-3,4-1 1,4 1 1,-3 2 1,-1-2 0,-4 2-1,-2 0 3,-10 1-2,2 3 0,-9-3 0,-2 3 0,-5-3 2,-3 1-2,-5 1 1,-2-1 3,-6 0 1,-2-2 0,-9 1 0,-2-1 1,-5-3 0,-1 3-3,-6-6 0,-4 6-3,-5-6-1,0 2-2,-1-3-13,-4 0-45,1 0-122,-1-3-121,2 2-134,5-3-177,3 0-169,4-2-49,7 2 68,5-2 98,12-1 119</inkml:trace>
          <inkml:trace contextRef="#ctx0" brushRef="#br0" timeOffset="100447.8744">21756 11704 300,'-38'0'648,"4"1"87,8-1 46,6 0 20,2 0-247,5 0-202,2 0-154,6 0-72,0 0-21,5 0 0,7 4 6,4-3 0,10 1-12,4 2-13,9-3-18,9 5-24,7-1-16,6-4-16,5 5-13,0-2-54,5-3-111,-5 6-106,5-6-124,-5 1-161,-2 0-175,-6-2-52,-5 0 57,-1-2 80,-1 0 108</inkml:trace>
          <inkml:trace contextRef="#ctx0" brushRef="#br0" timeOffset="100207.7046">22199 11356 209,'23'-7'473,"-3"0"42,-3-1 22,-1 3 16,-7-2-224,1 2-88,-4 1 23,-1-2 28,-5 5 23,0-4 8,-3 1-8,-2 1-49,0 0-89,-6 1-69,-2 2-38,-5-2-23,-2 2-12,-6 2-8,-3 0-5,-1 1-4,-4 1-3,0 4-1,-3-1-3,4 2 1,-3-2 0,6 1 2,-2 4 1,6-1 2,-3 0 1,8 0 0,2-2-1,3 3 0,3 0 1,2-1 2,6 1 2,2-4 2,6 4 2,2 2-2,8-3-4,3 1-7,5-4-4,4 1-6,6 3-17,6-2-57,1-1-118,7-1-110,3 3-157,-1-6-188,-1 1-147,1 2-30,-5-4 70,-4 0 90,-1-1 142</inkml:trace>
          <inkml:trace contextRef="#ctx0" brushRef="#br0" timeOffset="101266.4558">23420 11503 11,'0'-8'470,"0"-3"83,0-1 43,0 1 24,0 4-107,0-2-192,0 2-74,0 3 7,0-4 28,0 4 29,0-1 17,0 1 6,0 1-51,0 3-81,0-4 33,0 1-167,0 3-22,0 0-14,0 3-2,0-3-11,-3 4-6,-7-1-2,-6-1-1,-9 5-4,-4-3 0,-5 4 1,-5 1-5,1 2-2,-5-1 0,1 2 0,0 0 0,-38 12-2,43-9 4,7-2-2,1 2 0,8 0-3,2 0-1,4 0 4,10-3 0,5 3 0,5-2 1,11 2 0,8 1-1,4-4-1,12 2-1,6-1 1,7 0-2,88 16 0,-48-10 2,-36-6-1,-32-2 2,-9 0 2,-8-4 1,-6 1 0,1-4 1,-3 3 8,0-6-1,0 6 4,0-3 3,0-3 2,0 5 20,0-6-22,0 0 1,0 1-5,0-1 3,0 0 5,0 0 2,0-1-3,0 1 5,0 0 2,0 0-2,0 0-1,0 0-1,0 0 0,0 0-5,0 0-4,0 0-3,0 0-3,0 0-2,0 0-2,0 0-5,0 0 2,0 0 0,0 0-1,0 0 2,0 0-2,0 0 3,0 1 0,0-1-4,0 0 2,0-1 0,0 1 2,0 0-1,0 0 2,0 0 1,0 0 0,0 0-1,0 0-3,0 0-1,0 0 1,0 0 2,0 0 0,0 0-1,0 0 6,0 0-2,0 0 0,0 0-2,0 0 3,0 0-1,0 0 0,0 0-1,0 0 3,0 0-1,0 0 0,0-3 0,0 3 2,0 3 1,0-3-6,0 0 1,0 0-1,0 0-5,0 0-6,0 0 4,0 0 4,0 0-2,0 0 0,0 0 3,0 0 1,0 0-4,0 0 0,0 0-2,0 0 0,0 0-1,0 0 1,0 0 3,0 0-2,0 0 5,0 0-3,0 0 3,0 0 0,0 0-3,0 0 0,0 0-7,0 0 5,0 0 1,0 0 1,0 0-2,0 0 1,0 0 5,0 0-3,0 0-2,0 0-2,0 0 1,0 0-3,0 0-1,0 0 4,0 0 1,0 0 0,0 0-2,0 0 4,0 0 1,0 0-3,0 0 2,0 0-1,0 0 0,0-3-1,0 3-5,0-3-7,0 3-16,0-1-22,0-3-37,0 1-67,0-2-122,0-1-143,0 1-153,0-5-204,0-2-115,0 0-14,0-2 82,0 9 128,-5-1 156</inkml:trace>
        </inkml:traceGroup>
      </inkml:traceGroup>
      <inkml:traceGroup>
        <inkml:annotationXML>
          <emma:emma xmlns:emma="http://www.w3.org/2003/04/emma" version="1.0">
            <emma:interpretation id="{9EDDD2D0-3BF3-4B31-BEAA-4725DCDF196D}" emma:medium="tactile" emma:mode="ink">
              <msink:context xmlns:msink="http://schemas.microsoft.com/ink/2010/main" type="line" rotatedBoundingBox="9419,17402 25685,17921 25665,18561 9399,18043"/>
            </emma:interpretation>
          </emma:emma>
        </inkml:annotationXML>
        <inkml:traceGroup>
          <inkml:annotationXML>
            <emma:emma xmlns:emma="http://www.w3.org/2003/04/emma" version="1.0">
              <emma:interpretation id="{D07FECC4-01EF-430C-AFE3-F7BB28D302A1}" emma:medium="tactile" emma:mode="ink">
                <msink:context xmlns:msink="http://schemas.microsoft.com/ink/2010/main" type="inkWord" rotatedBoundingBox="16580,17754 21720,17918 21705,18398 16565,18234"/>
              </emma:interpretation>
              <emma:one-of disjunction-type="recognition" id="oneOf23">
                <emma:interpretation id="interp115" emma:lang="en-IN" emma:confidence="0">
                  <emma:literal>Inerrancies</emma:literal>
                </emma:interpretation>
                <emma:interpretation id="interp116" emma:lang="en-IN" emma:confidence="0">
                  <emma:literal>Inaccuracies</emma:literal>
                </emma:interpretation>
                <emma:interpretation id="interp117" emma:lang="en-IN" emma:confidence="0">
                  <emma:literal>Inaccurateness</emma:literal>
                </emma:interpretation>
                <emma:interpretation id="interp118" emma:lang="en-IN" emma:confidence="0">
                  <emma:literal>Intolerances</emma:literal>
                </emma:interpretation>
                <emma:interpretation id="interp119" emma:lang="en-IN" emma:confidence="0">
                  <emma:literal>Intransitives</emma:literal>
                </emma:interpretation>
              </emma:one-of>
            </emma:emma>
          </inkml:annotationXML>
          <inkml:trace contextRef="#ctx0" brushRef="#br0" timeOffset="107208.3216">12525 12441 184,'3'-7'315,"0"0"38,-1 1 35,4-1-77,-1 1-54,0-1-22,0 2-11,3-2-13,-3 0-6,3 6-7,-4-6-1,-4 2 29,4 1 54,-1 1 34,-3 1 8,0-1-3,0 1-18,-3 0-50,-1-1-67,4 3-52,-8 0-40,-4 0-25,-6 0-20,-5 3-9,-10 1-5,-7 4-1,-4-1 2,-5 2-1,0 3 0,-2-2 0,-2 6 0,-1-1 3,2 4-1,4-1-3,2 4-1,4-3 1,5 4-4,11-3-1,5 3 0,13-2-2,8 1-1,13 0-3,8 1-4,11-6-4,7 4-3,4-4-4,8 0-2,7 1-11,1-4-9,1-1-25,4-2-35,3-1-46,1 0-114,2-4-140,-1 1-106,7-2-157,-4-2-171,-5-1-61,1-2 59,-9 0 114,0-2 101,-6-1 172</inkml:trace>
          <inkml:trace contextRef="#ctx0" brushRef="#br0" timeOffset="107457.4981">13255 12640 470,'-26'-8'587,"10"-3"50,3 4 24,0-3-74,12 1-226,2 1-156,6-1-83,6 2-43,4 1-20,9 2-10,4-2-4,12 1-12,5 4-8,4-2-10,10 3-3,0 0-18,5 3-50,-7-3-55,0 5-54,-2-4-122,-6 5-130,-9-2-138,-4 0-29,-11-2 9,-7 4 35,-7-2 106</inkml:trace>
          <inkml:trace contextRef="#ctx0" brushRef="#br0" timeOffset="107693.6657">13855 12604 80,'-13'-2'457,"0"-1"56,-1 1 32,-1-2 18,2 4-145,1-3-166,-1 0-67,0 3-3,-1 3 25,-6 2 31,6 2 34,-10 0 16,3 1-9,-2 4-41,-1 0-44,2 1-46,-2 3-51,1-3-36,-4 3-25,5-1-16,-2 1-6,4-1-4,-7 0-4,8 0-12,0-3-51,-2-1-104,3-2-109,5 0-83,4 0-137,-3-4-137,8 0-101,4-3 22,0 0 68,8 1 55,1-3 129</inkml:trace>
          <inkml:trace contextRef="#ctx0" brushRef="#br0" timeOffset="108021.8997">13913 12693 210,'22'-7'491,"-3"2"47,-1 2 27,-2-1 10,-2 0-231,6 4-134,2 0-76,4 1-29,3 6-10,0-2 4,1 2 0,-1 2 0,-2 1-2,-3 2-11,-3-2-6,-5 4-14,-3-2-10,-3 1-15,-6 0-12,3-1-3,-7-3-10,-3 1 6,-1-1 2,0-2 20,4-2 43,-4-1 51,0-1 45,-1 1 23,2-4 11,-2 0-14,3-3-38,-4 2-45,6-4-43,0-2-29,3 0-15,2-2-18,3-1-7,5 0-7,8-2-4,1-2-6,7-2-10,5 2-26,-1 1-65,4 2-113,-3-4-103,0 3-84,-4 3-139,0-2-127,3 3-71,-6 0 39,-6 0 67,4 5 66,-4-1 139</inkml:trace>
          <inkml:trace contextRef="#ctx0" brushRef="#br0" timeOffset="108432.1902">15198 12622 413,'5'-1'499,"-2"-6"36,-11 2 498,0 2-734,-5 1-81,-5 2-26,-4 0 18,-10 2 34,3 1 19,-5 2-3,-4 2-16,2-3-22,-1 3-49,2 1-47,3-1-41,3 0-31,3-1-25,6 1-13,2 0-8,5-3 0,5 1-4,3-1-1,5 2 1,8-2-2,2 1 1,6-3 0,8 0 0,-2-2 0,9 0 0,1 0 0,3-2-2,2 0-4,2-3-2,-2 1-3,-2-2 0,-1 2 2,-2 2 4,-10-1 4,-1-1 5,-5 1 5,-3 2 2,-5 1-2,-3-3 2,-4 6 2,-1-3 5,-4 4 0,-4 0 3,3-1 1,-3 2 6,-2 2-7,5-1-2,-3 1-2,2 1-2,1-1-2,3-3-8,2 2 1,2 1-5,-2 0-4,5-2-9,1 1-40,2-2-96,-1 0-120,6 0-91,1-2-163,-1-2-168,-4 0-96,4 0 28,-2 0 81,-1-2 70,0-2 153</inkml:trace>
          <inkml:trace contextRef="#ctx0" brushRef="#br0" timeOffset="109149.6984">15692 12625 398,'5'-3'481,"1"-2"32,-1 2 20,0 3-108,-2 0-178,2 0-109,0 0-62,-2 0-26,2 7-18,-1-3-5,4 4 0,-4 2 5,-3 1 3,6 1 7,-7 0 2,-4-3 6,0 3-2,-4 0-3,-4 0-4,3-4-5,-4 5-1,2-5-5,1 0-2,0 2-2,-4-5 7,1 2 16,4-6 43,-12 4 270,17-3-127,0-2 8,2 0-14,-1-2-39,3 1-61,5-4-55,3-2-31,3 2-17,2-5-14,4 0-3,4 2-7,2-3-3,1 5 1,-2-1 0,-1-2 0,-5 4-2,0 0 1,-6 3-2,-1-2-1,-1 4 0,0-3 0,0 3 6,-3 3-3,3-3-1,0 2 2,0 0 0,2 0 0,3 1-5,3 1 2,1-1 3,8-1-1,0 1-2,6-3-1,2 1 3,1-1-1,0 0 2,-1 0 3,1 0 2,-3-1 3,-2-2 0,-1 1-2,1-3 0,-3-2-1,0 3-3,-4-3-2,2-1 2,-1-3 0,-3 3 9,1-3 14,-5 3 14,0 0 17,-6-2 12,-5 2 4,0 3-6,-2 0-12,0 0-12,-3 3-16,-3-2-12,0 4-10,-2 0 2,-3 2-6,1 2 0,-1 1-1,-3 0 1,6 0-1,-3 6-1,4-3-1,-1 2 1,2 6 1,3-5-3,3 0 4,-2 1 1,6 1 1,-6 2 0,4-5 0,3 4-1,-5-2 3,2 1-1,-2 0 1,-3-2-2,0-1 3,-3 2-2,-2-3 1,1 1-4,-8-2-3,4-1-1,-6 4 2,-2-7-6,-5 3-9,0-2-19,0-2-41,-4 1-73,4-1-110,-2-3-85,4 1-54,1-1-80,2-1-87,7-2-49,1 0-7,3-1 26,5-1 30,9-1 86,4 1 117</inkml:trace>
          <inkml:trace contextRef="#ctx0" brushRef="#br0" timeOffset="109412.8873">16908 12674 196,'21'-7'468,"-5"2"41,-2 2 27,-1-2 8,-5-1-210,0 5-126,0-3-65,-3 4-30,0-2-5,-2 4 12,-3 2 38,-3-3 22,1 6 38,-3 0 20,-1 1 9,0 0-10,-6 1-46,4 1-36,-5-1-47,4 3-34,-4-4-23,0 3-18,0 1-9,-1-4-6,1 3-8,-1-4 0,-2 1-11,3-1-21,0 1-73,0-4-108,0-2-88,2 3-90,1-3-145,-1 1-136,2-3-50,4-3 41,0 1 55,2 0 72,6-1 139</inkml:trace>
          <inkml:trace contextRef="#ctx0" brushRef="#br0" timeOffset="103228.9068">5053 12209 84,'-40'3'437,"-2"-2"57,4 2 28,-2-3 20,5 2-162,4 0-127,2-2-49,4 0-5,5 0 14,6 2 18,1-2 5,2 0-8,6 0-29,0 0-29,5 3-20,8-1-18,5-2-11,8 5-16,6-3-14,10 0-22,6 3-22,10-2-19,3 1-15,7 1-18,4-3-93,1 3-125,1-4-117,1 3-173,-2 3-197,-9-6-91,-8 5 32,-9-2 95,-11 4 99,-15-1 163</inkml:trace>
          <inkml:trace contextRef="#ctx0" brushRef="#br0" timeOffset="103405.0319">5034 12419 388,'-58'7'707,"12"-3"81,4 0 41,8 1 23,9-3-261,4 3-271,6-1-153,4-1-78,6-1-39,7 3-21,6 0-9,11-1-6,4-2-3,7 3-5,12 0-41,4-3-96,7 0-89,7-2-76,1 3-146,1-3-154,2-3-96,-1 1 20,0-3 51,-7 3 57,1-3 133</inkml:trace>
          <inkml:trace contextRef="#ctx0" brushRef="#br0" timeOffset="103672.2434">5685 12234 384,'-8'-12'505,"4"3"41,-1 1 27,-2-3-47,6 7-165,-4-4-45,2 7-17,0-5-6,3 5-3,0 1-13,6 0-47,0 1-65,6 5-40,4 2-25,-4 0-14,3 4-9,-4 1-4,-3 6-8,-3 0-4,-5 1-9,-11 2-6,1 1-9,-8 0-10,-9 1-5,0 0-7,-12 1-5,-1 0-7,0-2-17,-2 1-52,-2-5-106,8 0-117,4-1-79,10-2-126,6-4-127,6-2-118,10-2 11,8-4 70,10-1 54,11-3 115</inkml:trace>
          <inkml:trace contextRef="#ctx0" brushRef="#br0" timeOffset="104200.9547">6749 12280 241,'59'-16'524,"-15"0"60,-6 4 41,-6-2 74,-11 5-167,-3 1-86,-2 3-64,-6-2-35,-6 4-29,0 2-62,-8 2-86,-8 3-59,-6 7-37,-6 0-20,-2 0-12,-4 3-5,-1 2-10,-1 3-7,3-4-6,2 4-3,-5 0-1,5 0-5,-1-2-4,3-5-1,4 4 0,3-8-3,4 2 1,-1-2 4,6-1 11,1-6 13,6 5 11,-4-6 7,6 0 1,6 0-1,-4-6-6,9 1-11,2-2-14,1-1-5,7-4-6,5-2 3,3-2-5,4-1 0,4-2 1,-3 0-1,4 0 1,-2 0 0,4 0-1,-7 0-2,-1 1 1,1 2 1,-5-2 1,-2 6-1,-5-2 6,-3 2 0,-2 4 3,-3 1 0,-7 0 3,2 5-2,-2-2-2,-1 4-2,-3 0 1,1 4 5,0 3 5,-3 2 1,-3 3 4,0 3 2,3 0-2,-5 1-5,3 2-3,-1 2-2,0-4-1,1 1-1,-4 5-1,4-3-2,-1 3 2,2-4-4,-6 1 0,7-2-5,-5 2 1,4-1-1,1 1 0,-7-4 0,7-2-1,-1 4-9,-3-3-23,3-2-48,-2-1-115,3 0-154,0 0-130,0-3-183,-4 0-174,3-1-57,-6-3 60,1-2 124,-2-2 119,-3-2 181</inkml:trace>
          <inkml:trace contextRef="#ctx0" brushRef="#br0" timeOffset="104394.1621">6715 12481 151,'-12'-3'675,"0"-1"123,4-1 59,4-2 34,0 2-125,8 1-298,4-3-222,8 2-117,1 2-60,12-2-31,5-1-16,4 5-10,9-4-10,7 3 0,3-2-22,2 4-94,3-1-113,3 1-106,-3 0-179,2 0-196,4 0-79,-2-3 33,-2 3 86,0-3 91,0 2 172</inkml:trace>
          <inkml:trace contextRef="#ctx0" brushRef="#br0" timeOffset="104741.4757">9043 12260 234,'16'-7'499,"-3"-2"50,-3 1 27,1 1 30,-6 0-197,-4 3-42,6-2-10,-7 3 1,0-1 5,-3-1-9,-2 2-55,0 0-95,-6 2-75,-5 1-43,-2 0-26,-3 1-18,-6 2-4,-5 1-4,-2 4-7,-1-1-5,1-1-4,-4 4 0,4-1-4,0 3 0,1-1 0,4-2-3,3 4-2,7-1-1,1 0-1,10-1-1,7 0-4,2-2 0,7 3 2,5 0-1,6-3-3,7-1-3,1 5-14,2-5-28,5 3-64,3-4-128,-2-1-108,4 5-122,1-8-144,-5 4-161,3-2-34,-4-1 73,-2 1 80,-6-1 111,-5 1 147</inkml:trace>
          <inkml:trace contextRef="#ctx0" brushRef="#br0" timeOffset="104969.6364">8554 12621 462,'-35'4'572,"1"0"45,5-1 28,5-2-87,5 2-213,3-3-135,3 4-43,8-3 25,5 1 37,5 2 21,13-3 6,7 2-11,14 0-44,7-2-71,12 3-60,5-3-35,6-1-32,3 2-80,3-2-130,-3 4-99,1-4-168,-6 0-187,0 0-118,-4-4 1,-7 2 88,-1 1 77,-4-4 157</inkml:trace>
          <inkml:trace contextRef="#ctx0" brushRef="#br0" timeOffset="105484.0213">10489 12415 11,'13'-8'440,"-2"-3"58,-3 3 31,-6-4 16,1 5-109,0 0-179,-3 0-66,-3 0-10,0 3 27,-2-2 31,-3 5 29,-2-4 2,-1 2-16,-2 2-30,-8 1-36,2 0-30,-8 0-22,-4 1-19,-6 2-11,-1 2-10,-6 2-15,-5-1-7,1 4-10,-5-1-8,1-1-10,6 4-8,2 0-7,3 1-5,4 0-7,3 1-4,12 0-6,4 0 3,12 2 1,6-3 0,16 5 2,9-3-1,12 0 2,7 0-1,7 1-4,8-6-3,2 5-1,0-7-2,7 3-2,-6-3 4,1-1-2,-4 0 4,-6 1 2,-3-4 2,-5 1-2,-7 1 2,-4-2-3,-7-3 0,-6 2-2,-2 1 0,-4-4 1,-4 0-2,-3 3 1,-2-3-2,1 0 2,-6 0-4,4 2 0,-5-2 0,3 0-1,1 0-2,-3 0-1,-1 0 0,0 0-4,0 0-12,0 0-23,3 0-59,-3 0-147,4 0-141,-4 0-217,0-2-216,0-1-96,-8 3-5,-4-7 114,0 2 122,-6-1 214</inkml:trace>
          <inkml:trace contextRef="#ctx0" brushRef="#br0" timeOffset="109690.0824">17352 12667 84,'40'-7'485,"-12"2"71,-4-2 50,-3 0 53,-5 2-79,-2 1-99,-3 0-67,-4 1-31,1 0-27,-2 2-39,-1 1-82,-3 0-77,1 0-51,-3 4-28,-3 0-15,3 0 0,-5 4-5,0-1-6,0 4-6,-1-3-7,-4 3-7,2-2-6,0 3-3,-1-2-5,-3 2-4,3-2-5,-1 3-1,-1-5-2,-2 4-6,5-1 2,0 1 0,8-4-2,0 1 0,3 1-1,2-4-1,3 4-14,0-3-21,2-2-41,2 0-67,4 1-133,2-5-111,3 6-115,-2-6-141,0-1-143,-2 0-28,-5-1 82,0-2 85,-6-2 112</inkml:trace>
          <inkml:trace contextRef="#ctx0" brushRef="#br0" timeOffset="110008.3082">17630 12726 884,'10'-3'440,"6"-2"-4,4 1-169,1-4-120,5 4-64,0-1-22,3 3-3,-4-3 9,1 2 8,3 2 6,-4-2-3,1 1-7,3 2-16,-3-3-10,-1 3-7,-4 0-1,-3 0 6,-2 0 9,-3 0 17,-5 3 23,1-3 35,-2 5 49,-6-4 29,3 5 21,-8-2 12,0 3-1,-1-2-31,-3 4-42,0-4-37,0 2-30,-2 0-34,2 0-24,0-2-13,0 2-13,3-3-2,2 0-5,-2 2-2,0-1 0,2-1-2,2-1-21,-3-2-86,3 3-112,1-4-89,1 1-145,-1-2-160,5 1-131,-2-4 6,2 0 69,8 1 66,0-2 132</inkml:trace>
          <inkml:trace contextRef="#ctx0" brushRef="#br0" timeOffset="110339.5428">18403 12704 268,'0'0'478,"0"0"41,0 2 20,0 1-26,-5-1-218,1 2-130,-1 2-53,-6-2-14,-2 1 7,3 2 15,-1-2 18,3 2 12,0 0 11,-2 0 19,7 0 4,-2-2-4,4 2-2,-6-2 0,7 2-13,0-3-30,7 0-21,-6 1-8,7-3-13,2 3-11,3-3-6,1 0-12,5 0 0,2-2-10,0 0-4,5 0-3,3-2-9,-1-2-3,3-1-8,6 0-5,1-1-7,4-2-7,1 0-4,-1-4-4,1 2-2,2 0 2,-6 2-3,-2-3 2,-7 3-5,-1-1-22,-6 1-58,-6 1-116,-2 1-125,-6-1-131,-4-1-190,0 1-153,-2 3-39,-3-1 68,0 3 96,0 1 120</inkml:trace>
          <inkml:trace contextRef="#ctx0" brushRef="#br0" timeOffset="110723.818">19371 12775 15,'21'0'436,"-4"-4"58,4 3 31,3-5 20,2 2-119,4 1-176,2-2-73,-1 2-1,-1-2 47,-1-1 47,0-1 33,-3 1 11,-1 2-16,1-3-35,-2-1-57,-3 1-39,-3 1-23,-2-1-9,-7-1-11,-1 4-12,-3-3-17,-10 2-21,-3 2-23,-5-2-18,-7 2-11,-1 0-9,-5 3-4,-8 0-1,1 3 2,-3 1-3,-1 1 3,1 2 0,0 0 2,-1 2 1,4 1-3,2 1 2,2 0-1,4 0-1,4 5 1,8-2 1,5 0 1,3-1 0,5 2-3,8-4 0,2 3-2,6-2-6,5-1 0,1 1-4,2-1-10,7-3-25,1 2-23,6-5-31,9 2-121,7 1-152,11-1-185,2-1-226,5 0-104,4-2-39,-1-2 84,2 1 133,3-1 187</inkml:trace>
          <inkml:trace contextRef="#ctx0" brushRef="#br0" timeOffset="111421.938">20426 12517 144,'-4'-1'341,"4"-3"41,-4 1 41,-1-2-42,4 2-77,1 0-52,-3 2-38,3-3-16,0 1-6,-4 1-1,4-1 27,-1 1 42,1 2 33,0-2 16,0 2-7,0-3-24,0 3-45,0-2-60,0 2-42,0 0-36,0 0-26,0 0-15,1 0-10,-1 0-9,7 0 1,-1 2 4,6 1 0,2-1 6,7 3 0,3 0-2,2 0-4,-1 6-1,9 0-4,-4 0-4,7 4-1,0 1 4,-1 3-5,0 2-1,0-1-3,-3 5 3,1-1-1,-8 2 2,1 0 2,-8 1 2,1 2 0,-8-1-2,-4 0-4,-6-1-5,-7 2-1,-3-2-6,-5 1-7,-4-4-3,-7 2-1,-10-3-8,-9-3-27,-12-1-55,-9-3-139,-12-3-174,-12-2-266,-13-4-213,-10-2-94,-10-5-9,-11-4 108,-16 0 160,-17-7 251</inkml:trace>
        </inkml:traceGroup>
      </inkml:traceGroup>
    </inkml:traceGroup>
  </inkml:traceGroup>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27:34.21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8ADC2DF0-7C5B-4C0A-9CC1-85A1914BB8FD}" emma:medium="tactile" emma:mode="ink">
          <msink:context xmlns:msink="http://schemas.microsoft.com/ink/2010/main" type="inkDrawing" rotatedBoundingBox="4055,11313 10233,11169 10235,11236 4057,11381" semanticType="underline" shapeName="Other">
            <msink:sourceLink direction="with" ref="{C5E1AABE-B272-4D61-B6AF-3EA9BA6D1DB6}"/>
          </msink:context>
        </emma:interpretation>
      </emma:emma>
    </inkml:annotationXML>
    <inkml:trace contextRef="#ctx0" brushRef="#br0">221 170 45,'-27'1'432,"-5"2"56,6-1 31,0-2 19,6 3-145,-1-3-155,8 1-70,0-1 4,3 3 37,2-3 40,0 0 31,4 0 18,-1 0-9,2 0-41,-1 0-56,3 0-48,1 0-32,0 3-26,1-3-15,11 0-6,-3-3 2,7 3 0,7 0 1,6 0 3,4-3-6,6 2-5,6 1-9,3-3-9,2 3-6,7-2-7,3-1-3,-1 3-2,8-1 0,2-2-3,4 0-2,5 1-4,-1 2-1,7-2-6,-4 0-2,5 2-3,-3-3-1,4 3 1,-1-1 4,4-2 1,-1 3-3,-3 0 2,0-3 5,3 1-2,-6 2-3,5-3-1,-7 3 6,0 0-5,0-1-2,-6-2 2,5 3 4,-5 0-2,-1-3-3,-5 2 0,-2 1-1,-1 0-2,3-3-2,-1 2 0,0 1 1,-2 0 1,-3-3-2,2 3 4,-1 0-5,-4-4 3,2 4-2,-1 0 1,-3 0-1,0-4-4,0 1 3,-2 2 2,-1-2-1,1 3-2,-4-1 1,-3 1 2,5-3-2,-5 0 0,2 3 0,-6-1 1,2-2 2,-1 3-2,-3-4 1,-2 4-1,0 0 0,-2-1 1,1-2 2,-1 3 0,1 0-1,-2-3 0,5 3 1,-4-1-4,1 1 0,2-3 2,-2 3-2,-1-1 0,4 1-2,-4-3 4,1 3-2,3-2 1,-4 2 2,2-3 1,0 3-2,2-3-2,3 3 1,-2-1 1,1 1 0,1-3 4,-4 3-2,-1 0-1,2-2-2,0 2-1,-5-2-1,1 2-6,1 0 4,-1-3 3,7 1 2,-5 2 0,2 0 1,0-2-3,-4 0 3,1 2 1,1 0-4,-2-3 2,-2 3 2,-3-2 0,1 2 1,0 0 1,-2-3 5,-7 3 3,-2 0 6,-2-2 3,0 2 0,-4 0 3,3-2 3,-6 2-5,5 0-1,-4-3-3,-2 3-2,-1 0-2,0-2 1,-4 2 0,-2 0-2,2 0-2,-2 0 3,-1 0-1,0 0-2,0-2-1,-5 2-1,5 0 0,-2 0 1,0 0 0,-3 0 0,0 0 0,2 0-4,-2 0-4,3-3 1,0 3-2,-3 0-3,0 0-8,0 0-14,-3-2-27,0 2-43,1-2-72,-6 0-145,-3-1-146,-7 2-193,-11-2-211,-9-1-86,-9 0 2,-12 1 114,-10-2 129,-11-2 200</inkml:trace>
  </inkml:traceGroup>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29:16.87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58E9100-D237-4DDF-BC7B-D6F7B009002E}" emma:medium="tactile" emma:mode="ink">
          <msink:context xmlns:msink="http://schemas.microsoft.com/ink/2010/main" type="inkDrawing" rotatedBoundingBox="827,5907 5046,5747 5048,5788 828,5948" shapeName="Other"/>
        </emma:interpretation>
      </emma:emma>
    </inkml:annotationXML>
    <inkml:trace contextRef="#ctx0" brushRef="#br0">44 156 182,'0'-4'277,"-8"4"21,3 0-2,0 0-80,-1 0-47,4 0-15,-3 0 1,2 0 1,0 0-6,1 0-10,2 0-16,-3 0-21,2 0-22,1 0-20,0 0-16,0 0-12,0 0-6,0 0-6,0 0 0,0 0 1,0 0 1,0 0 1,-4 0-2,4 0 1,0 0 1,0 0-4,-3 0-3,3 0 0,0 0-5,0 0 6,0 0-1,0 0 3,0 0 3,0 0 8,0 0 3,0 0 4,0 0 5,0 0 4,0 0 3,0 0 2,0 0 1,3 0-7,-3 0 0,0 0-12,0 0-4,0 0-12,4 0-7,-4 0-5,1 0-4,2 0 0,-1 0 1,1 0 0,2 0 0,0 0 3,6 0 1,2 0 2,-3 0-3,6 0 4,1 0 4,2 0 6,-1 0 3,3 0 1,0 0 1,1 0 0,4 0 1,3 0-2,0 0 1,4 0 2,1 0 0,1 0-1,6 0 0,-3 0-7,-3 0-2,2 0 0,-1 0 1,4 0-1,-7 0-2,3 0 1,-4 0-3,0-3-3,0 3 0,-3 0-2,-2 0 4,2 0-1,-3 0 2,-1 0 0,1-4-3,1 4 2,-1 0-2,-4 0-3,4 0-2,0-1 0,3 1 1,-1-3-4,1 3 2,-1 0 0,4 0 2,-5 0-1,5 0-3,-3 0 3,1-3-4,-1 3 3,-1-1-2,-1 1 1,3 0 2,-4 0 0,3-3 0,-2 3 3,5 0 1,-3-1-1,-2-2-1,5 3 2,-4 0 2,4-2-1,1-1 0,-5 3 1,5-3-1,0 3-1,0-1-3,1-2 2,0 3-2,1-2-2,2 0 2,-3-1 0,-1 3 1,1-2 4,0-1-1,-4 3 2,1-1-4,1-2 0,-5 3 0,5-2-4,-3-1 1,-3 3-2,1 0 0,2-2 1,0 2-1,-1-2 4,0 2-3,4-3 3,-5 1-1,5 2-1,2-2 5,-7 1-3,5-3 5,-3 4-4,-2-2 1,2 2 0,0-1-1,0-3 1,-2 4-5,2-1 2,0 1 1,-2-3-1,1 0-1,-1 3 1,2-1 3,0-3-3,0 4 0,-4-1 3,2-1 2,2 2-2,0-4 0,0 3 3,-2 1 3,5-3-1,-4 0-1,4 3 0,-3-1 1,-2-3-2,2 3-2,0 1 2,-4-2-5,-2-2 0,1 4 1,-2-1 1,2 1-2,-1 0-1,-2-2 2,3-2-1,-3 4 1,0-1-1,-1 1 1,-2-4-2,3 4 0,0-2-3,-4 2 1,4-1-1,-3 1-1,0 0 4,1-4 4,-5 4-2,6 0-2,-6-1 1,5 1-3,-6 0-3,0 0-1,0 0 2,-4-2 1,3 2 1,-3 0 2,2 0 3,-4 0 6,7-2 4,-4 2 0,0 0 4,2 0 0,0-3 0,-3 3-3,4 0-2,1 0-5,-1 0 2,0-4-2,0 4-5,0 0 0,-4 0 0,3 0 2,-3 0-1,-1 0 3,2 0 0,-4 0 3,1-3 1,-4 3 2,0 0 0,-1 0 1,1 0 2,0 0 3,-3 0 2,0 0 0,0 0 0,0 0-1,0 0 1,0 0-3,0 0-3,2 0-1,1 0 2,-3 0-1,0 0 3,0 3-1,0-3 3,0 0 1,0 0-1,0 0-1,0 0-3,0 0 2,0 0-3,0 0-3,0 0-2,0 0-1,2-3-4,-2 3-3,0 0 1,0 0-2,0 0 1,0 0 1,0 0-1,0 0-1,0 0 2,0 0-4,0 0 0,0 0 3,0 0 2,0 0 0,0 0-1,0 0 4,0 0-1,0 0-3,0 0 0,0 0-2,0 0 0,0 0-2,0 0-2,-2 0 0,2 0-1,0 0-1,0 0 2,0 0-1,0 0 0,0 0 3,0 0-3,0 0-1,0 3 0,0-3 0,0 0-3,0 0 0,0 0 2,0 0-4,0 0-11,0 0-32,0 0-67,-3 0-155,3 0-132,-2 0-233,-6 0-189,-5 0-75,-7-3 10,-9 3 128,-5 0 114,-5-2 227</inkml:trace>
  </inkml:traceGroup>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29:20.37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7596740-B229-40D9-9454-7AC93EF4326B}" emma:medium="tactile" emma:mode="ink">
          <msink:context xmlns:msink="http://schemas.microsoft.com/ink/2010/main" type="writingRegion" rotatedBoundingBox="7264,8111 12691,8111 12691,8167 7264,8167"/>
        </emma:interpretation>
      </emma:emma>
    </inkml:annotationXML>
    <inkml:traceGroup>
      <inkml:annotationXML>
        <emma:emma xmlns:emma="http://www.w3.org/2003/04/emma" version="1.0">
          <emma:interpretation id="{023BB58E-ACEB-4347-9B92-B74CB6614153}" emma:medium="tactile" emma:mode="ink">
            <msink:context xmlns:msink="http://schemas.microsoft.com/ink/2010/main" type="paragraph" rotatedBoundingBox="7264,8111 12691,8111 12691,8167 7264,8167" alignmentLevel="1"/>
          </emma:interpretation>
        </emma:emma>
      </inkml:annotationXML>
      <inkml:traceGroup>
        <inkml:annotationXML>
          <emma:emma xmlns:emma="http://www.w3.org/2003/04/emma" version="1.0">
            <emma:interpretation id="{E4B8E542-E531-4E63-B273-74B6DE4AA57F}" emma:medium="tactile" emma:mode="ink">
              <msink:context xmlns:msink="http://schemas.microsoft.com/ink/2010/main" type="line" rotatedBoundingBox="7264,8111 12691,8111 12691,8167 7264,8167"/>
            </emma:interpretation>
          </emma:emma>
        </inkml:annotationXML>
        <inkml:traceGroup>
          <inkml:annotationXML>
            <emma:emma xmlns:emma="http://www.w3.org/2003/04/emma" version="1.0">
              <emma:interpretation id="{C7CED807-1ED4-45CB-8217-AE40299C2D42}" emma:medium="tactile" emma:mode="ink">
                <msink:context xmlns:msink="http://schemas.microsoft.com/ink/2010/main" type="inkWord" rotatedBoundingBox="7264,8111 12691,8111 12691,8167 7264,8167"/>
              </emma:interpretation>
              <emma:one-of disjunction-type="recognition" id="oneOf0">
                <emma:interpretation id="interp0" emma:lang="en-IN" emma:confidence="0">
                  <emma:literal>B</emma:literal>
                </emma:interpretation>
                <emma:interpretation id="interp1" emma:lang="en-IN" emma:confidence="0">
                  <emma:literal>p</emma:literal>
                </emma:interpretation>
                <emma:interpretation id="interp2" emma:lang="en-IN" emma:confidence="0">
                  <emma:literal>P</emma:literal>
                </emma:interpretation>
                <emma:interpretation id="interp3" emma:lang="en-IN" emma:confidence="0">
                  <emma:literal>b</emma:literal>
                </emma:interpretation>
                <emma:interpretation id="interp4" emma:lang="en-IN" emma:confidence="0">
                  <emma:literal>_</emma:literal>
                </emma:interpretation>
              </emma:one-of>
            </emma:emma>
          </inkml:annotationXML>
          <inkml:trace contextRef="#ctx0" brushRef="#br0">71 55 187,'-5'0'204,"0"0"-28,1-4-37,-1 4-30,-2 0-10,3 0-2,2 0 5,-4 0 4,4 0 11,2 0 6,0 0 8,-3 0 5,0 0 4,3 0 2,-2 0-1,2 0-7,0 0-9,0 0-13,-3 0-16,1 0-16,2 0-16,0 0-13,0 0-12,0 0-7,0 0-3,0 0-2,0 0 5,0 0 8,-3 0 9,0 0 11,3-2 9,-2 2 12,2 0 8,0 0 7,-3-1 3,1 1 0,-1 0 0,0 0-3,3 0-8,0 0-5,0 0-7,0 0-4,0 0-3,0 0-13,0 0-4,0 0-6,0 0-6,0 0-4,0 0-10,3 0 1,-3 0-3,3 0-5,-3 0-4,0 0-4,2 0-3,3 0-1,6 0 1,-1 0 0,2-4 0,8 4 2,1 0 2,-2 0 1,8 0-3,-4 0 0,2 0-1,1 0 1,3 0 1,0 0-2,1 0 2,2 0 3,-1 0 0,-1 0 1,2 0 5,-1 0 2,4 0-1,-1 0 4,-1 0-1,4 0-3,0 0-4,-3 0-5,-2 0 1,-3 0-6,3 0 0,2 0 2,-7 0-3,7 0 1,-2 0 0,-5 0 2,7 0 0,-2-1 0,-5 1-1,5 0 1,-5 0-2,2 0-3,-3-2 2,0 2-4,6 0 4,-7 0 1,6 0 0,-2-4 0,1 4-1,-4 0 0,3 0 0,-4-1-1,-1 1-3,-1 0 1,1 0-1,-2 0-1,-1 0-2,5 0 2,-2 0 2,-1 0-3,4 0 0,-5 0 4,2 0-6,2 0 2,-4 0 2,4 0 1,1 0 0,1 0 2,4-4 2,-2 4-2,4 0-4,1 0-1,-1-2 7,0 2-2,-1 0-2,1 0-3,0 0 1,-2-1 2,1 1-7,-2 0 3,-1 0-1,3 0 2,-6 0 2,5 0-1,-6-4-1,2 4 0,-2 0 1,0 0-1,3 0 0,-4 0 0,-2-1 0,1 1 0,-2 0 5,2 0-2,-1 0 2,3 0-2,-6 0 1,4 0-2,-1 0-2,1 0 2,-2 0-2,4 0 1,1 0 0,-4 0 0,2 0 0,4 0 0,0 0 2,-1 0-1,0 0 2,-2 0-1,6 0-1,-6-2-2,3 2 3,-4-4-3,1 4 0,3 0-1,-3 0-1,-4 0 4,4 0-2,-1 0-2,3 0 0,-3 0 2,-2 0 2,1 0 1,-2 0-1,4-1 1,0 1 0,3 0-3,-1 0 5,1 0-4,-1 0 0,-1 0-2,-1-3 2,1 3-1,0 0-4,-1 0 1,-4 0 3,4 0 0,0 0 0,1 0 0,-2 0 0,1 0 0,-3 0 0,2 0 0,3 0 0,-3 0-1,-2 0 2,2-3-1,1 6 2,1-3-2,-1 0-2,0 0 2,-1 0-3,-2 0 3,4 0-2,-1 0 2,-4 3 0,2-3-1,-1 0 1,2 0-2,-1 0 2,2 0 0,-2 0-3,2 0 6,-5 0-1,1 0-2,-1 0 1,0 0 0,0 0 2,0 0-3,-4 0 1,1 0-1,3 1 2,0-1-1,-4 0-1,3 0 2,-3 0 0,1 0-2,3 0-2,-4 0 2,4 0 0,0 0-2,-3 0-1,6 0 3,-3 0 2,1 0-2,-1 0-2,3 0 2,-2 0-3,-1 0 1,3 0 4,-1 0 1,-2 0-3,3 0 0,-3 0 3,-2 0-3,0-1 2,2 1-7,0 0 2,-7 0 2,7 0 0,-5 0 1,2 0-8,-2 0 9,-2 0-2,2-3 2,0 3 0,-3 0 1,3 0-1,-3 0-1,0 0 2,0 0 1,-4 0 0,3 0 0,0 0 4,-4 0-1,2 0-1,0 0 3,1 0-1,-1 0 2,-2 0 0,-4 0 1,4 0 2,0 0 1,-3 0-4,2 0 7,-1 0-1,1 0 3,-3 0 2,1 0-1,0 0 1,0 0-2,1 0 1,-1 0-3,-2 0 2,-1 0-2,1 0 3,-1 0-1,-2 0 1,3 0-2,-3 0-2,3 0 3,-3 0-2,2 0-2,-2 0 0,0 0-1,0 0-3,0 0 1,0 0-2,0 0 2,0 0 0,0 0 0,0 0 1,0 0-2,0 0 3,0 0-4,0 0 0,0 0-1,0 0-1,0 0-1,0 0-2,0 0 1,0 0 1,0 0-4,0 0 4,0 0-6,0 0 0,0 0 2,0 0 1,0 0-2,0 0-1,0 0 2,0 0-1,3 0-1,-3 0 0,0 0 0,0 0 2,0 0-2,0 0 0,0 0 0,0 0 0,0 0 0,1 0-2,-1 0 4,0 0-4,0 0 2,0 0 0,0 0-1,0 0 1,0 0-2,0 0 2,0 0 0,0 0 0,0 0-1,0 0 1,0 0 1,0 0-1,0 0 2,0 0-2,0 0 1,0 0-1,0 0 2,0 0-1,0 0-1,0 0 2,0 0 1,0 0-3,0 0 0,0 0 1,0 0 0,0 0-1,0 0 0,0 0-1,0 0-1,0 0 0,0 0-1,0 0 1,0 0 2,-4-3 0,2 3 0,-1 0 2,0-1-4,6 2 2,-3-1 0,3 0-1,-3 0 1,2 0-2,-2 0 2,3 0 2,-3 0-2,0 0 0,0 0 0,0 0 1,0 0-1,0 0 0,0 0 2,0 0-2,0 0 1,0 0 1,0 0-2,0 0 0,0 0-3,0 0 4,0 0 1,1 0-4,-1 0 2,0 0 0,0 0 0,0 0 0,0 0-1,0 0 1,0 0 0,0 0 1,0 0-1,0 0 2,0 0-2,0 0 0,0 0 0,0 0 0,0 0 0,0 0-3,0 0 4,0 0-2,0 0-1,0 0 2,0 0 0,0 0 0,0 0-1,0 0-1,0 0 2,0 0 0,0 0 0,0 0 0,0 0 0,0 0 0,0 0 0,0 0 0,0 0 0,0 0 0,0 0 0,0-1-2,0 1-2,0 1 1,0-1-16,-4 0-46,-6 0-152,-3 3-177,-12-3-286,-12 0-169,-13 0-77,-11-3 0,-19-2 128,-21-2 162</inkml:trace>
        </inkml:traceGroup>
      </inkml:traceGroup>
    </inkml:traceGroup>
  </inkml:traceGroup>
</inkml:ink>
</file>

<file path=ppt/ink/ink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29:28.78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33D83D3-B62A-4DE0-8621-50AF4A494E45}" emma:medium="tactile" emma:mode="ink">
          <msink:context xmlns:msink="http://schemas.microsoft.com/ink/2010/main" type="writingRegion" rotatedBoundingBox="-8452,5760 2642,5257 3004,13228 -8090,13732"/>
        </emma:interpretation>
      </emma:emma>
    </inkml:annotationXML>
    <inkml:traceGroup>
      <inkml:annotationXML>
        <emma:emma xmlns:emma="http://www.w3.org/2003/04/emma" version="1.0">
          <emma:interpretation id="{F9024C9B-64A9-4A3E-8CE1-CFABCA7AA0D8}" emma:medium="tactile" emma:mode="ink">
            <msink:context xmlns:msink="http://schemas.microsoft.com/ink/2010/main" type="paragraph" rotatedBoundingBox="-8041,5849 -3434,5411 -3341,6396 -7947,6834" alignmentLevel="1"/>
          </emma:interpretation>
        </emma:emma>
      </inkml:annotationXML>
      <inkml:traceGroup>
        <inkml:annotationXML>
          <emma:emma xmlns:emma="http://www.w3.org/2003/04/emma" version="1.0">
            <emma:interpretation id="{0A14C4AE-8ADE-4C56-8049-C5180EF75A25}" emma:medium="tactile" emma:mode="ink">
              <msink:context xmlns:msink="http://schemas.microsoft.com/ink/2010/main" type="line" rotatedBoundingBox="-8041,5849 -3434,5411 -3341,6396 -7947,6834"/>
            </emma:interpretation>
          </emma:emma>
        </inkml:annotationXML>
        <inkml:traceGroup>
          <inkml:annotationXML>
            <emma:emma xmlns:emma="http://www.w3.org/2003/04/emma" version="1.0">
              <emma:interpretation id="{24842F17-D703-4F68-AA80-C25586A41560}" emma:medium="tactile" emma:mode="ink">
                <msink:context xmlns:msink="http://schemas.microsoft.com/ink/2010/main" type="inkWord" rotatedBoundingBox="-8041,5849 -6179,5672 -6085,6657 -7947,6834"/>
              </emma:interpretation>
              <emma:one-of disjunction-type="recognition" id="oneOf0">
                <emma:interpretation id="interp0" emma:lang="en-IN" emma:confidence="0">
                  <emma:literal>(a,</emma:literal>
                </emma:interpretation>
                <emma:interpretation id="interp1" emma:lang="en-IN" emma:confidence="0">
                  <emma:literal>(as</emma:literal>
                </emma:interpretation>
                <emma:interpretation id="interp2" emma:lang="en-IN" emma:confidence="0">
                  <emma:literal>(an,</emma:literal>
                </emma:interpretation>
                <emma:interpretation id="interp3" emma:lang="en-IN" emma:confidence="0">
                  <emma:literal>ca,</emma:literal>
                </emma:interpretation>
                <emma:interpretation id="interp4" emma:lang="en-IN" emma:confidence="0">
                  <emma:literal>(au,</emma:literal>
                </emma:interpretation>
              </emma:one-of>
            </emma:emma>
          </inkml:annotationXML>
          <inkml:trace contextRef="#ctx0" brushRef="#br0">256 22 192,'0'0'211,"0"-2"-20,0 2-37,0 0-27,0 0-16,0 0-5,2 0-1,1 0 0,-3 0 1,4 0 0,-4 0 1,0 0-1,1 0 2,2 0-1,-3 0 0,0 0-3,0 0-7,0 0-6,0 0-9,2 0-9,-2-2-11,0 2-7,0 0-8,0 0-9,0 0-7,-2 0-3,2 0-6,0-2-6,0 2 0,0-3-4,0 3-4,0 0 3,0 0-2,-3-1 2,2 1-5,1 0-1,0-3 4,-4 3-5,4 0 0,0 0-2,0 0 1,0-3 2,-3 3-1,1 0-3,2 0 3,-3 0-2,3 0 4,-3-1-2,1 1 0,-2 0 2,0 0-4,4-4-1,-4 4 0,0 0-1,3 0 3,-2 0-3,-1 0 6,3 0-1,-4 0-2,5 0 1,-6 0-5,4 0 2,-1 4-1,0-4 2,1 0 1,-3 0 0,2 1 3,-5-1-5,3 3 3,-5-3-3,2 3-1,0-3 1,0 1-1,-1 2 1,1-1 1,0 0-1,0 0 0,0 1 0,0 1 1,-2-1 2,5 2 0,-3-4 0,0 5 1,3-2-3,-3 1 2,0 2-3,4-2-1,-5-2 1,5 5-1,-4-4 3,3 3-2,0-2 1,2 2 3,0 0-4,1 0 1,2-2-2,-3 2 2,3-3-1,0 4 1,0-4 0,0 3-1,3-2 2,-3 2-3,2-2 3,1-1-3,-3 3 1,0-2 0,3-2 0,-3 6-1,5-6 0,-4 2 1,3 1-1,-1 1 0,-2-2 0,3-2 1,-3 5 2,2-4-2,1 1-1,1 1 1,-4-1 1,2 0-2,1 0 0,0 0-1,0-1 0,-3 1 1,2 2 0,2-2 1,-5-1-1,5 0 0,-2-1 0,-1 1 0,1 4 2,0-5 0,2 1-2,-5 0 1,3 0-1,2 3 2,-3-3-2,1-1-2,0 1 2,2-3 0,0 2 2,-2 1-2,2 0-3,-4-3 1,3-1-1,0 3 2,0-3 1,-1 3 0,-2-3 1,3 0 2,0 1 2,-4-1 1,4-1 1,0 1 4,1-3 6,3 0-1,0 3 3,0-1 1,2-3-2,0 0 1,1 0-5,-3 0 4,0-2-2,1 1 0,1 1-2,-2-2 1,-1 2 0,2 0 3,-4-4 14,3 4 9,-5 0 4,2-1 7,-2-2-2,-1 2-1,1 0-9,2 1-7,-2-3-3,-3 2 0,2 0-1,1 0 4,-2-1 2,3 1-5,-1 1-5,-2-4-2,3 5-3,1-2-5,-5-2-7,3 1 0,2 1 0,-2 2 4,-2-2-4,4-2-3,2 2 4,-6 1 2,4-2 0,1 2 5,-4-1 6,4 1 10,-4 1 8,1-1 7,-1-1 9,1 2 3,0-1-2,-1 2-1,1-1 3,-3 3-6,5-4-4,-5 1-3,3-1-2,-3 3-7,5-3-6,-5 2 2,2 1 0,1-3 1,-3 3-1,3-2 1,-3 3-2,0-3-6,2 2-6,1 1 0,-3-4-2,3 2-1,-3 2-2,2-1-3,1 1 1,-3-4-2,0 4-2,0 0 2,0-3-1,0 3 1,0 0-4,0 0-2,0 0-2,0-1-2,0 1-2,0 0-1,0 0 2,0 0-4,0 0-1,0 1-3,0-1 0,0 0-1,0 0-2,0 0 1,0 0 2,0 3 2,0 1 3,1-3 3,3 1 0,-4 3 2,0-2-1,0 1 1,0 1-1,0 2-1,0-3 1,0 3 2,0-2-3,0 2 5,0-2-3,0 2-2,0 0 0,0-1 1,0 2-1,0-1 2,0 0 3,0 0-3,0-1 1,0 1-3,0 0 4,0 0-7,0 1-1,0 0 2,0-1 1,-4-2 1,3 3-1,1 1 2,0-2 0,-3 0 1,1-2 0,2 3 0,0-4-2,0 3 0,0 1 1,-3-4-2,3 2 1,0 2-1,0-4 0,-3 0-1,1 0 0,2 3 2,0-3-1,0 0 1,2 0 0,-2-1 0,3 1 0,-3-2 0,0 1-1,3 1 0,-3 1 3,0-2-2,2-2 0,-2 2 0,0 2 1,3-3 0,-3 0-1,0 1-1,1 0 1,3-2-1,-1 2 1,-2-2-1,3 3-5,-3-4 4,6 1 0,-6 1 2,4-2 0,3 4 0,3-3 7,-1-1-2,6 0 1,0 0 0,2 0 1,4 0 4,2 0-2,2-1 3,3-3-1,0 2-1,-2 1-1,2-3-1,-7 3 0,2-2-3,-3 2 1,0-2 4,-7 3 4,1-3 4,-5 3 9,-2-2 10,-4 2 6,4 0 4,-4-2-1,-3 2-1,2 0-6,-3 0-6,2 0-6,1 0-9,-3 0-5,0 0-7,0 0-6,0 0 0,0 0-5,0 0 2,0 0-4,0-2 5,0 2-3,0 0-4,0 0-18,0 0-42,-3 0-102,1 0-122,2 0-128,0 0-173,0 0-171,0-3-58,0 3 54,8-3 92,-1 2 113,4 1 174</inkml:trace>
          <inkml:trace contextRef="#ctx0" brushRef="#br0" timeOffset="629.9981">1343 390 7,'0'0'371,"3"0"54,-3-3 33,0 3 14,0 0-98,-3 0-113,3 0-73,0 0-25,-4 0 8,4-1 24,0 1 39,-1 0 41,1 0 23,-3 0 6,1-3-13,2 3-34,-3 0-52,0 0-46,1-2-30,2 2-21,-3-3-19,0 3-14,1 0-8,2 0-9,-3 0-7,1-1-7,2 1-9,-3 0-7,3 0-5,-3-3-6,1 3-5,2 0-5,0 0-6,0 0-1,0 0-3,0 0-4,0 0-1,2 0 0,-2 0-2,0 0-1,3 0 0,-3 3 3,0-3-1,3 1 0,-3-1 4,2 3 2,1 2 3,-3-4 1,0 5 1,2-2 5,-2 4-3,0-3-3,-2 2 1,2 4-4,-3-3 2,1 3-4,-4-3 4,4 4 1,-3 0 1,-1-1 1,-1 1 1,1 0-2,1 0 1,0 0-2,1 0-2,-4 1 1,4-1-2,0-4 1,0 4 0,0-5 1,-1 2 0,2 1-1,1-1 0,-1-2 0,0-1 0,1 1 0,-1-3 2,1 3 0,-1-2-2,-2 1 0,5-5 2,-3 6-2,1-3-1,2-1 2,-3-2 0,3 2 2,-3-3-4,1 1 2,2 2-1,0-3-10,-3 4-5,0-3-18,1-1-27,-1 0-57,-2 0-121,0 0-105,-3 0-97,-3 0-153,2-5-149,-1 1-49,-3 0 63,5-6 82,5-1 89,6-1 159</inkml:trace>
          <inkml:trace contextRef="#ctx0" brushRef="#br0" timeOffset="3647.7042">98-96 178,'3'-5'326,"0"2"40,-1-3 40,-2 1-72,0 1-56,0 0-34,-2 0-24,2 1-29,0-1-25,-3 3-24,3-5-25,-5 5-16,2 1-7,-2-4-5,5 3 0,-5-1-7,2 2-5,0-4-4,1 3 1,-3 1-6,2 0-5,3 0-12,0 0-11,-5 0-9,2 0-10,-2 0-9,2 0-4,-2 1-2,-4-1-4,1 6-2,-5-5 0,0 4 0,-3 1 0,0-1-2,-2 2 2,1 1-3,-3-1 6,3 2-1,-1 1 4,0 1 5,-2 0 10,4 1 21,-2-1 12,2 4 12,-2 0 5,2 0 9,-2 2-4,2-1-10,4-1-7,-4 1-6,3 3-3,3-1-6,-3 1-5,5-3-6,-1 2-5,-3 1-1,4 0-3,0-1-5,2 1 0,-5-3-4,6 3-3,-3-1-3,0-3 3,3 4-4,-5-1-2,4 1-1,1-4-1,-3 2 1,3-1-4,-3-1 1,4 4 5,-1-1 0,0-2 1,-3 0-1,5 0-1,-2 0 1,0 3-3,2-3-1,0 2 0,1-2-3,2-1 0,2 1-3,1 1 1,2-2 1,3 1 0,0-1 0,1-1 2,4-2 1,3 1 3,-3-1-1,5-2-6,-2-1 4,5-1 1,-5-1 4,1 4-6,-1-5 0,2 0 8,-2 1 0,-3-2-2,4-2 0,-4 2 0,0 1 0,0-1-1,-2-5 0,-1 7-3,1-6-1,-5 3 0,6-1 3,-7-1 0,-1 0-1,4 3 2,-4-2-2,0-2-1,0 2-3,-3 0-1,2-1-32,-3-2-112,0 2-126,-4-4-231,-4 0-193,0-4-106,-4 0-23,3-4 84,-1 1 110,2-5 222</inkml:trace>
        </inkml:traceGroup>
        <inkml:traceGroup>
          <inkml:annotationXML>
            <emma:emma xmlns:emma="http://www.w3.org/2003/04/emma" version="1.0">
              <emma:interpretation id="{11D70D28-CF80-4829-8457-DF779FD85EEC}" emma:medium="tactile" emma:mode="ink">
                <msink:context xmlns:msink="http://schemas.microsoft.com/ink/2010/main" type="inkWord" rotatedBoundingBox="-5437,5677 -3427,5486 -3363,6157 -5373,6348"/>
              </emma:interpretation>
              <emma:one-of disjunction-type="recognition" id="oneOf1">
                <emma:interpretation id="interp5" emma:lang="en-IN" emma:confidence="0">
                  <emma:literal>by</emma:literal>
                </emma:interpretation>
                <emma:interpretation id="interp6" emma:lang="en-IN" emma:confidence="0">
                  <emma:literal>boy</emma:literal>
                </emma:interpretation>
                <emma:interpretation id="interp7" emma:lang="en-IN" emma:confidence="0">
                  <emma:literal>bb</emma:literal>
                </emma:interpretation>
                <emma:interpretation id="interp8" emma:lang="en-IN" emma:confidence="0">
                  <emma:literal>bT</emma:literal>
                </emma:interpretation>
                <emma:interpretation id="interp9" emma:lang="en-IN" emma:confidence="0">
                  <emma:literal>Pos</emma:literal>
                </emma:interpretation>
              </emma:one-of>
            </emma:emma>
          </inkml:annotationXML>
          <inkml:trace contextRef="#ctx0" brushRef="#br0" timeOffset="1273.6728">2074-67 199,'-1'-4'353,"1"0"41,-4 1 42,3-2-69,-2 4-76,-1-4-56,3 2-37,-2-1-30,-2 1-25,5 1-27,0-1-12,-3-1 6,1 2 9,2 1 13,-3-3 9,3 4 0,0-1-6,0 1-15,0 0-17,0-3-20,0 3-23,0 0-22,0 0-17,-3 0-14,3 0-14,0 0-8,0 3-4,0-2 4,0 3 1,0-3 2,0 6 4,3-3 8,-3 3 2,3 2-1,-1 1-1,1-1 3,-2 3 2,3 3 0,-1-3-2,2 3-2,-5 0 3,4 0-2,1-1-1,-2 1-1,2 1 0,0 2 2,1-3-2,-1 0 4,3 1-3,0-4 0,2 2 1,-2 0 1,0-2 0,-2-4 1,2 4-2,-1-2 1,-1-2-1,1 0-4,-2-1-76,-4-2-58,2 1-66,1-2-125,-4-3-144,0-1-137,-7 0 1,1-1 20,-2-2 41,3 2 117</inkml:trace>
          <inkml:trace contextRef="#ctx0" brushRef="#br0" timeOffset="1721.2351">2217 174 199,'0'0'278,"0"0"28,3 0-25,-3 0-45,0 0-31,2 0-12,-2 0-5,0-2-3,3 2-10,-3 0-19,0 0-24,2-3-27,4 3-22,2-3-24,5 2-18,1-2-12,6 1-8,2-1-7,2 1-2,2 0-1,1-1-1,0 1-4,4 0 2,-2 2-6,-4-2 0,4 2-2,-3 0 0,0 0-2,2 2 1,-2-2 5,-3 4-2,1-1 0,-3-1 0,-4 0-2,4 3 0,-7-1-4,1 2 2,-2-1 2,-4 0 0,-1 1 3,-6 1 10,1-1 15,-6 1 21,1 0 17,-9 0 20,2 4 16,-9-5 8,-6 1-5,-2 0-8,1 0-16,-9 0-18,0 0-17,-4 0-17,1-2-13,1 2-10,-4-3-8,2 0-25,3 0-50,1 3-46,5-6-119,0-1-145,7 0-150,1-1-58,3-6 6,10 0 25,8-1 106</inkml:trace>
          <inkml:trace contextRef="#ctx0" brushRef="#br0" timeOffset="2276.7833">3159-311 328,'-10'-4'394,"-1"-1"46,1 1 31,2-1-107,0 3-95,0-3-58,0 1-34,3 1-23,1-2-10,-1 4 3,2-2 18,-2 0 15,0 2 8,5-2-6,0 3-13,0-1-33,0 1-35,0-3-33,5 3-23,3-4-19,1 3-15,4 1-6,8 0-4,0-3 2,5 3-6,3 0 2,-1 0 0,3 3 2,3-2 0,-1 3-1,3 0 4,4-1-2,-2 4 1,4-1-3,-2 1 0,2 2 5,-1 3 1,1-1 0,0 1-2,-4 4 0,1-2 4,-1 4-2,1-1 2,-2 2 7,-2 0 4,-3 2 10,-1 0 3,-6-1 5,-1 4-2,-3-1 1,-8 1-5,0-1-7,-12 0-1,3 0-5,-9 2-3,-3-2-2,-10 0-5,-7 3-3,-9-4-4,-8 3-43,-12-5-125,-11 4-177,-10-3-246,-13-2-129,-15-2-69,-11-1 4,-16-2 103,-13-1 168</inkml:trace>
        </inkml:traceGroup>
      </inkml:traceGroup>
    </inkml:traceGroup>
    <inkml:traceGroup>
      <inkml:annotationXML>
        <emma:emma xmlns:emma="http://www.w3.org/2003/04/emma" version="1.0">
          <emma:interpretation id="{7CC1F88C-B4E3-412F-8F61-7818E16FF1FC}" emma:medium="tactile" emma:mode="ink">
            <msink:context xmlns:msink="http://schemas.microsoft.com/ink/2010/main" type="paragraph" rotatedBoundingBox="-8372,7531 -3217,7297 -3175,8233 -8329,8467" alignmentLevel="1"/>
          </emma:interpretation>
        </emma:emma>
      </inkml:annotationXML>
      <inkml:traceGroup>
        <inkml:annotationXML>
          <emma:emma xmlns:emma="http://www.w3.org/2003/04/emma" version="1.0">
            <emma:interpretation id="{8C8B1A3D-DA13-4D5B-A114-A2CCF9ECCD02}" emma:medium="tactile" emma:mode="ink">
              <msink:context xmlns:msink="http://schemas.microsoft.com/ink/2010/main" type="line" rotatedBoundingBox="-8372,7531 -3217,7297 -3175,8233 -8329,8467">
                <msink:destinationLink direction="with" ref="{5543363D-6C7A-4657-BDE9-92A9F1F9457A}"/>
              </msink:context>
            </emma:interpretation>
          </emma:emma>
        </inkml:annotationXML>
        <inkml:traceGroup>
          <inkml:annotationXML>
            <emma:emma xmlns:emma="http://www.w3.org/2003/04/emma" version="1.0">
              <emma:interpretation id="{41C4241E-2D70-4FE3-B988-08E56AE55559}" emma:medium="tactile" emma:mode="ink">
                <msink:context xmlns:msink="http://schemas.microsoft.com/ink/2010/main" type="inkWord" rotatedBoundingBox="-8369,7596 -5057,7445 -5018,8317 -8329,8467"/>
              </emma:interpretation>
              <emma:one-of disjunction-type="recognition" id="oneOf2">
                <emma:interpretation id="interp10" emma:lang="en-IN" emma:confidence="0">
                  <emma:literal>(an</emma:literal>
                </emma:interpretation>
                <emma:interpretation id="interp11" emma:lang="en-IN" emma:confidence="0">
                  <emma:literal>(air</emma:literal>
                </emma:interpretation>
                <emma:interpretation id="interp12" emma:lang="en-IN" emma:confidence="0">
                  <emma:literal>(ain</emma:literal>
                </emma:interpretation>
                <emma:interpretation id="interp13" emma:lang="en-IN" emma:confidence="0">
                  <emma:literal>Can</emma:literal>
                </emma:interpretation>
                <emma:interpretation id="interp14" emma:lang="en-IN" emma:confidence="0">
                  <emma:literal>Car</emma:literal>
                </emma:interpretation>
              </emma:one-of>
            </emma:emma>
          </inkml:annotationXML>
          <inkml:trace contextRef="#ctx0" brushRef="#br0" timeOffset="5957.8712">303 1746 44,'2'-3'368,"1"0"41,-3-2 25,-3 2-2,1-1-122,2 3-94,-5-5-57,5 1-28,-3 2-13,-2-1-10,2 0-4,0 0-12,-2-3-1,3 7 11,-4-5 11,0 2 11,2-1-7,-4 1-4,3 1 2,1 0 1,-3-3 8,1 5 1,-1-4 13,1 4 5,3-3-3,-5 1-17,3 2-23,-3-3-18,0 3-26,3 0-17,-5 0-18,2 3-9,0-3-10,-4 5-2,-4-3-3,3 5-1,-5-3 2,-1 6 2,0-1 2,-1 2-2,3 1 3,-7 2 1,4 1-1,1 1 1,1-3-1,1 3 1,1 2 1,3-2-2,0-2 2,0 3-2,5-3 2,3-1 1,1 1-5,0-3 4,4 0-3,4 0-2,0-3 1,4 2 1,-1-1 1,4-2 5,-1-3-4,3 3 2,-1-3 4,3-3 0,2 2 4,0-3 3,0 0 2,4-4 5,-3 1-2,3-1 0,4-4-2,-4 0-4,1 0-2,-1-2-3,0 2-4,-2-4-1,4 2-3,-7-1 2,2 1 0,-6-2-1,1 3 2,-1-1 0,-3-1 2,1-1 4,-2 5 4,-2-1 4,1-1 3,-1-1 3,-4 2 6,1 2 0,2 2-3,-5-4 3,3 4-5,-3-1-1,0 3-4,0-1-4,0-1-5,0 4-6,0-1-1,0-3-4,0 4-2,0 0 0,0 0-3,0 0-2,0 0 3,-3 5-2,-2-3-1,0 3 0,2 2-1,-5-1 5,3 4-2,-3-1 2,3-2 1,-3 5 0,0 0 0,3-4 0,0 4 0,-1 2-1,1-2 2,0 0 0,5-1-1,-3 1 2,3 0-1,3 0 0,-3-1 1,5 1-2,3-4 0,0 3 0,5 0 0,0-4-2,0 2-2,8 0 3,0-2 0,4 0 0,1 1-2,6-4 2,-2 3 2,4-2 0,1-1 2,2 0-2,0 0-1,2-4 0,-4 7-1,2-6-9,-2-1-29,2 3-89,-3-3-135,0 3-100,-1-3-178,1-3-187,-4-1-93,2-3 24,2 3 99,1-3 86,-1-1 167</inkml:trace>
          <inkml:trace contextRef="#ctx0" brushRef="#br0" timeOffset="6304.1814">1558 1709 260,'-8'-7'496,"-2"-1"42,2 0 28,0 4-5,0-3-207,3 2-104,0 3-54,2 0-27,-2-1-19,5 1-18,-3 2-31,3 0-44,0 5-30,0-1-17,3 3-2,-3 2-2,2 3-1,1-1 4,0 4 5,-1 0-3,1 0-1,2-1 1,-5 3-1,3-4 0,2 2-7,-3-3 7,4 0-7,-1 0 5,-2 1-3,2-5-5,-4 0 4,3 1-4,-4-5-2,0 3-35,3-2-61,-2-1-44,4-4-124,-2 3-155,2-6-146,2-1-46,-6-1 19,7-2 25,-3-2 110</inkml:trace>
          <inkml:trace contextRef="#ctx0" brushRef="#br0" timeOffset="6976.7756">1667 1685 330,'0'-8'396,"-3"1"22,-2 3 22,2-4-107,3 1-109,-4 3-56,4-1-31,4 1-14,-1 0-18,2 0-28,-2-3-23,6 6-21,-4-5-10,6 5-11,-1-3-5,3 4-3,0 0-4,0 0 0,3 0-2,-4 4 3,4-3-1,-3 5-1,0-1 1,0-2 0,-3 5-1,-2-1 1,0-1 1,-4 4 2,0-1 4,-3-2 3,-2 2 6,-3-1 0,0 3 9,-4-3 1,-2 3 4,-6-3 8,0 0 6,-2 2 17,-3-2 20,4-5 25,-1 2 28,-3-1 25,5 1 32,0-3 17,2 3 4,1-2-10,2-2-20,3 2-29,1-3-39,1 2-32,1-2-31,2 0-21,1 3-14,-3-3-7,5 0-10,-3 0-4,3 0-3,0 0 2,0 1-1,3 2-1,-1-3 2,1 3 4,2 1 2,3-3-5,-3 6 2,6-3 2,-1 1 1,3 2 2,3 0 0,-2 0-2,5-2 0,2 2 1,0 1 1,5-3-3,-4 2 2,7 0 1,0 2 0,1-2 0,1 1-4,1-4 2,2 5 0,-4-5 3,1 4 1,1-1-3,-5-3 5,7 3-6,-2-3 1,-3 4-2,-2-4-2,2 2-1,-5-1 1,-2-1-1,-4 0 3,1 2-1,-6-5 2,1 4 0,-2-3 0,-3 0 3,3 1 0,-8 1 0,1-1-2,3-1 2,-5 1 1,-1-3-4,1 2 0,2 0 0,-2-2-2,-3 3 2,0-3 0,2 2 4,-2-2 1,0 0-4,0 0 3,-2 2-2,2-2-36,-8 0-107,3 0-101,-6-2-102,3 2-162,-2-5-168,2 3-79,-1-5 45,6 0 64,6-2 92,-2-2 151</inkml:trace>
          <inkml:trace contextRef="#ctx0" brushRef="#br0" timeOffset="9460.9665">-644 1677 108,'10'-4'220,"-7"-1"19,4 0-33,-4 0-49,2 1-13,-2 1 1,2 1 16,-2 0 19,-1 0 15,1-1 3,-3 3-5,0-1-19,3 1-23,-3 0-31,2-3-25,1 3-22,-3 0-24,0 0-9,1 0-11,-1 0-4,0 0-3,0 0 2,0 0 6,0 0 6,0 0 14,0 0 14,0 0 13,0 0 15,0 0 9,0 0 3,-1 0-4,1 0-12,-5 3-12,2-3-17,0 1-19,-4-1-10,-1 5-7,-3-3 0,1 3 0,-3 2 9,-3 0 9,0 2 21,2 0 12,-2 3 10,-2-1 7,2 1 2,-1 2-3,0 1-16,1 1-8,2-3-6,1 3-6,0 2-5,0-2-3,5 3-3,-3-4-3,3 4-2,3 0 2,1 2 1,0-4 0,3 8 2,2-5-7,3 3-4,0 1-10,1 0-5,3 2-5,3 3-2,4 1-4,4 1-1,-1-4 1,7 3 0,4-2-4,0-1-2,7 3 0,2-7 0,4 0-6,-1 1-44,6-4-123,3-1-109,-4-3-158,6-2-177,-1-2-155,-1 0-42,4-8 78,2 1 88,2-1 144</inkml:trace>
        </inkml:traceGroup>
        <inkml:traceGroup>
          <inkml:annotationXML>
            <emma:emma xmlns:emma="http://www.w3.org/2003/04/emma" version="1.0">
              <emma:interpretation id="{EBCDA5CA-F685-4194-A9AA-7B5883940284}" emma:medium="tactile" emma:mode="ink">
                <msink:context xmlns:msink="http://schemas.microsoft.com/ink/2010/main" type="inkWord" rotatedBoundingBox="-4594,7360 -3217,7297 -3190,7899 -4567,7961"/>
              </emma:interpretation>
              <emma:one-of disjunction-type="recognition" id="oneOf3">
                <emma:interpretation id="interp15" emma:lang="en-IN" emma:confidence="0">
                  <emma:literal>by</emma:literal>
                </emma:interpretation>
                <emma:interpretation id="interp16" emma:lang="en-IN" emma:confidence="0">
                  <emma:literal>boy</emma:literal>
                </emma:interpretation>
                <emma:interpretation id="interp17" emma:lang="en-IN" emma:confidence="0">
                  <emma:literal>soy</emma:literal>
                </emma:interpretation>
                <emma:interpretation id="interp18" emma:lang="en-IN" emma:confidence="0">
                  <emma:literal>Pos</emma:literal>
                </emma:interpretation>
                <emma:interpretation id="interp19" emma:lang="en-IN" emma:confidence="0">
                  <emma:literal>bog</emma:literal>
                </emma:interpretation>
              </emma:one-of>
            </emma:emma>
          </inkml:annotationXML>
          <inkml:trace contextRef="#ctx0" brushRef="#br0" timeOffset="7353.068">2875 1561 52,'6'-7'465,"-6"-5"66,3 3 34,-3 2 22,-3-1-120,3 3-146,-1-2-59,-3 1 8,3 5 10,1-4 7,-3 3-13,3-2-43,0 4-63,0-1-73,0 1-47,0 0-28,3 1-13,-3 3-7,5-1-1,-4 2 0,6 5 2,-3-2 1,0 0-2,0 1-2,1 3 1,3-1 3,-3 1 3,-2 2 3,4-1 5,-4 1 3,2 2 4,1-2-1,-6-1-1,5 1-2,-3 0-3,1-2-4,0 3-2,-1-3-2,1-1-2,2 3-3,-5-2 0,0-4 0,0 1-18,0-2-83,-4 0-110,3-1-81,-4 0-130,-1-2-162,-1-3-139,-4 3 0,1-8 65,-2 4 57,3-1 117</inkml:trace>
          <inkml:trace contextRef="#ctx0" brushRef="#br0" timeOffset="7927.6235">3014 1740 357,'5'0'404,"-2"0"24,-1 0-4,1-1-125,-1 1-115,1 0-82,-3 0-41,3 0-17,-1 0-1,3 0 9,1 0 9,1 0 10,4 1 1,-2-1-4,4 0-11,2 0-9,-1 3-9,4-3-13,1 0-4,2 0 0,-4 3-5,4-3-7,0 0 2,0 1-4,0-1-2,-3 0-5,2 3 2,-2-3 0,0 1-3,-2 2-2,0 1 2,-2-3 0,-1 1-1,0 0 1,1 1 3,-4-1-2,0 0 2,1 1 0,-2-1 0,-1 0 2,1 3 2,-1-2 3,-7 1 1,6-2 1,-3 1 1,0-2 7,-3 2 8,2 2 9,-3-3 12,0 3 8,0-1 21,-4-1 19,0-2 22,1 4 22,-5-3 20,3 3 20,-3 1 10,2-5-1,-5 5-8,1-5-18,-1 3-14,-2-1-20,-3 1-20,1 1-17,3-3-15,-8-1-8,6 3-8,-5-3-2,4 1-4,2 3-6,-3-5-3,4 3 0,-1-2-3,0 2-8,5-3-4,-2 0-3,2 2-6,0-2-6,0 3-4,3-3-3,1 0-4,-3 0-2,2 0 0,4 0-2,-3 0 0,1 0-1,2 0-1,-3 0 1,3 0-3,-6 0-13,3 0-44,-4 0-128,0 0-143,-2-3-186,-3 1-224,0-1-132,-3-2-36,0-2 87,3 2 122,-4-2 173</inkml:trace>
          <inkml:trace contextRef="#ctx0" brushRef="#br0" timeOffset="10204.8367">3725 1402 12,'-16'-1'367,"-2"-2"45,4-2 28,0 2 23,4 3-130,0 0-113,2-4-53,2 1-34,1 3-20,3 0-20,-1 0-25,3 0-22,0-1-20,0 1-10,3 0-7,4 0-2,1 1 1,3-1-1,4 0 1,4 3 2,2 1 2,9-1 6,-1 2 4,6 2-1,4 2-3,1 1 0,3 2-4,-1 1-3,1 0-4,-4 5 1,3 1 1,-6 0 6,-2 1 8,-3 3 5,-3 1 1,-7 2 3,-6 4 0,-7-3-7,-5 3-7,-14 0-10,-2 1-3,-6-1-39,-9-1-78,-5 1-154,-6-3-172,-4 1-90,-4-5-43,1 0 7,-6-1 61</inkml:trace>
        </inkml:traceGroup>
      </inkml:traceGroup>
    </inkml:traceGroup>
    <inkml:traceGroup>
      <inkml:annotationXML>
        <emma:emma xmlns:emma="http://www.w3.org/2003/04/emma" version="1.0">
          <emma:interpretation id="{1B365D82-2115-4537-8770-C460B075A27E}" emma:medium="tactile" emma:mode="ink">
            <msink:context xmlns:msink="http://schemas.microsoft.com/ink/2010/main" type="paragraph" rotatedBoundingBox="-7716,9922 -1569,10048 -1586,10910 -7733,10785" alignmentLevel="1"/>
          </emma:interpretation>
        </emma:emma>
      </inkml:annotationXML>
      <inkml:traceGroup>
        <inkml:annotationXML>
          <emma:emma xmlns:emma="http://www.w3.org/2003/04/emma" version="1.0">
            <emma:interpretation id="{2315E19F-8A32-432D-8508-F88EC11BB199}" emma:medium="tactile" emma:mode="ink">
              <msink:context xmlns:msink="http://schemas.microsoft.com/ink/2010/main" type="line" rotatedBoundingBox="-7716,9922 -1569,10048 -1586,10910 -7733,10785"/>
            </emma:interpretation>
          </emma:emma>
        </inkml:annotationXML>
        <inkml:traceGroup>
          <inkml:annotationXML>
            <emma:emma xmlns:emma="http://www.w3.org/2003/04/emma" version="1.0">
              <emma:interpretation id="{1D96BADF-7DEA-4B0A-A0CE-4DCB8B04C23F}" emma:medium="tactile" emma:mode="ink">
                <msink:context xmlns:msink="http://schemas.microsoft.com/ink/2010/main" type="inkWord" rotatedBoundingBox="-7716,9922 -3938,9999 -3956,10862 -7733,10785"/>
              </emma:interpretation>
              <emma:one-of disjunction-type="recognition" id="oneOf4">
                <emma:interpretation id="interp20" emma:lang="en-IN" emma:confidence="0">
                  <emma:literal>Cars?</emma:literal>
                </emma:interpretation>
                <emma:interpretation id="interp21" emma:lang="en-IN" emma:confidence="0">
                  <emma:literal>(ans.</emma:literal>
                </emma:interpretation>
                <emma:interpretation id="interp22" emma:lang="en-IN" emma:confidence="0">
                  <emma:literal>Cans?</emma:literal>
                </emma:interpretation>
                <emma:interpretation id="interp23" emma:lang="en-IN" emma:confidence="0">
                  <emma:literal>cans?</emma:literal>
                </emma:interpretation>
                <emma:interpretation id="interp24" emma:lang="en-IN" emma:confidence="0">
                  <emma:literal>(ass?</emma:literal>
                </emma:interpretation>
              </emma:one-of>
            </emma:emma>
          </inkml:annotationXML>
          <inkml:trace contextRef="#ctx0" brushRef="#br0" timeOffset="14580.9244">1785 4251 205,'0'-9'480,"-3"0"46,-2 2 21,1-2 17,-3 5-223,2-3-111,4 2-35,-6 2-5,6-1-3,-2 0-5,1 2-21,2 2-40,0 0-47,0 6-40,0-2-20,2 0-8,2 7-2,3-3 1,-6 1-3,4 3 1,2-1-1,-6 1-2,6-4-1,-3 4-2,-2 2 2,4-6 1,-4 3 0,1-3 0,2-1-3,-2-1 2,-3 1 1,0-2 0,2-2 0,1 1 1,-3-1 7,2-1 31,4-2 40,-1 2 31,3-4 18,5 2 17,1-2 0,10-1-30,0-1-42,4-1-30,1 2-20,-1 2-14,-2-2-7,3 0-3,-3 3-1,-1 0-3,1 3 4,-5-3-3,0 4 3,0-1-1,-4 2 2,4-1 0,-5 1 0,-3-1 2,-3 3 2,1-3 0,-6 4 2,-4-1 1,-1-3 1,-1 3 4,-4-2-4,-6 2 0,-2 0-1,-5 0 0,-8 1-1,-6 0-3,-3-5 0,-5 6-28,0-4-116,-5 2-106,2-4-131,1-2-169,0 2-171,7-3-67,3-3 67,6 2 78,12-5 119</inkml:trace>
          <inkml:trace contextRef="#ctx0" brushRef="#br0" timeOffset="15041.251">2479 4078 229,'-8'-8'450,"-5"4"43,3-2 21,-4 1-31,4 1-175,-3 1-115,4-1-33,1 1 22,-1 3 41,5-5 31,-3 5 17,2-3-4,4 3-30,-2 0-56,3-1-60,-4 1-52,4 0-33,0 0-20,4 0-9,-1 0-7,2 1-4,3 2 2,6-3 4,5 5 3,4-2 0,3 1 2,6 3 3,1 1 2,3-1 1,0 1 1,3 3 4,-1 0 3,4 1 2,-3 1 3,-1 4-3,-1-2 1,-2 3-4,-3 1-3,-4 0-3,-4 1 0,-7-2 0,-4 3-2,-6-1-3,-6 2 1,-5-1 0,-9 0-3,-8 1 0,-10 1-2,-9-1-80,-3 1-129,-13-4-148,-7 2-196,-7-2-171,-7 0-92,-8-4 34,-7 1 99,-1-1 134</inkml:trace>
          <inkml:trace contextRef="#ctx0" brushRef="#br0" timeOffset="21899.1169">2377 4591 246,'-8'0'310,"7"3"13,-6-3-27,6 1-101,-2-1-83,-1 0-44,4 0-14,-1 3-5,1-3 3,0 0 1,0 0 0,0 0-6,0 0-2,0 0 5,0 2 3,0-2 8,0 0 4,0 0 6,0 0 0,0 0-5,0 0-4,0 0-3,0 0-5,0 0-7,0 0-7,0 0-4,0 0-7,0 0-5,0 0-6,0 0 0,0 0-2,0 0-4,0 0 1,0 0-2,0 0-2,0 0-2,0 0-2,0 0 2,0 0-3,0 0 1,0 0-2,0 0 1,0 0 0,0 0-1,0 0 1,0 0 0,0 0 0,0 0-1,0 0 0,0 0 0,0 0 0,0 0-1,0 0-2,0 0 1,0 0 2,0 0-2,0 0 0,0 0-1,0 0 0,0 0 0,0 0 0,0 0 0,0 0 2,0 0-2,0 0 2,0 0 0,0 0-2,0 0 0,0 0 0,0 0 1,0 0 3,0 0-1,-3 0-1,1 0 0,2 0-2,0 0 1,2 0-1,1 0 1,-3 0 1,1 0 0,-1 0 3,4 0-2,-4 0-9,3 0-38,5 0-96,-2 0-115,5-2-144,2-1-71,5 2-33,6-2 16,7 1 84</inkml:trace>
          <inkml:trace contextRef="#ctx0" brushRef="#br0" timeOffset="22323.418">3513 4622 212,'-11'4'411,"6"-4"36,1 0 19,-1 0-61,0 0-119,2 0-95,-1 0-57,3 0-23,1 0-7,0 0-5,0 0-10,-3 0-1,1 0 9,-1 0 3,3 0 2,0 0 6,-3 0-6,3 0-14,0 0-19,0 0-15,0 0-16,0 0-20,0 4-8,3 0-4,-3 2-1,0 2-1,-3 3 2,1 1 2,-1-1 7,-2 5 4,-3-2-2,0 1 1,-2 0 2,-6 1-6,0-2-4,-5 1-1,-4 1-4,-3-3-3,-8 2-42,-3-3-66,-6 0-165,-6 0-220,-5 1-117,-7-7-59,-9 1 5,-7-1 53,-7-1 154</inkml:trace>
          <inkml:trace contextRef="#ctx0" brushRef="#br0" timeOffset="15868.8385">33 4145 335,'-3'-3'407,"2"-2"40,1 1 32,-4-1-113,3 2-105,1-1-75,-3-1-37,3 3-16,0 0 3,-4-1 18,3-1 32,1 4 39,-3-3 34,1 1 11,2 2-7,-3-3-26,3 3-39,0 0-42,0 0-36,-3 0-24,3 0-19,0 0-16,0 0-12,0 0-12,0 0-6,0 0-13,0 0-8,-2 0-7,2 0-4,-3 0-1,-2 3-4,0 2 5,-3-1-3,-3 3 3,-4 5-1,-1 0-1,0 0 0,-1 7 2,-4-2 1,0 4 1,-1 3 7,2 1 1,1-2 2,0 6 3,4-2 0,4 1 6,2 3-5,0 0-2,5-2-1,5 1-1,4 1-5,6-1-3,7 0 0,3 0-42,8-3-128,1-2-128,7-2-200,6-2-229,4-2-123,3-6-23,1-2 93,4 0 109,-6-7 190</inkml:trace>
          <inkml:trace contextRef="#ctx0" brushRef="#br0" timeOffset="20892.4021">797 4691 175,'-8'3'181,"3"-2"-24,-1 2-78,1-3-51,3 2-28,-1 1-15,3-3-9,-3 2-20,1-2-49,-1 2-35,3-2-19,0 0-4</inkml:trace>
          <inkml:trace contextRef="#ctx0" brushRef="#br0" timeOffset="13819.4798">659 4240 215,'0'-5'369,"0"3"29,-1-3 22,-3 0-78,1 0-91,2 1-54,-7 3-30,3-5-13,0 1-12,-3 4-16,0-5-23,-3 5-23,1-5-13,-3 5-2,2-4 12,5 3 14,-2-2 23,-4 3 38,4-3 40,2 2 16,-5 1-10,1-3-11,-3 3-22,2-1-36,-2 2-39,0-4-18,0 4-5,4 0-2,-4 0-8,2 0-10,1 0-7,-3 0-8,-3 4-12,-1-1-9,-4 2-1,0 2-6,0 4 3,-5 0 5,2 0 4,2 3 11,1 0 1,0 2 6,0 1 3,4-2-3,1 3-5,3-3-3,3 2-4,4-3-5,1 0-3,3 0 0,4-1 0,6-2 1,0 0 0,2-3 0,6 0 1,0-1-2,4-3 3,3 3 0,1-6-3,3-1 1,5-1-2,-1-3 2,-1 0-4,2 0-3,2-3-1,-3-1-3,-3-2 0,3 2-9,-7-3 3,-2 3-2,-1-4 3,-5 0 0,-3 3-1,-5-3 1,-3 4 1,-3-3 3,-2 3 0,-2-3 8,2 4 3,-5 0 8,-1-1 6,-1 3 0,4-1 3,-2 2-6,2 3-2,0-4-3,1 2-7,-1 3-1,2-2-5,1 0-3,0 2-4,0 0-3,0 0-1,0 2 1,0 0-4,0 3 1,1 2 5,2 1-2,-3 0-1,2 2 1,1 2 1,2-1 2,-2-2 0,5 3 2,0 2-2,2-2 3,3 1 1,0-1-2,3 3 0,1-1 1,4-2 0,0 0-4,5 3-29,-2-4-62,3 1-165,2 0-141,1-3-197,-1-2-199,5 0-91,-5-1-1,1-4 128,4 3 125,0-5 187</inkml:trace>
          <inkml:trace contextRef="#ctx0" brushRef="#br0" timeOffset="14085.3528">1376 4474 255,'-3'-4'566,"-2"-1"69,1 3 35,-5-3 31,1 1-177,4-1-121,-1 3-80,0 2-36,2-1-19,3-3-28,-3 4-74,1 0-62,2 0-50,2 4-29,1-3-16,0 3-5,3 3-3,1 0 1,-2 2-1,3 0 1,-3 1-2,-1 3 3,4-1-3,-4 1 0,0-1 0,1 0 3,-2-1-1,-3 0 0,2 1-2,1-3-2,-3 3-12,0-7-92,0 2-122,0 1-82,0-4-125,2-1-154,1-3-154,0 0 1,-1-3 72,1-1 60,5-4 115</inkml:trace>
        </inkml:traceGroup>
        <inkml:traceGroup>
          <inkml:annotationXML>
            <emma:emma xmlns:emma="http://www.w3.org/2003/04/emma" version="1.0">
              <emma:interpretation id="{8CC46DEB-5EBB-4ADF-B71C-0AFB5A243886}" emma:medium="tactile" emma:mode="ink">
                <msink:context xmlns:msink="http://schemas.microsoft.com/ink/2010/main" type="inkWord" rotatedBoundingBox="-3209,10043 -1569,10077 -1583,10720 -3222,10686"/>
              </emma:interpretation>
              <emma:one-of disjunction-type="recognition" id="oneOf5">
                <emma:interpretation id="interp25" emma:lang="en-IN" emma:confidence="0">
                  <emma:literal>is</emma:literal>
                </emma:interpretation>
                <emma:interpretation id="interp26" emma:lang="en-IN" emma:confidence="0">
                  <emma:literal>Is</emma:literal>
                </emma:interpretation>
                <emma:interpretation id="interp27" emma:lang="en-IN" emma:confidence="0">
                  <emma:literal>in</emma:literal>
                </emma:interpretation>
                <emma:interpretation id="interp28" emma:lang="en-IN" emma:confidence="0">
                  <emma:literal>I</emma:literal>
                </emma:interpretation>
                <emma:interpretation id="interp29" emma:lang="en-IN" emma:confidence="0">
                  <emma:literal>i</emma:literal>
                </emma:interpretation>
              </emma:one-of>
            </emma:emma>
          </inkml:annotationXML>
          <inkml:trace contextRef="#ctx0" brushRef="#br0" timeOffset="24806.1797">4253 4125 6,'0'-1'210,"0"-2"21,0 3-6,0-3-41,3 1-38,-3 2-10,2-2 2,1 2 9,-3 0 10,0 0 7,3-2 7,-3 2-2,2-3-7,-2 3-13,0 0-15,0 0-23,0 0-18,3-3-19,-3 3-14,2 0-7,-2 0 0,0-1 9,3 1 11,-3 0 22,0 0 27,0 0 26,0-3 22,0 3 22,0 0 14,0 0 1,0-2-13,0 2-14,-3 0-21,1 0-26,2 0-22,0 0-18,0 0-12,0 0-12,0 0-8,0 0-9,-3 0-7,1 0-11,2 0-7,0 0-7,0 0-6,0 0-5,0 0-3,0 0 1,0 0-6,0 0-1,0 0-1,0 0-4,0 0 0,0 5-1,2-4 1,1 7 2,2-1 1,-2 2 1,3 3 1,1 3 0,-2-1-2,-2 3 2,2 2-1,0 0 1,-5-1 0,3 0 0,2 1 0,-4-1 1,2 1 1,1-2-1,0-1-1,-2 3 2,-2-7 0,6 7 1,-4-5 0,1-2-1,0-1 1,-1 0 1,1-2-4,-1-2 2,1 1-2,-3-4 0,3 1 0,-3-4 0,0 2 4,2 0-2,1-1 4,-3-2-4,0 0-7,0-2-35,0-1-91,0-1-137,0-4-89,0 4-134,2-3-143,1-2-135,0 1 3,-1-4 86,1 1 67,0 0 119</inkml:trace>
          <inkml:trace contextRef="#ctx0" brushRef="#br0" timeOffset="25751.8504">4437 4188 7,'0'-1'301,"0"1"28,0-5 25,-3 5-1,3-6-69,0 6-48,-3-1-21,1-3-5,2 4-13,-3-2-30,2 2-35,1-1-36,0 1-25,0-4-15,0 3-6,0-1-2,0 2-2,0-4 1,0 4-3,1-1-5,2-3-3,5 1-9,-1-1-6,4 3-10,2-1-3,3-3-2,5 2-1,1 2 3,4-4-2,0 2 2,3 2 0,-4-2-1,1 3-1,-2 0-4,-2 0-1,-1 0-1,-3 0-3,22 7-3,-26-2 3,-1-1 2,0 3 0,-2-1 1,-3 5 2,-3-3-2,-2-1 2,-3 5-1,-3-2 0,-6-1-1,-3 1 0,-4-1 3,-1 0-7,-4 0 4,-5 0 2,0-1 2,-2-3 6,-3 2 1,5 1 15,1-4 16,-4 2 19,5-5 23,1 6 25,6-7 30,-3 4 13,6-3 4,3-1-2,1 3-11,2-3-20,3 0-21,-3 0-19,3 3-15,2-3-17,0 0-12,1 0-7,-2 0-12,4 0-3,0 0-4,0 0 1,0 0 3,0 0-3,0 0 1,0 0-1,-4 0-2,4 0 1,0 0-6,0 0 1,0 0-1,0 0-4,0 0-2,0 0 0,0 0-1,0 0-1,0 0-3,0 0 3,0 0-3,0 0 1,0 1-1,4-1 1,-4 3 1,4 1 0,1-4 2,-2 4-2,4 0-1,4 0 3,-1-1-1,3 3 1,-1 1 1,8 1 1,1-1 1,-1 2-1,6 3 2,0-1 1,3-3 2,4 7 0,-1-3 1,8 2-1,-1 0-2,3 0-2,1-2-6,0 0 1,2 4 0,-1-2-1,-3-2 3,4 2 2,-5-1 1,2-1-2,3 2 0,-2 0 1,-1-3 1,0 4-2,-2-3 1,0 0 4,0 2 2,-3-3-1,-2-3 7,2 1 2,-3 1 7,0-1-1,-6-1 3,0-3 1,-1 1-2,-5 0-2,2 0-6,-11-1 0,2-5 0,-2 7-2,-2-6-3,5 2-2,-7 0 1,1-2-3,-3 3-3,1-4 0,-4 0-3,1 0 1,-2 3 0,-1-3 0,1 0 0,-3 4 0,2-4-2,-2 0 2,0 0-8,-2 0-86,-3-4-160,-6 1-209,-10 3-252,-4-4-132,-11 0-65,-13-4 46,-11 1 144,-10-1 195</inkml:trace>
        </inkml:traceGroup>
      </inkml:traceGroup>
    </inkml:traceGroup>
    <inkml:traceGroup>
      <inkml:annotationXML>
        <emma:emma xmlns:emma="http://www.w3.org/2003/04/emma" version="1.0">
          <emma:interpretation id="{0B426757-343C-45D0-9935-BF4ED78CDDE5}" emma:medium="tactile" emma:mode="ink">
            <msink:context xmlns:msink="http://schemas.microsoft.com/ink/2010/main" type="paragraph" rotatedBoundingBox="-7469,11461 2943,11874 2911,12677 -7501,12264" alignmentLevel="1"/>
          </emma:interpretation>
        </emma:emma>
      </inkml:annotationXML>
      <inkml:traceGroup>
        <inkml:annotationXML>
          <emma:emma xmlns:emma="http://www.w3.org/2003/04/emma" version="1.0">
            <emma:interpretation id="{C1DBB84A-B16C-4557-B69E-BAD3D087755A}" emma:medium="tactile" emma:mode="ink">
              <msink:context xmlns:msink="http://schemas.microsoft.com/ink/2010/main" type="line" rotatedBoundingBox="-7469,11461 2943,11874 2911,12677 -7501,12264"/>
            </emma:interpretation>
          </emma:emma>
        </inkml:annotationXML>
        <inkml:traceGroup>
          <inkml:annotationXML>
            <emma:emma xmlns:emma="http://www.w3.org/2003/04/emma" version="1.0">
              <emma:interpretation id="{B0CE00A1-F8CB-4ED5-BEE6-8898F125D385}" emma:medium="tactile" emma:mode="ink">
                <msink:context xmlns:msink="http://schemas.microsoft.com/ink/2010/main" type="inkWord" rotatedBoundingBox="-7488,11713 -3717,11755 -3722,12194 -7493,12152"/>
              </emma:interpretation>
              <emma:one-of disjunction-type="recognition" id="oneOf6">
                <emma:interpretation id="interp30" emma:lang="en-IN" emma:confidence="0">
                  <emma:literal>are's</emma:literal>
                </emma:interpretation>
                <emma:interpretation id="interp31" emma:lang="en-IN" emma:confidence="0">
                  <emma:literal>areas</emma:literal>
                </emma:interpretation>
                <emma:interpretation id="interp32" emma:lang="en-IN" emma:confidence="0">
                  <emma:literal>ane's</emma:literal>
                </emma:interpretation>
                <emma:interpretation id="interp33" emma:lang="en-IN" emma:confidence="0">
                  <emma:literal>this</emma:literal>
                </emma:interpretation>
                <emma:interpretation id="interp34" emma:lang="en-IN" emma:confidence="0">
                  <emma:literal>amens</emma:literal>
                </emma:interpretation>
              </emma:one-of>
            </emma:emma>
          </inkml:annotationXML>
          <inkml:trace contextRef="#ctx0" brushRef="#br0" timeOffset="29173.2789">1702 5955 112,'0'-8'449,"3"-3"49,-3 4 31,0-2 8,0-1-175,5 2-159,-2 3-85,2-2-38,3 0-21,5-1-8,0 2-1,4 1 1,4-2-3,0 5-2,0-3-6,0 2-7,0 3-10,-2-1-8,0 2-8,-4-1-4,-3 3-2,3 2 2,-5-3-2,-2 3 1,-7-1 3,-1 4 4,-5-2 3,-4 1 7,-4 0 8,-6 0 17,-1 2 19,0-1 18,-1-1 14,-3 0 8,1 0 2,2 1-15,0-4-19,4 0-19,1 4-19,3-5-12,0 2-10,2-1-5,4 4-2,-1-4-3,5 1-1,0 2 2,6-3 2,0 4 0,5-1-1,2-2 0,6 6 3,5-4 13,5 0 21,1 2 18,5 1 13,3-2 8,5 0 1,-1 1-7,3 1-17,1-1-16,3 0-12,-2 1-2,2-1-8,1-1-5,-1 3-2,1-3-1,-2-1-1,-3 4-2,-2-4 2,0-2-2,-7 3 2,1-4 0,-8 3-2,-1-2-1,-4-1 0,-3-1-3,-2 2-1,-3-3 0,-4 0-1,-1 1-2,1-3 1,-6 0-23,-2 0-104,-1 0-94,-1 0-117,-2-3-164,-2 1-170,-2-3-78,2-1 49,4-2 64,1-1 104,1-1 154</inkml:trace>
          <inkml:trace contextRef="#ctx0" brushRef="#br0" timeOffset="28688.934">1793 5958 276,'-3'-11'549,"-2"3"53,-3-2 42,0 1 71,-1 2-160,2 0-107,-2-2 290,4 6-412,2-1-76,0 4-99,1-3-68,2 6-44,0-3-25,0 4-11,2 3-3,4 2 0,-6 1 0,5 2 0,-2 0 0,-1 2-1,1-1 2,-3-1-1,1 1 2,-1 2-2,-1-4-2,1 1-3,-3-1-41,-2 0-101,0-3-116,-1 3-79,4-6-122,-3 1-141,-1-2-111,-1-4 2,-1 0 63,0-3 53,0 2 108</inkml:trace>
          <inkml:trace contextRef="#ctx0" brushRef="#br0" timeOffset="29754.6911">3168 6011 23,'7'-4'417,"-7"3"59,0-2 32,0 2 20,1 1-135,3-3-155,-1 0-95,2 1-48,3 2-26,1-2-11,1 0 4,9-1 3,2 3 14,5-2 14,3 0 14,1 2 10,5 0-4,2 2-8,0 0-15,2 1-17,-6-1-18,1 2-13,0 2-8,-4-2-2,-6 1-2,2 2 4,-5-2 3,-4 2 2,-4 1 11,0-1 9,-8 0 17,0 1 17,-5-1 21,-5 1 4,-3-3 1,-6 2-12,-3 1-15,-8-1-28,-6 2-26,-2-5-18,-9 3-85,-5 1-138,-7-4-169,-6 2-247,-7-4-143,-10 2-76,-10-3 34,-6 2 108,-4-3 156</inkml:trace>
          <inkml:trace contextRef="#ctx0" brushRef="#br0" timeOffset="29477.4953">3079 5862 237,'8'-12'581,"-7"5"78,-2-1 41,-3 1 32,3 2-197,1-2-131,-3 3-106,3 1-49,-4-1-29,3 3-26,1 1-44,-3 0-58,3 1-40,0 5-27,0-1-10,0 3-2,0 3 0,0-3 1,0 4-1,0-1 0,3 3-3,-3 0-5,1-1 0,3 1-4,-4-2 3,3 2-3,-3-2 1,0 0-1,0 0-2,0-1-26,0 1-101,-3-5-114,3 2-76,-4-1-124,3-4-138,1 0-112,-3-1-8,3-2 58,0-1 48,4-1 108,3 1 131</inkml:trace>
          <inkml:trace contextRef="#ctx0" brushRef="#br0" timeOffset="28444.7656">417 5902 317,'2'-1'428,"1"-1"33,-3 0 26,0-1-103,-3-1-112,1 1-87,-1-1-34,0 1 6,-2 1 10,3-2 12,-6 1 24,3-2 29,-1 3 7,-1 0-8,-1-3-8,2 3-19,0 1-40,-6-3-39,4 1-27,4 2-30,-6 1-23,3-3-16,1 3-8,-2 0-6,0 0-9,0 3-5,-5-3-2,-5 4-2,2 3 1,-6 0-2,-2 4 1,-2 1 2,1 2-1,-4 3 1,3 1 1,2 1 0,2-3 0,1 3 0,5-2-1,1 2 1,7-3 0,0 2 1,5-3 5,3 0 9,6-3 12,1-1 9,4-2 6,2 0 7,0-5 5,8 1-6,1-3-5,5-2-8,4-2-6,2-3-9,3 1-4,1-5-4,0 0-5,-4-2 0,3-4-1,0 3-3,-5-3 2,-2 0 0,-4 0 7,-2 3 5,-4 0 9,-4 0 14,-4 1 12,-2-1 8,-4 4 1,-2 0 1,1 0-4,-4 1-8,0 3-6,0 0-10,0 1-8,0 0-5,-4 2-7,4-3-9,-3 4-2,3 0-4,0 0-2,-1 0 0,1 5-1,-4 1 1,4 1-1,-1 1 4,1 0 4,-3 3-3,3 1 1,0 0-2,0 0 0,3 1-2,2 2-3,3-3 1,1 3 3,4-1 0,3 1 1,2-2 0,3 1-1,3 0-1,3-2 2,2-1 0,5-2-4,-1 4-16,6-6-27,3-2-55,4 2-123,1-6-137,2-1-112,3 0-155,2-1-129,1-5-80,-1 1 54,-2-2 101,2-1 95,-6-3 157</inkml:trace>
        </inkml:traceGroup>
        <inkml:traceGroup>
          <inkml:annotationXML>
            <emma:emma xmlns:emma="http://www.w3.org/2003/04/emma" version="1.0">
              <emma:interpretation id="{A6C3B6DA-5B5E-4048-AC58-F833C48DCB00}" emma:medium="tactile" emma:mode="ink">
                <msink:context xmlns:msink="http://schemas.microsoft.com/ink/2010/main" type="inkWord" rotatedBoundingBox="-2781,11511 1675,12033 1588,12774 -2867,12253"/>
              </emma:interpretation>
              <emma:one-of disjunction-type="recognition" id="oneOf7">
                <emma:interpretation id="interp35" emma:lang="en-IN" emma:confidence="0">
                  <emma:literal>wines</emma:literal>
                </emma:interpretation>
                <emma:interpretation id="interp36" emma:lang="en-IN" emma:confidence="0">
                  <emma:literal>wires</emma:literal>
                </emma:interpretation>
                <emma:interpretation id="interp37" emma:lang="en-IN" emma:confidence="0">
                  <emma:literal>as</emma:literal>
                </emma:interpretation>
                <emma:interpretation id="interp38" emma:lang="en-IN" emma:confidence="0">
                  <emma:literal>Ties</emma:literal>
                </emma:interpretation>
                <emma:interpretation id="interp39" emma:lang="en-IN" emma:confidence="0">
                  <emma:literal>Tees</emma:literal>
                </emma:interpretation>
              </emma:one-of>
            </emma:emma>
          </inkml:annotationXML>
          <inkml:trace contextRef="#ctx0" brushRef="#br0" timeOffset="34649.164">6825 6159 365,'-18'-12'485,"-1"4"36,4-1 16,-4-1-71,5 3-201,1 0-109,0 0-26,0 3 10,2-1 26,1 1 61,2-2 46,0 5 22,4-2-5,0 2-24,3-3-31,-2 1-58,-2 3-47,5-1-34,0 1-25,-4 0-19,1 0-14,3-3-15,0 3-14,0 0-7,0 3-4,7-3-6,-6 1-1,6 2 1,-1 2 3,2 2 0,3 0 3,2 2 1,0 0 2,0 3 5,5 2 0,-1 2 2,4 0-1,0 3 1,3 0-2,-2-3 2,4 3-1,-2-3-1,5-1 0,-3 3 1,-1-2 1,1 0-4,0-4-16,-2 1-57,-3-1-124,-2-2-114,-3-2-123,0 0-159,-2-4-132,-2 0-62,-3-1 66,3-3 75,-4 0 108,1 0 146</inkml:trace>
          <inkml:trace contextRef="#ctx0" brushRef="#br0" timeOffset="34923.3574">7288 6296 235,'-3'-11'506,"0"4"47,-2-1 35,0 1 60,1 3-162,0 0-70,0 0-39,0 1-13,3 1-15,-2-1-55,-1 3-94,4 0-82,-1 0-49,1 5-29,0 2-9,-3 0 6,1 1 8,2 4 10,-7 3 5,3 0 1,-1 0 0,0 1-6,-3 3-7,3-1-8,-3 0-5,3 1-8,-3 0-5,0-2-6,0 2-5,4-3-6,-5-1 2,1 3-4,4-3-1,-4-3-2,3 0-2,0 0-24,-1-1-49,-1-4-119,4 0-138,3-3-128,0-1-187,3-3-166,2 0-49,3-4 63,5-1 112,8-2 114,0 0 184</inkml:trace>
          <inkml:trace contextRef="#ctx0" brushRef="#br0" timeOffset="141819.0402">4685 5857 215,'-5'-2'264,"0"-3"30,0 2-30,0 2-34,2 1-9,0-3 8,1 2 7,2 1-6,-3-4-20,3 4-32,-3-2-34,3 1-32,0 1-14,0 0 5,0-4 16,3 4 30,-3-1 31,0 1 33,0 0 11,0 0 1,0 0-15,0 0-26,0 0-37,0 0-39,0 0-31,0 1-29,0-1-22,0 0-15,3 0-14,-3 0-11,0 4-6,0-4-3,0 0-1,2 3 3,-2 1 5,3 0 8,2 0 4,0 3 7,1 0 3,1 3 0,1 1 0,-4 3 1,8-3 0,-4 4-4,0-1 1,-2 2 3,2 0-2,-3 0-2,3-1 0,-2 1-1,1 0-1,-1-2-1,-1 1 1,0-3 2,0 0-1,-2-3 4,0 1 1,2-1 1,-4-4 3,-1 2 0,4-3 3,-4-1 16,3-2 18,-3 3 17,0-4 15,0 1 16,0-1 12,1 0-9,3-1-16,-3-3-16,3 0-18,4 0-18,1-1-17,7-2-8,0-2-6,7-1-2,6 0-2,4-1 2,3-1-2,5-3 3,9 1 1,1-1 1,12-1 0,1 0 3,7 0-3,2 0 1,11-3 0,4 3 1,5-2 4,-3 3-1,2 2 2,-11-4 6,0 6 2,-11 0 4,-6 0 1,-9-1 10,-5 5 3,-12 0 1,-4 2 2,-9 2-1,0-2 2,-13 2-3,1 2-3,-3-2-9,-2 3-2,-3-4-8,-1 4-7,0-1-6,-1 1 0,2 0-4,-5 0-2,1 0 0,-1 0 2,0 0 0,0 0 1,4 0-4,-4 0 0,0 0-14,-4 1-29,4-1-56,-6 4-144,-1-1-135,1-2-198,-7-1-222,-1 3-96,-4-2-10,0 3 108,1-4 121,-4 0 188</inkml:trace>
          <inkml:trace contextRef="#ctx0" brushRef="#br0" timeOffset="35788.9724">7709 6467 66,'8'-3'445,"-8"3"52,0-2 27,0 2 14,0-2-149,3 2-166,-3 0-86,3-3-32,-3 1-7,5 2 5,3-2 9,2 0 18,7-1 8,4-1-3,5-1 2,3 1-11,1-2-4,2 1-15,2-2-12,0 2-5,-7-1-3,5-2-4,-3 1-9,-2-1-6,-3-3 1,-1 3-6,-4-1-1,-1-1 3,-6 1 8,-2 0 6,-2-3-4,-5 4 3,-1-2-2,-4 1 1,-2-1-6,-5 1-5,-2 2-5,2 0-11,-9 0-10,2 2-10,-2 1-10,-3-1-6,1 3-7,-1 2-7,-3 0 0,4 2-5,-7 0 1,5 5-1,-2-2 1,1 2 3,2 1 1,4 3-1,-3-3 0,8 3 0,2 0 1,-1-2-1,6 1 2,3-1 1,4 0 0,3-2 0,8 0-1,1 2 0,8-5 0,2 0 0,10-1 2,1 1-1,7-4 4,2 0-4,2 0 0,7-4 2,-5 0 0,2 0-1,0-3 0,1-2 1,-5 1-1,1-3-1,0 2-2,-9-2 2,1-1 1,-7 0 1,-2-2 4,-9 2 5,0 1 9,-8-4 6,-1 3 5,-4 1 5,-8 2 0,2-3-1,-4 0-2,-1 4-3,-2 1-2,1 0-4,-4-1-3,3 0-1,-3 5-9,3-1-1,2 3-7,-2-2-5,2 2-3,0 1 1,-2 0-5,3 1 2,-6 2 2,3 2 2,-1-2-1,1 2 1,0 2 0,0 4-1,5-4 0,0 1 2,0 3 0,5 1-1,0-4-2,3 4 2,2-1-2,3-2 1,1 3 2,4 2 1,2-2 1,1 0 0,5 2 1,0-2-1,3 1-2,-2-2 2,5 3-1,-5 0 2,5-2-3,-6 3 2,3-1 0,-3-2 0,-4-1-2,-3-2 0,-1 2-2,-5-2 1,-4-1-1,-5 1 2,-1-2 0,-10 0 3,1-2 1,-9 2-1,1-4 4,-7 2 3,-8 1 1,0-1 2,-4-2 5,-1 1 0,-1-3 0,1 1 0,-3 2-3,3-3 0,4-1-5,-1 4-2,-1-4-2,5 0-2,3 0-3,2 0 1,1 0-3,0 0 1,2-4-7,1 4-23,4-1-31,-1 1-60,2-4-150,4 2-148,1-3-206,3 2-211,2-2-91,1-6-4,2 4 116,5-1 128,-4-4 208</inkml:trace>
        </inkml:traceGroup>
        <inkml:traceGroup>
          <inkml:annotationXML>
            <emma:emma xmlns:emma="http://www.w3.org/2003/04/emma" version="1.0">
              <emma:interpretation id="{0BF1C254-4670-4BE9-91E4-089DD5B8EA3E}" emma:medium="tactile" emma:mode="ink">
                <msink:context xmlns:msink="http://schemas.microsoft.com/ink/2010/main" type="inkWord" rotatedBoundingBox="2714,11870 2943,11880 2940,11955 2712,11945"/>
              </emma:interpretation>
              <emma:one-of disjunction-type="recognition" id="oneOf8">
                <emma:interpretation id="interp40" emma:lang="en-IN" emma:confidence="0">
                  <emma:literal>-</emma:literal>
                </emma:interpretation>
                <emma:interpretation id="interp41" emma:lang="en-IN" emma:confidence="0">
                  <emma:literal>_</emma:literal>
                </emma:interpretation>
                <emma:interpretation id="interp42" emma:lang="en-IN" emma:confidence="0">
                  <emma:literal>~</emma:literal>
                </emma:interpretation>
                <emma:interpretation id="interp43" emma:lang="en-IN" emma:confidence="0">
                  <emma:literal>+</emma:literal>
                </emma:interpretation>
                <emma:interpretation id="interp44" emma:lang="en-IN" emma:confidence="0">
                  <emma:literal>^</emma:literal>
                </emma:interpretation>
              </emma:one-of>
            </emma:emma>
          </inkml:annotationXML>
          <inkml:trace contextRef="#ctx0" brushRef="#br0" timeOffset="39696.7452">8403 6785 399,'-3'3'482,"0"-3"31,1 2 18,-1-2-98,2 3-190,-3-3-108,1 0-48,2 0-5,1 0 21,-4 0 30,3 0 32,1 0 26,0 0 17,0 0 0,-3 0-13,3 0-21,0 0-20,0 0-16,0 0-15,0 0-24,0 0-13,0 0-15,0 0-15,-4 0-11,4 0-11,0 0-6,0 0-3,0 0-8,0 0-7,-1 0-2,1 0-2,-3 0-3,3 0 0,0 0-1,0 0-2,-4 0 0,4 0 3,0 0 5,0 0-1,0 0-1,0 0 7,0 0 0,0 0 5,0 0-2,0 0 5,0 0 4,0 0 1,0 0 0,0 0-2,0 0-5,0 0 0,0 0-3,0 0-2,0 0-5,0 0 2,0 0-4,0 0-1,0 0-2,-1 0-2,1 0 4,0 0-4,0 0 1,0 0 2,0 0-2,0 0-3,0 0 2,0 0 0,0 0-1,0 0-1,0 0-1,1 0 0,-1 0 1,0 0 0,0 0 1,0 0 0,0 0 2,0 0 0,0 0 0,0 0-3,0 0 2,0 0 0,0 0 0,0 0 0,0 0-1,0 0 1,0 0-2,0 0-1,0 0-1,0 0-2,0 0 0,0 0 1,0 0 3,0 0 1,0 0 0,0 0 2,0 0 1,0 0 1,0 0 0,0 0-1,0 0 0,0 0 0,0 0 1,0 0-5,0 0 0,0 0 2,0 0-5,0 0 4,0 0 2,0 0 6,0 0-4,0 0 1,0 0 1,0 0-3,0 1-1,0-1-1,0 0 1,0 0 1,0 0 0,0 0-2,0 0 0,0 0 3,0 0-1,0 0 2,0 0-1,0 0 1,0 0 1,0 0 0,0 0 0,0 0 3,0 0 1,0 0 2,0 0 2,0 0-1,0 0 0,0 0-3,0 0 1,0 0-2,0 0-1,4 0-3,-4 0 2,0 0 3,0 0-3,0 0 0,0 0 0,0 0 0,0 0 0,0 0-2,0 0 1,0 0-2,0 0-1,0 0 2,0-1-1,0 1 2,0 0-2,0 0 2,3 0 0,-3 0 0,0 0 0,0 0 0,0 0 0,0 0 3,0 0-2,0 0-1,0 0 0,0 0 2,0 0-1,0 0-4,0 0 2,0 0 0,0 0 0,0 0 0,1 0-2,-1 0 1,0-3-5,0 3 3,0 0-4,0 0-12,-1-2-26,1 2-71,1-3-169,6 3-134,7-7-201,4-2-208,16 1-86,11-6 8,9-4 138,13-2 118,15-4 193</inkml:trace>
        </inkml:traceGroup>
      </inkml:traceGroup>
    </inkml:traceGroup>
    <inkml:traceGroup>
      <inkml:annotationXML>
        <emma:emma xmlns:emma="http://www.w3.org/2003/04/emma" version="1.0">
          <emma:interpretation id="{2387ABCD-E668-40D7-B6E7-185FB206E058}" emma:medium="tactile" emma:mode="ink">
            <msink:context xmlns:msink="http://schemas.microsoft.com/ink/2010/main" type="paragraph" rotatedBoundingBox="-8101,13084 1229,12629 1261,13290 -8069,13745" alignmentLevel="1"/>
          </emma:interpretation>
        </emma:emma>
      </inkml:annotationXML>
      <inkml:traceGroup>
        <inkml:annotationXML>
          <emma:emma xmlns:emma="http://www.w3.org/2003/04/emma" version="1.0">
            <emma:interpretation id="{39BD0A4F-1104-47BF-80E3-FB5014E0B75A}" emma:medium="tactile" emma:mode="ink">
              <msink:context xmlns:msink="http://schemas.microsoft.com/ink/2010/main" type="inkBullet" rotatedBoundingBox="-8088,13353 -6865,13293 -6855,13497 -8078,13557"/>
            </emma:interpretation>
            <emma:one-of disjunction-type="recognition" id="oneOf9">
              <emma:interpretation id="interp45" emma:lang="en-IN" emma:confidence="0">
                <emma:literal>-</emma:literal>
              </emma:interpretation>
            </emma:one-of>
          </emma:emma>
        </inkml:annotationXML>
        <inkml:trace contextRef="#ctx0" brushRef="#br0" timeOffset="30617.3025">-517 7420 376,'-11'-1'454,"1"1"39,2-4 29,0 3-120,3 1-122,1-3-66,0 3 10,1-1 37,2 1 26,-3-3 17,1 3-2,3 0-32,-1 0-74,1 0-70,-4 0-57,3 3-32,-2 1-17,-5 2-13,3 1 0,-3 4-5,3-3 0,0 3 2,2-1-2,3-1-1,0 1 1,0-1 0,3-1-1,2 1-1,3-2 20,0-3 25,5 1 23,0-2 18,-1 1 12,6-4 8,0 0-14,1-4-17,2 4-20,-2-5-13,0-2-13,-1 0-8,-2-1-4,-1-1-6,1 0-1,-4-2-3,0 1 3,-3 2 3,1 0 0,-2 0 2,0 1-1,0 3-2,0 0-5,2 1-6,1-1-2,6 4-2,0 0 2,8 1-1,1 2 2,3 1 0,4 3 0,1 0 0,0 4 0,0-6 2,-4 9-2,-1-2-2,-2-2 2,-3 0-1,-1 1 1,-4 1 0,-1-3-2,-6-1 4,-4-1-2,0 1 1,0-4 4,-3 2-1,0-5 14,-2 3 10,-1-3 12,1-1 1,-3-1 2,2-3-2,1-3-10,-3 3-13,5-5-11,3-4-4,3 3-10,3-4-12,7 0-20,-3-1-30,3-1-57,0 2-120,3 2-113,-2 1-79,7 0-125,0-1-117,5 0-95,-1 3 38,6 2 77,-4-2 68,5 2 135</inkml:trace>
      </inkml:traceGroup>
      <inkml:traceGroup>
        <inkml:annotationXML>
          <emma:emma xmlns:emma="http://www.w3.org/2003/04/emma" version="1.0">
            <emma:interpretation id="{436328AB-7A30-4C64-884A-B1B9C99B39A4}" emma:medium="tactile" emma:mode="ink">
              <msink:context xmlns:msink="http://schemas.microsoft.com/ink/2010/main" type="line" rotatedBoundingBox="-6315,12996 1229,12629 1261,13290 -6283,13658"/>
            </emma:interpretation>
          </emma:emma>
        </inkml:annotationXML>
        <inkml:traceGroup>
          <inkml:annotationXML>
            <emma:emma xmlns:emma="http://www.w3.org/2003/04/emma" version="1.0">
              <emma:interpretation id="{71193C78-EFFA-4436-8D73-1F1E22625BBB}" emma:medium="tactile" emma:mode="ink">
                <msink:context xmlns:msink="http://schemas.microsoft.com/ink/2010/main" type="inkWord" rotatedBoundingBox="-6306,13146 -584,13020 -574,13469 -6297,13594"/>
              </emma:interpretation>
              <emma:one-of disjunction-type="recognition" id="oneOf10">
                <emma:interpretation id="interp46" emma:lang="en-IN" emma:confidence="0">
                  <emma:literal>mass</emma:literal>
                </emma:interpretation>
                <emma:interpretation id="interp47" emma:lang="en-IN" emma:confidence="0">
                  <emma:literal>snares</emma:literal>
                </emma:interpretation>
                <emma:interpretation id="interp48" emma:lang="en-IN" emma:confidence="0">
                  <emma:literal>unau</emma:literal>
                </emma:interpretation>
                <emma:interpretation id="interp49" emma:lang="en-IN" emma:confidence="0">
                  <emma:literal>unaus</emma:literal>
                </emma:interpretation>
                <emma:interpretation id="interp50" emma:lang="en-IN" emma:confidence="0">
                  <emma:literal>snare</emma:literal>
                </emma:interpretation>
              </emma:one-of>
            </emma:emma>
          </inkml:annotationXML>
          <inkml:trace contextRef="#ctx0" brushRef="#br0" timeOffset="31827.1612">2254 7310 230,'43'-11'606,"-14"5"110,-8 1 66,-3 0 38,-6 1-223,-2 2-163,-3-1-174,1 3-102,-7 0-44,4 3-17,-2-1-6,0 5-4,-3 0 3,0 2-3,0-1-20,0 4-13,0 2-16,0-3-10,0 1-9,-3-1-6,3 1-1,-5-3-5,2 2-3,2-2-2,1 0-1,-8 1-4,4-2-4,-1-1-23,2 0-56,3-6-82,0 3-87,3-4-70,-3 3-42,5-6-11,-1 3 15,0-4 46,1 0 53,3-4 46,0 0 34,0-5 31,-3 3 36,3-5 41,0 2 57,-3-2 56,0 3 46,-2-3 36,2 3 17,0-2 13,-2 2-3,2 1-11,-2-1-9,2 0 10,-4 3 22,10 1 27,-3 1 28,7-1 13,1 0 3,2 1-21,6 4-24,-4-2-35,6-1-42,-3 5-34,5-3-27,-2 4-15,3 0-19,-7 0-6,3 4-1,-3-1-3,-1 2 1,-5 1 2,0-1 4,-8 2-3,2 0 0,-10-1 1,-4 4-2,-2-4 1,-8 4 3,1-3 4,-7-1 4,0 2 8,-1-1 10,-5-2 4,5 2 4,-3 0 0,3-3-1,4 0-6,-1 0-9,5 0-6,0-1-8,0-2-6,5 3-5,0-1-2,4 1 0,0-1 0,1 1 0,6 0-4,1 0 4,-3 0 0,7 3 3,3-2-2,2 2 2,2 0 1,4 0 0,3 3-2,4-1 1,6-2 0,7 5 1,-1-4-1,4 3 2,1-1-1,2 2 1,3-3 1,2 1 4,-3 2 1,-1-3 3,1 0 6,-1-1 2,-4 3 3,-4-4-3,-2 0 3,-3 0-1,-4-6 1,-3 4-1,-5 1-2,-2-1 6,-5-3-2,-1 3 0,-1-5 1,-4 1 2,1 1 0,-6-2-1,2 0-4,0 0 0,-5 4-5,3-4-7,-3 0-5,0 0-7,-3 0-19,-5-4-43,0 4-90,-2 0-154,-2 0-128,-1-2-198,0 1-186,0-4-69,5-1 33,3-1 125,2 1 112,6-1 196</inkml:trace>
          <inkml:trace contextRef="#ctx0" brushRef="#br0" timeOffset="32617.7233">4080 7291 68,'16'-8'432,"-7"2"54,-1-1 29,-4 0 19,0 2-153,-4-2-151,2 2-60,-2 2 9,0-2 44,-2 2 44,-1 0 35,2 2 17,-6-3-12,6 2-44,-4 1-67,-2 1-60,3 0-49,-4 0-38,-2 1-20,-8 5-18,2 1-5,-8-1-2,2 4-2,-4 1 10,0-2 7,-3 5 7,4-3 0,-1 0 4,5 4 3,-3-3-4,7-1-10,0 0-4,5 0-1,2-2-8,4-2-1,-1 0-5,7 0 0,0-3 0,2 2 5,6-2 8,3-3 9,3 3 5,6-4 0,2 0 1,2-4-2,2 0-4,4 0-9,1-1-3,1-2-1,2-2-2,-4 2-3,1-2 0,1-1 3,-7 1-1,-2-1 6,1 2 7,-8-3 6,-3 3 7,0 1 9,-5-2 8,-4 2 5,-4 2 4,0-2-4,0 2 4,-3 1-8,6-1-2,-3 3-6,0-1-8,0 1-5,0 2-10,0-3-7,0 2-8,0 1-4,-3 0-4,2 1 0,1 2-2,-4-1 4,4 3-3,-4 0 5,4-1 1,-4 4 0,1-4-1,3 3 2,0-1-1,0 2 1,0-1-2,0 1-2,0-1 2,0 4-1,7-4 1,-3 2-3,0-2 2,5 2 1,-1-2 1,2 0 0,3 2-1,3-2 3,0 1-1,2-3 0,2 3-1,1-4 0,0 3-1,2-2 0,1 2-1,1-1-2,-2-1 3,1-2 0,1 4 2,-2-3-1,1 0 0,-3 0 1,0 0-2,-4-1 0,1-1 0,1 1 2,-6 1 2,2-1-2,-3-3-2,3 5 3,-2-5 2,-1 1 1,-2 2 0,1 0 1,-4-1-4,-1-2-1,-1 0 0,0 2-1,0-2-1,-2 0-1,0 0-5,-3 0-21,-3 0-36,0-2-68,-5-3-158,-2 2-145,-3-3-219,-3 1-199,-6-2-80,-4-4 3,-3 0 128,-5-1 125,-4-6 218</inkml:trace>
          <inkml:trace contextRef="#ctx0" brushRef="#br0" timeOffset="31065.6206">1157 7243 236,'16'-8'539,"-7"0"74,-1 1 68,0 4 89,-3-2-184,-2-1-112,2 5-96,-5-3-61,2 4-64,1 0-85,-3 0-63,0 5-37,0 1-21,0 2-3,0 3-2,0 1-2,-3-1-6,1 0-9,2 6-7,0-6-5,-3 6-3,1-5-5,2 2 2,-3-3-1,3 1 0,0-1-2,0 1 1,0-3 1,0-2-5,0-3 0,0 4-3,0-4 2,0-3 0,3 3 2,-3 0 8,5-4 8,-3 0 7,6 0 0,3-3 2,3 2-3,6-4-6,0 2-7,3 2-3,1-2-4,-2 3-3,3-3 2,0 3-3,2 0 2,2 3-2,3-3 0,-1 3 2,3 1 0,-1-3 2,1 4-3,0 1-1,-4 1 2,-1-2-1,-6-2 0,-3 5-1,0 0 0,-8-1 1,-2 0 1,-5-3 2,-5 4-4,-2 0 2,-11-1-2,-3-1 2,-9 2-1,-4-1-4,-8 0-1,-2-2-14,1 0-37,3 1-100,1-1-140,5-3-108,5-1-177,6-2-160,2-1-89,7-3 35,9-2 107,8 0 89,6-2 170</inkml:trace>
          <inkml:trace contextRef="#ctx0" brushRef="#br0" timeOffset="143102.8724">5321 7235 48,'-4'-3'419,"-1"-2"59,-2 3 33,3-3 20,-1 4-145,0-5-150,0 5-66,2-5 11,-2 5 64,5-3 57,-6 1 39,4 3 25,-1-5-2,1 5-51,-1-3-81,-2 0-60,5 3-44,-5-1-29,5 1-19,-3 0-12,0-4-11,1 4-10,2 0-11,0-1-2,-3 1-6,0 0-6,3 0-4,-2 0-5,2 0-2,0 0-8,0 0-6,0 1-3,2-1-3,-2 0-2,0 4-3,0-4 2,3 4 4,0-1 0,2 5 4,3-1 0,0 4 4,-1 1 0,1 0 2,3 0-1,-1 3 2,1-2 1,-5 2 0,6-3 1,-4 3 2,4-3 2,-4 2 4,0-2-3,-1-1 0,1-2-1,-3 3-3,3-5-2,-4 1-2,3-3-1,-5 0 1,4 1 0,-4-2 1,1-1 1,-2-2 1,-1 3 0,4-4 4,-4 1 7,0-1 4,0 0 4,0 0 4,0 0 2,0 0 3,3 0-7,-2-1-4,4-3-6,3 3-5,3-2-7,4-1-4,4-3 0,2 2-1,6-2 0,5 0-1,4-2 0,5 0 1,9-1 0,5 1-3,6-3 1,6 2 1,4-2 1,2 1-2,6 0 3,-4-3-1,2 3 0,-4 1 1,-3-2 3,-2 3-1,-12 1 1,-2 0 2,-7 0 3,-5 5 2,-7-2 2,-3-1 2,-5 1 2,-3 3 3,-6-3 0,-2 4 0,-3-1-1,-5 2 3,1-4 2,-4 4-3,3-1 1,-5 1 2,1 0-2,0 0 0,-2 0-3,-2 0-2,3 0 0,1-3-1,-4 3-2,1 0 0,-1 0-2,0 0 1,3 0-5,-3 0-1,0 0-1,0 0-1,0 0-1,2 0 1,-2 0-2,0 0 0,0 0 1,0 0-3,0 0 0,0 0 0,0 0 0,0 0 0,0 0-3,0 0 3,0 0 3,0 0-2,0 0 1,0 0 1,0 0-2,0 0 3,0 0-3,0 0 1,0 0-1,0 0-1,0 0 0,0 0 0,0 0-1,0 0-2,0 0 1,0 0 0,0 0 0,0 0 0,-2 0-4,2 0-8,-8 0-24,0 0-36,-8 0-51,2 0-127,-10 0-169,-2 3-197,-4-3-228,-3 1-101,3-1-23,-5 0 87,1-1 153,-3-2 197</inkml:trace>
        </inkml:traceGroup>
        <inkml:traceGroup>
          <inkml:annotationXML>
            <emma:emma xmlns:emma="http://www.w3.org/2003/04/emma" version="1.0">
              <emma:interpretation id="{9A25F6AC-D492-4ED2-A421-A6C7670C5BA7}" emma:medium="tactile" emma:mode="ink">
                <msink:context xmlns:msink="http://schemas.microsoft.com/ink/2010/main" type="inkWord" rotatedBoundingBox="894,12645 1229,12629 1233,12722 899,12738"/>
              </emma:interpretation>
              <emma:one-of disjunction-type="recognition" id="oneOf11">
                <emma:interpretation id="interp51" emma:lang="en-IN" emma:confidence="0">
                  <emma:literal>-</emma:literal>
                </emma:interpretation>
                <emma:interpretation id="interp52" emma:lang="en-IN" emma:confidence="0">
                  <emma:literal>_</emma:literal>
                </emma:interpretation>
                <emma:interpretation id="interp53" emma:lang="en-IN" emma:confidence="0">
                  <emma:literal>~</emma:literal>
                </emma:interpretation>
                <emma:interpretation id="interp54" emma:lang="en-IN" emma:confidence="0">
                  <emma:literal>^</emma:literal>
                </emma:interpretation>
                <emma:interpretation id="interp55" emma:lang="en-IN" emma:confidence="0">
                  <emma:literal>+</emma:literal>
                </emma:interpretation>
              </emma:one-of>
            </emma:emma>
          </inkml:annotationXML>
          <inkml:trace contextRef="#ctx0" brushRef="#br0" timeOffset="36559.5191">10194 6002 78,'-6'0'399,"4"0"45,-4 0 25,4 0-11,2 0-120,-3 0-123,3 0-75,0 0-30,0 0-17,3 0-9,-3 0-8,0 0-2,2 0 7,-2-3 10,0 3 11,0 0 23,0 0 9,0 0 7,3 0 2,-3 0-9,0 0-15,0 0-24,0 0-22,3 0-17,-3 0-20,2 0-16,-2 0-8,3 0-25,-3-3-64,5 1-74,-1 2-73,9-4-144,3-1-152,8-2-112,4 0-8,5-5 35,12 4 53,2-7 133</inkml:trace>
        </inkml:traceGroup>
      </inkml:traceGroup>
    </inkml:traceGroup>
  </inkml:traceGroup>
</inkml:ink>
</file>

<file path=ppt/ink/ink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29:39.51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543363D-6C7A-4657-BDE9-92A9F1F9457A}" emma:medium="tactile" emma:mode="ink">
          <msink:context xmlns:msink="http://schemas.microsoft.com/ink/2010/main" type="inkDrawing" rotatedBoundingBox="-5787,8456 -3436,8253 -3434,8277 -5785,8479" semanticType="underline" shapeName="Other">
            <msink:sourceLink direction="with" ref="{8C8B1A3D-DA13-4D5B-A114-A2CCF9ECCD02}"/>
          </msink:context>
        </emma:interpretation>
      </emma:emma>
    </inkml:annotationXML>
    <inkml:trace contextRef="#ctx0" brushRef="#br0">283 183 405,'-42'5'486,"4"-2"33,4 1 18,2 1-103,4-3-185,8-1-109,-1 3-51,5-4-17,1 1-4,7-1 6,0 2 0,0-2 1,3 0-9,1 0-11,0 0-11,4 0 27,4 4 54,5-4 57,-1 0 38,8 0 31,10 0 21,4-4-26,14 2-46,13-3-55,11 2-35,12-6-27,8 4-21,10-5-14,8 1-13,5 0-9,6-3-10,2 2-1,3-2-4,-5 1 3,-5 0-3,0 0-1,-9 3 1,-2-1-4,-8 2 1,-8 0-2,-5-2 0,-6 4-1,-6-2 0,-12 3 1,-10-1 0,-4 2 2,-8 2 0,-6-2-1,-8 0 0,-1 2 1,-6 1-4,0-3-4,-5 3 0,0 0 0,-3-1 0,-1 1-10,0 0-46,-4 0-125,1-3-132,2 3-195,-7 0-223,0-4-123,-4 3-22,-1 1 87,-4-3 113,0 0 181</inkml:trace>
  </inkml:traceGroup>
</inkml:ink>
</file>

<file path=ppt/ink/ink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29:40.04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D63440B5-1A29-474C-BA44-FA71CB6854F4}" emma:medium="tactile" emma:mode="ink">
          <msink:context xmlns:msink="http://schemas.microsoft.com/ink/2010/main" type="inkDrawing" rotatedBoundingBox="-5059,8626 -2669,8366 -2660,8447 -5051,8707" shapeName="Other"/>
        </emma:interpretation>
      </emma:emma>
    </inkml:annotationXML>
    <inkml:trace contextRef="#ctx0" brushRef="#br0">227 212 272,'-37'9'435,"7"1"31,4-1 19,2-5-79,6 3-147,1-2-95,4-2-54,0 1-21,5-3-8,0-1 6,3 4-1,-1-4 5,4 0 18,-3 0 21,2 0 26,0 3 25,1-3 23,-3 0 10,5 0 1,0 0-10,-3 0-14,3 0-18,0 0-26,3 0-16,2 0-19,3-3-12,-1 3-15,7 0-18,-1-4-9,8 3-11,-2-2-7,5 2-7,5-6-7,1 4 1,7-2-6,2 1-4,7-4-3,1 4-1,9-3-2,3-2-1,7 1 1,3 0-3,7-3 0,-1 3 0,7-2 5,4-2-5,4 4-1,0-4 3,6 2-2,2 1-1,2-3 2,1 3 2,-7 1 0,0-3 3,-6 4 0,-5 0-1,-3 1 7,-7 0-2,-11-1 6,-6 2 1,-6 3 0,-10-3 2,0 4-4,-9-1-6,-6 0 2,-1-1-3,-6 3 0,-5-4-4,-3 4-3,1 0 0,-3 0-2,-3 0-18,-5-3-41,-4 3-144,-2 0-177,-15-2-282,-16-1-209,-14 1-103,-29 0-17,-21-1 110,-26 1 160,-26 0 272</inkml:trace>
  </inkml:traceGroup>
</inkml:ink>
</file>

<file path=ppt/ink/ink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0:06.53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30D20D0-85FC-48F2-BBB6-27BF4C1B4701}" emma:medium="tactile" emma:mode="ink">
          <msink:context xmlns:msink="http://schemas.microsoft.com/ink/2010/main" type="writingRegion" rotatedBoundingBox="6694,11026 6774,11026 6774,11044 6694,11044"/>
        </emma:interpretation>
      </emma:emma>
    </inkml:annotationXML>
    <inkml:traceGroup>
      <inkml:annotationXML>
        <emma:emma xmlns:emma="http://www.w3.org/2003/04/emma" version="1.0">
          <emma:interpretation id="{F02D77DD-EF0F-488E-9AD6-2B2B4503DCAD}" emma:medium="tactile" emma:mode="ink">
            <msink:context xmlns:msink="http://schemas.microsoft.com/ink/2010/main" type="paragraph" rotatedBoundingBox="6694,11026 6774,11026 6774,11044 6694,11044" alignmentLevel="1"/>
          </emma:interpretation>
        </emma:emma>
      </inkml:annotationXML>
      <inkml:traceGroup>
        <inkml:annotationXML>
          <emma:emma xmlns:emma="http://www.w3.org/2003/04/emma" version="1.0">
            <emma:interpretation id="{66F635C2-340F-4012-83E9-CE52CDD3E1F7}" emma:medium="tactile" emma:mode="ink">
              <msink:context xmlns:msink="http://schemas.microsoft.com/ink/2010/main" type="line" rotatedBoundingBox="6694,11026 6774,11026 6774,11044 6694,11044"/>
            </emma:interpretation>
          </emma:emma>
        </inkml:annotationXML>
        <inkml:traceGroup>
          <inkml:annotationXML>
            <emma:emma xmlns:emma="http://www.w3.org/2003/04/emma" version="1.0">
              <emma:interpretation id="{CCFD9B24-8BEC-4168-9BD5-E02DD660A412}" emma:medium="tactile" emma:mode="ink">
                <msink:context xmlns:msink="http://schemas.microsoft.com/ink/2010/main" type="inkWord" rotatedBoundingBox="6694,11026 6774,11026 6774,11044 6694,11044"/>
              </emma:interpretation>
              <emma:one-of disjunction-type="recognition" id="oneOf0">
                <emma:interpretation id="interp0" emma:lang="en-IN" emma:confidence="0">
                  <emma:literal>is</emma:literal>
                </emma:interpretation>
                <emma:interpretation id="interp1" emma:lang="en-IN" emma:confidence="0">
                  <emma:literal>as</emma:literal>
                </emma:interpretation>
                <emma:interpretation id="interp2" emma:lang="en-IN" emma:confidence="0">
                  <emma:literal>As</emma:literal>
                </emma:interpretation>
                <emma:interpretation id="interp3" emma:lang="en-IN" emma:confidence="0">
                  <emma:literal>us</emma:literal>
                </emma:interpretation>
                <emma:interpretation id="interp4" emma:lang="en-IN" emma:confidence="0">
                  <emma:literal>ns</emma:literal>
                </emma:interpretation>
              </emma:one-of>
            </emma:emma>
          </inkml:annotationXML>
          <inkml:trace contextRef="#ctx0" brushRef="#br0">7526-967 165,'7'-1'398,"-7"-3"48,1 4 39,3-3-33,-3 3-131,2 0-99,1-1-58,-3 1-37,2 0-23,1 0-13,-4 0-1,1-3 6,2 3 9,-3 0 11,0 0 9,2 0 1,-2-1 7,3 1 4,0 0 7,-3 0 2,0 0 1,2 0-3,-2 0-13,0-3-17,3 3-20,-3 0-14,0 0-17,2 0-11,-2 0-6,0 0-5,3 0-5,0 0-4,-3 0-2,0 0-4,0 0-5,0 0 0,0 0-4,0 0-3,0 0-4,0 0-1,0 0-1,0 0 0,0 0 1,0 0-1,0 0-5,0 0 3,0 0 0,0 0 0,0 0-5,0 0 1,2 0 3,-2 0-3,0 0 1,0 0-3,0 0 0,0 0 0,3 0 0,-1 0 2,-2 0-2,3 0 3,-3 0 0,0 0 0,0 0-2,0 0 2,0 0-2,3 0-1,-3 0 0,0 0 0,0 0 0,0 0 1,0 0 1,0 0 2,0 0-1,0 0-2,0 0 1,0 0-2,0 0 0,0 0 0,0 0 0,0 0 2,0 0-1,0 0-2,0 0-1,0 0-1,0 0 2,0 0 1,0 0 0,0 0 2,0 0-2,0 0 4,0 0-1,0 0-3,0 0 1,0 0-1,0 0 4,0 0-4,0 0 0,0 0 1,0 0 1,0 0-2,0 0 0,0 0 0,0 0-2,0 0 1,0 0 1,0 0 0,0 0 1,0 0 1,0 0 0,0 0-2,0 0 0,0 0 1,0 0-2,0 0 1,0 0 0,0 0-2,0 0 2,0 0-2,0 0 1,0 0-1,0 0 0,0 0 2,0 0 2,0 0-1,0 0-1,0 0 0,2 0 1,-2 0-1,0 0 0,0-2-2,0 2 2,0 0 2,0 2-2,0-4 0,0 2 3,0 0-1,0 0 0,0 0-2,0 0 2,0 0-1,0 2-1,0-2 0,0 0 5,0 0-1,0 0-3,0 0 0,0 0 2,0 0-3,0 0-3,0 0 2,0 0 2,3 0 2,-3 0-1,0 0-2,0 0 1,0 0 2,0 0 1,0 0 1,0 0-1,0 0 1,0 0 3,0 0-1,0 0-2,0 0 1,0 0-2,0 0 0,0 0-2,0 0 1,0 0-3,0 0 2,0 0-2,0 0 1,0 0-1,0 0-1,0 0 1,0 0-3,0 0 1,-3 0-2,3 0 4,-2 0 0,2 0 0,0 0 4,0 0-1,0 0-1,0 0-2,0 0 1,0 0-1,0 0-3,0 0-1,0 0-19,0 0-68,0 0-127,0 0-102,0 3-149,-6-3-196,1 0-131,-3-3-15,-5 3 85,-5 0 81,-7-2 136</inkml:trace>
        </inkml:traceGroup>
      </inkml:traceGroup>
    </inkml:traceGroup>
  </inkml:traceGroup>
</inkml:ink>
</file>

<file path=ppt/ink/ink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0:02.67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AFB1E72-8292-4FD9-B629-869456C61BC1}" emma:medium="tactile" emma:mode="ink">
          <msink:context xmlns:msink="http://schemas.microsoft.com/ink/2010/main" type="writingRegion" rotatedBoundingBox="-3083,11929 -1363,11929 -1363,13342 -3083,13342"/>
        </emma:interpretation>
      </emma:emma>
    </inkml:annotationXML>
    <inkml:traceGroup>
      <inkml:annotationXML>
        <emma:emma xmlns:emma="http://www.w3.org/2003/04/emma" version="1.0">
          <emma:interpretation id="{92109A49-D1C3-404A-8695-A974BBD64A47}" emma:medium="tactile" emma:mode="ink">
            <msink:context xmlns:msink="http://schemas.microsoft.com/ink/2010/main" type="paragraph" rotatedBoundingBox="-3083,11929 -1363,11929 -1363,13342 -3083,13342" alignmentLevel="1"/>
          </emma:interpretation>
        </emma:emma>
      </inkml:annotationXML>
      <inkml:traceGroup>
        <inkml:annotationXML>
          <emma:emma xmlns:emma="http://www.w3.org/2003/04/emma" version="1.0">
            <emma:interpretation id="{8357EF42-C446-47FA-9D37-A8228E8B5165}" emma:medium="tactile" emma:mode="ink">
              <msink:context xmlns:msink="http://schemas.microsoft.com/ink/2010/main" type="line" rotatedBoundingBox="-3083,11929 -1363,11929 -1363,13342 -3083,13342"/>
            </emma:interpretation>
          </emma:emma>
        </inkml:annotationXML>
        <inkml:traceGroup>
          <inkml:annotationXML>
            <emma:emma xmlns:emma="http://www.w3.org/2003/04/emma" version="1.0">
              <emma:interpretation id="{D514FF02-52EA-47C5-B9D1-42BADD8E89E0}" emma:medium="tactile" emma:mode="ink">
                <msink:context xmlns:msink="http://schemas.microsoft.com/ink/2010/main" type="inkWord" rotatedBoundingBox="-3083,11929 -1363,11929 -1363,13342 -3083,13342"/>
              </emma:interpretation>
              <emma:one-of disjunction-type="recognition" id="oneOf0">
                <emma:interpretation id="interp0" emma:lang="en-IN" emma:confidence="0">
                  <emma:literal>3</emma:literal>
                </emma:interpretation>
                <emma:interpretation id="interp1" emma:lang="en-IN" emma:confidence="0">
                  <emma:literal>2</emma:literal>
                </emma:interpretation>
                <emma:interpretation id="interp2" emma:lang="en-IN" emma:confidence="0">
                  <emma:literal>}</emma:literal>
                </emma:interpretation>
                <emma:interpretation id="interp3" emma:lang="en-IN" emma:confidence="0">
                  <emma:literal>B</emma:literal>
                </emma:interpretation>
                <emma:interpretation id="interp4" emma:lang="en-IN" emma:confidence="0">
                  <emma:literal>s</emma:literal>
                </emma:interpretation>
              </emma:one-of>
            </emma:emma>
          </inkml:annotationXML>
          <inkml:trace contextRef="#ctx0" brushRef="#br0">71 192 241,'-8'-7'304,"1"-1"42,1 1 20,0-4-74,-2 6-42,0-3-18,3 1-3,-3 0-30,3 1-33,-1 0-34,4 0-23,-1 2-7,3-3-5,3 3 8,2-3 13,-2 2 8,7-1 9,2-2-3,4 4 0,5-3-12,0-1-12,10 4-14,2-3-17,3 1-12,5 0-12,1 1-7,1-1-1,2 4 2,-6-2-1,-1 1 1,-1 1-2,-6 2-6,1 2-4,-5 1-8,-1-1-3,-2 5-7,-7 0 0,-1 5 4,-3 0-3,-8 3 1,-2 7 1,-7-2-1,-4 1-1,-4 2-1,-2 0-2,-2 2 0,-2-1-4,2-4-4,0 0-2,2-1-1,2 0-2,3-3-2,2-1-1,3-2 2,2 1-1,4-5 0,2 0 3,3 1 4,6-5 3,-1 2 12,3-3 16,9 0 17,2-4 7,4 3 5,4-6 4,3 3-5,0-4-12,3 0-9,0 0-9,-5 0-3,2-3-3,-7 3-2,-1-4-2,-3 4 3,-5-3 5,0 2 6,-8-2 2,-1 3 2,-2-1 0,-2 0-6,-3 3-5,1 1-7,-4-3-8,1 3-4,-3 1-6,0-3-3,-3 3-5,1 0-4,-1 3-1,-2-2-4,-6 3 0,1 3 1,-2-1 0,0 1 3,0 2 2,-1 1-2,0 3 5,3-2 0,-1 1 0,1 6-2,6-3 1,-4 1-1,8 1-1,-4 2 1,8-2-1,-3 4 1,7 2 0,0-3 0,3 0 1,4 4 1,1-2 1,5 1 0,0-3 1,-1 2 1,3 0-3,1 0 0,2 1-1,-1-1 0,1-2 2,3 0 0,-2-1 2,0 1 2,-1-1-1,1 0-1,1 0-1,-3 0 0,1-3 2,0 0-1,-4 0-1,2 0 3,-3 2 1,0-3-3,0-1 2,-4 0 2,-1-1 2,-3 2 0,2 0-2,-2-4 3,-1 4-2,0-3 2,-3-4-3,2 3-1,-3 1 1,1-3-1,-5-1 1,1 3-1,3-3 0,-6-1 2,4 4-2,-4-3 1,1 0 8,-3 0-2,2-1 1,-2-2 0,-2 3 4,2-1-2,-8 0-6,3-2 4,-3 4-1,-1-2 2,0-2 1,-3 2 1,-1 0 1,-3-2 3,0 2 3,-5 1 0,0-4 2,-5 3-3,-1 0 0,-5-3-3,2 3 0,-4-3-1,0 0-5,0 1 1,1-1-5,-1 1-3,-3-2-3,7 1-8,-4-1-4,0-3-25,1 0-35,2 0-71,-3-3-174,4 1-154,1-3-247,-5-1-184,5-6-70,-1 1 10,1-1 146,0-6 140,4 3 243</inkml:trace>
        </inkml:traceGroup>
      </inkml:traceGroup>
    </inkml:traceGroup>
  </inkml:traceGroup>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06:24.192"/>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12DD35A7-F61F-40DA-BE7D-95CCC3568299}" emma:medium="tactile" emma:mode="ink">
          <msink:context xmlns:msink="http://schemas.microsoft.com/ink/2010/main" type="writingRegion" rotatedBoundingBox="1661,5047 2908,5047 2908,5340 1661,5340"/>
        </emma:interpretation>
      </emma:emma>
    </inkml:annotationXML>
    <inkml:traceGroup>
      <inkml:annotationXML>
        <emma:emma xmlns:emma="http://www.w3.org/2003/04/emma" version="1.0">
          <emma:interpretation id="{E6156FDF-FD78-4EF1-93EA-D13CC4B47D41}" emma:medium="tactile" emma:mode="ink">
            <msink:context xmlns:msink="http://schemas.microsoft.com/ink/2010/main" type="paragraph" rotatedBoundingBox="1661,5047 2908,5047 2908,5340 1661,5340" alignmentLevel="1"/>
          </emma:interpretation>
        </emma:emma>
      </inkml:annotationXML>
      <inkml:traceGroup>
        <inkml:annotationXML>
          <emma:emma xmlns:emma="http://www.w3.org/2003/04/emma" version="1.0">
            <emma:interpretation id="{A8125EDB-83E7-428C-B793-9341EDE7B057}" emma:medium="tactile" emma:mode="ink">
              <msink:context xmlns:msink="http://schemas.microsoft.com/ink/2010/main" type="line" rotatedBoundingBox="1661,5047 2908,5047 2908,5340 1661,5340"/>
            </emma:interpretation>
          </emma:emma>
        </inkml:annotationXML>
        <inkml:traceGroup>
          <inkml:annotationXML>
            <emma:emma xmlns:emma="http://www.w3.org/2003/04/emma" version="1.0">
              <emma:interpretation id="{6270C6CE-ADA7-4D86-9060-C2499D5CCE89}" emma:medium="tactile" emma:mode="ink">
                <msink:context xmlns:msink="http://schemas.microsoft.com/ink/2010/main" type="inkWord" rotatedBoundingBox="1661,5047 2908,5047 2908,5340 1661,5340"/>
              </emma:interpretation>
              <emma:one-of disjunction-type="recognition" id="oneOf0">
                <emma:interpretation id="interp0" emma:lang="en-IN" emma:confidence="0">
                  <emma:literal>-</emma:literal>
                </emma:interpretation>
                <emma:interpretation id="interp1" emma:lang="en-IN" emma:confidence="0">
                  <emma:literal>_</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z</emma:literal>
                </emma:interpretation>
              </emma:one-of>
            </emma:emma>
          </inkml:annotationXML>
          <inkml:trace contextRef="#ctx0" brushRef="#br0">61 51 258,'-8'-7'294,"2"1"26,-5-1-6,3 2-66,0 1-26,3 0 5,0 0 1,0 3-8,2-1-23,1-3 65,2 2-193,0 2-23,0 1-14,0 0-14,0-3-5,2 3-8,1 0-3,-3 0-4,0 0-2,0 3 1,0-3 2,2 1-2,4 5 2,-1-2 3,0 4 1,0-3-1,1 7 3,1-1 2,-1 3 1,0-2 0,6 0 0,-4 5 2,0-3 2,-2 2-3,5 0 0,-3 2-2,-3-6 1,3 6-2,0-5-2,-1-1 0,1-1-2,0 1-1,0-3 0,-4-2 3,1 1 0,2-1-2,-6-3 0,4-1 0,-2 2-1,1-5-1,-3 0 7,2 3 9,-1-3 16,4 0 20,4-3 31,3 3 34,11-5 16,10-2 6,4 0-9,12-4-14,9 3-28,5-4-25,1-2-7,0 0-1,1 2 1,0 0 4,-7 1-1,-3-4-3,-1 7-10,-5-3-10,-4 3-5,-4-1-7,-7 2-2,-3 0-1,-6 2 13,-5 3 9,-7-3 9,-1 3 13,0 0 2,-5 2-2,-3-3-9,1 1-9,-4 2-19,1 0-7,0 0-3,-1 0-5,1 0-5,-3 0-1,0 0 1,0 0-7,0 0-4,0 0-10,0 0-39,-3 0-90,1 0-101,2 2-79,0-2-136,0 3-126,0 1-114,-6 1 7,4 2 56,-6 0 58,0 2 125</inkml:trace>
        </inkml:traceGroup>
      </inkml:traceGroup>
    </inkml:traceGroup>
  </inkml:traceGroup>
</inkml:ink>
</file>

<file path=ppt/ink/ink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0:34.73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F95D74A-53F0-4ACA-91CA-41DA4297C9CD}" emma:medium="tactile" emma:mode="ink">
          <msink:context xmlns:msink="http://schemas.microsoft.com/ink/2010/main" type="writingRegion" rotatedBoundingBox="1642,4623 24417,4300 24603,17436 1828,17759"/>
        </emma:interpretation>
      </emma:emma>
    </inkml:annotationXML>
    <inkml:traceGroup>
      <inkml:annotationXML>
        <emma:emma xmlns:emma="http://www.w3.org/2003/04/emma" version="1.0">
          <emma:interpretation id="{234EB576-F906-4F89-8372-8675AE50E041}" emma:medium="tactile" emma:mode="ink">
            <msink:context xmlns:msink="http://schemas.microsoft.com/ink/2010/main" type="paragraph" rotatedBoundingBox="1624,4692 23643,4094 23696,6033 1677,6630" alignmentLevel="1"/>
          </emma:interpretation>
        </emma:emma>
      </inkml:annotationXML>
      <inkml:traceGroup>
        <inkml:annotationXML>
          <emma:emma xmlns:emma="http://www.w3.org/2003/04/emma" version="1.0">
            <emma:interpretation id="{F1A792FD-7C7A-4438-8804-2EAC85B62BCC}" emma:medium="tactile" emma:mode="ink">
              <msink:context xmlns:msink="http://schemas.microsoft.com/ink/2010/main" type="line" rotatedBoundingBox="1624,4692 23643,4094 23682,5524 1663,6121"/>
            </emma:interpretation>
          </emma:emma>
        </inkml:annotationXML>
        <inkml:traceGroup>
          <inkml:annotationXML>
            <emma:emma xmlns:emma="http://www.w3.org/2003/04/emma" version="1.0">
              <emma:interpretation id="{C47CF33D-775A-4FD4-B989-98F0C6F40487}" emma:medium="tactile" emma:mode="ink">
                <msink:context xmlns:msink="http://schemas.microsoft.com/ink/2010/main" type="inkWord" rotatedBoundingBox="1640,5267 4537,5188 4559,6020 1663,6099"/>
              </emma:interpretation>
              <emma:one-of disjunction-type="recognition" id="oneOf0">
                <emma:interpretation id="interp0" emma:lang="en-IN" emma:confidence="0">
                  <emma:literal>one</emma:literal>
                </emma:interpretation>
                <emma:interpretation id="interp1" emma:lang="en-IN" emma:confidence="0">
                  <emma:literal>Fe</emma:literal>
                </emma:interpretation>
                <emma:interpretation id="interp2" emma:lang="en-IN" emma:confidence="0">
                  <emma:literal>ee</emma:literal>
                </emma:interpretation>
                <emma:interpretation id="interp3" emma:lang="en-IN" emma:confidence="0">
                  <emma:literal>emit</emma:literal>
                </emma:interpretation>
                <emma:interpretation id="interp4" emma:lang="en-IN" emma:confidence="0">
                  <emma:literal>emit.</emma:literal>
                </emma:interpretation>
              </emma:one-of>
            </emma:emma>
          </inkml:annotationXML>
          <inkml:trace contextRef="#ctx0" brushRef="#br0">2221 405 150,'-7'8'392,"6"0"38,-2-1 19,1-3-38,-4 1-117,1-3-97,0 2-55,0 0-27,2-1-15,-2-2-23,0-1-20,5 4-23,-6-4-14,4 0-10,2 0-6,-3 3-30,3 1-85,-5-4-126,-3 1-146,-1-1-81,-4 3-41,-6-2 7,4-1 69</inkml:trace>
          <inkml:trace contextRef="#ctx0" brushRef="#br0" timeOffset="-172.3075">2293 37 191,'-26'-3'467,"1"1"39,4 2 24,-3-2 11,6 0-231,2 2-146,0-3-81,3 6-40,0-3-24,1 2-17,4 0-25,1 3-47,1 2-74,4 0-80,2 2-78,0 2-99,2 1-48,4 3 7,-4 1 58,3 3 69</inkml:trace>
          <inkml:trace contextRef="#ctx0" brushRef="#br0" timeOffset="-343.4853">2349 192 380,'-1'-1'473,"-7"-2"38,3 0 20,-3 3-100,3-1-162,-3-3-104,2 4-49,4 0-28,-3 0-10,-3-2-10,3 2-9,-1 0-10,4 0-13,4 0-8,4 0-9,-1 0-6,-3 0-5,6 2 1,3-2 5,2 0 3,4 0 3,4 0 8,5 0 6,3 0 0,1 0-3,4 0 0,0-2-4,-1 2-8,-2-1-1,3-3-3,-1 4-1,-4-1-2,0-1-5,-7 0 4,-1-1-3,-1 3-2,-8-4-1,-2 3-3,-2-1-11,-3 0-40,-2-1-40,-1 1-71,1-3-137,-8 3-130,-6-2-111,-4-2-26,-4 0 4,-2 2 51,0-2 129</inkml:trace>
          <inkml:trace contextRef="#ctx0" brushRef="#br0" timeOffset="-1255.9246">18 217 133,'-2'0'360,"2"1"36,-3-1 19,3 0-62,0 0-92,-1 0-82,1 0-42,0 4-17,-4-4-5,4 0-10,-3 1-13,2-1-14,1 2-19,-4-2-14,4 4-7,0-4-4,0 1-6,0-1-3,4 3 2,-4-3-1,1 1 1,2-1 0,1 0 3,2 0 7,0 0 7,7-1 12,0 1 22,8-3 11,0-2 4,5 3-3,7-3-10,3-2-19,0 0-22,0 1-15,4-1-11,-5 0-5,2 0 3,-3-2 0,-1-1 2,1 1-4,1 2 4,-4-5-1,1 3 0,-10 1 8,3-3 8,-8 3 12,-1-3 8,-6 3 20,-2-3 9,-3 4 15,1 1 1,-6-1 3,0 0 1,-6 2-8,4-2-9,-3 3-11,-6 1-12,1-2-9,2 1-4,-4 1-4,0 1-5,3 0-4,-4 2-2,0-2-5,0 2-9,-3 0-7,3 2-3,-4-2-5,1 2-3,-5 3 1,0-2 1,-2 3 2,-4 1 3,1 0 2,4 1 2,-2 1 2,1-1 5,-1 3 1,4 0 3,2 0 1,0 1 3,5 2-1,1 0-1,0-2-2,3 2 1,6 0 0,1 0-3,4 0 0,1-1-1,5-1-3,1 2-4,7-2-2,-3 1-3,8-1-4,-3-2 0,3 0-2,1 1-1,5-1-2,1-2 3,-3 3-8,3-6-12,-1 2-39,-1 1-81,1-4-113,3 1-80,-4-3-80,4 3-119,3-5-87,-6 0-57,5-3 40,-3-1 41,1-1 67,-1-2 121</inkml:trace>
          <inkml:trace contextRef="#ctx0" brushRef="#br0" timeOffset="-706.2447">939 160 229,'-2'-9'400,"2"0"26,0 0 32,5-3-43,3 5-153,0-2-81,5-1-39,0 2-16,0 3-28,3-1-24,-3 1-23,-1 2-15,1 3-13,2-4-10,1 8 0,1-1 0,-1 2-4,2 2-2,-5 4-5,0-3 2,-2 4-3,-1 2-3,-4 0 1,-4-3-1,1 4-1,-6-5 1,1 3 0,-4-1 2,4 0 0,-6-5 0,5 1 6,-2-4-1,2 3 2,1-4 19,2-1 34,0 1 39,0-3 27,0 0 11,2-3-1,1-1-17,2-4-34,1-1-40,1 1-21,5-3-14,3-3-8,-2 2 2,4 0-3,-4-3 2,3 2 0,2-2 0,-5 3 9,-4 0-4,3-2 1,-4 2 7,0 1 13,-4 0 15,1 3 10,-2 0 21,2 1 24,-5 0 16,0 2 11,0 0 0,-3 4-5,1-2-15,2 0-22,-3 1-24,0 2-26,-2 0-15,0 2-15,1 1-3,-4 1-4,-4 4-1,3 1-1,-1-2 3,-4 5 6,4-4 0,0 3 4,2 4 2,2-3 6,0 2-3,-1-2 2,7 4 0,-1-2 3,2 0-2,2-1 3,5 1-3,0 4-1,5-5-1,0 1-3,3 0-4,-1 0 0,2-1-5,7 2-1,-3 0-3,2-3-6,1 2-22,-2-2-94,5 0-109,-4 0-86,1-3-127,2 2-143,-4-3-140,4-1 6,-1-3 67,3 0 61,-3 0 117</inkml:trace>
          <inkml:trace contextRef="#ctx0" brushRef="#br0" timeOffset="600.048">58 816 146,'-21'7'387,"5"-4"37,3-1 22,1 1-48,0 1-104,6-4-90,-2 3-51,3-1-22,-1-2-7,1 0-3,2 0-5,-2 2-1,3-2 4,-1 0 9,0 0 10,1 0-3,2 0-5,-3 0-10,3 2-14,0-2-15,0 0-17,0 0-12,3 0-14,-3 0-7,2 0 2,4 0 0,1 0 9,4 3 10,5-3 21,6 0 10,7 0 0,10-3 2,11 1-10,6 0-1,8 0-25,11-4-14,4 2-7,6 2-10,-3-1-6,9-4-12,2 2 0,0-1-3,5 1 4,0-2 2,2 2-3,1 2 1,-4-5 2,1 4 1,-1-2-4,-1 1-4,-10 2 5,3-2-1,-9 1 1,-5 1 0,-7-1 3,-9 1 2,-8 1 3,-6-1 8,-5 0 2,-7 2 5,-5 1 0,-8-3 8,-1 3 2,-6-2-1,0 2 4,-4-3-1,-4 3-3,1 0-5,-1 0-12,0 0-6,-2 0-6,-1 0-8,1-1-2,0 1-2,-3 0-2,2 0 1,1 0-4,-3 0-11,0 0-36,0 0-79,0 1-155,2-1-153,-4-1-223,-3-2-169,-1-2-66,4 1 28,2-3 129,0-1 139</inkml:trace>
        </inkml:traceGroup>
        <inkml:traceGroup>
          <inkml:annotationXML>
            <emma:emma xmlns:emma="http://www.w3.org/2003/04/emma" version="1.0">
              <emma:interpretation id="{FD2F79BF-6978-4B1C-91A6-F9BC87D66999}" emma:medium="tactile" emma:mode="ink">
                <msink:context xmlns:msink="http://schemas.microsoft.com/ink/2010/main" type="inkWord" rotatedBoundingBox="6319,4565 10330,4456 10365,5721 6353,5830"/>
              </emma:interpretation>
              <emma:one-of disjunction-type="recognition" id="oneOf1">
                <emma:interpretation id="interp5" emma:lang="en-IN" emma:confidence="0">
                  <emma:literal>Its</emma:literal>
                </emma:interpretation>
                <emma:interpretation id="interp6" emma:lang="en-IN" emma:confidence="0">
                  <emma:literal>It's</emma:literal>
                </emma:interpretation>
                <emma:interpretation id="interp7" emma:lang="en-IN" emma:confidence="0">
                  <emma:literal>Ins</emma:literal>
                </emma:interpretation>
                <emma:interpretation id="interp8" emma:lang="en-IN" emma:confidence="0">
                  <emma:literal>Ions</emma:literal>
                </emma:interpretation>
                <emma:interpretation id="interp9" emma:lang="en-IN" emma:confidence="0">
                  <emma:literal>Ia.</emma:literal>
                </emma:interpretation>
              </emma:one-of>
            </emma:emma>
          </inkml:annotationXML>
          <inkml:trace contextRef="#ctx0" brushRef="#br0" timeOffset="2432.6495">4603-191 205,'8'-8'425,"-3"4"43,3-2 32,-3-2-28,3 1-169,-3 0-100,3 3-52,-3-4-12,0 4 14,1 0 31,-1 0 51,-4-3 33,3 6 20,-1-2-5,2 2-33,-5-2-45,0 3-58,0-3-50,0 3-40,0 3-26,0 0-16,0-2-6,0 6 2,1 1 8,-1 0 13,0 4 8,0 4 13,0-1 11,0 4 2,0-2 2,0 4 0,0 3-5,-1-3-5,-3 2-10,3-3-7,-2 5-9,-1-5-6,4 2-5,-1-2-6,1-3-2,0 2 0,1-4-6,-1 3-1,4-5 1,-4-2 0,3 1-3,-3-3-3,5-2 1,-4 0-2,-1-2-2,7 0-1,-7-2-2,1 1-24,2-4-51,-3-4-144,-3 3-122,2-3-124,-3-4-155,1-1-122,-2-2-79,1-1 76,0-2 87,3-2 106,1 0 146</inkml:trace>
          <inkml:trace contextRef="#ctx0" brushRef="#br0" timeOffset="2631.985">4637-180 186,'2'-9'343,"1"-1"37,0 1 47,2 2-62,-4-2-89,6 2-52,-2-2-40,0 2-30,-1 3-44,3-4-44,-1 5-26,1-1-16,-1 3-12,5-2-8,2 0-20,5 3-48,1 0-68,3 0-80,3 6-74,-3-6-88,2 4-61,-2-3 4,3 6 50,-5 0 65</inkml:trace>
          <inkml:trace contextRef="#ctx0" brushRef="#br0" timeOffset="2979.7617">4806 153 58,'-20'5'336,"11"-3"32,-3-1 20,6 3-36,-2-1-91,2-1-77,1-2-31,0 2-7,2-1-3,3-1-7,0 0-15,0 4-24,0-4-26,0 0-25,6 0-11,1 1-5,1-1 0,3 2 4,3-2 15,5 0 20,2 0 17,5 0 19,3 0 13,-2 0 4,5-2-9,2 2-17,-4-1-20,-1 1-18,2-4-21,-2 4-17,-7 0-11,2-1-2,-3 1-9,-7 0-10,6 0-51,-7-2-51,1 2-68,-3 0-149,2-2-184,-3-1-93,3-2-2,6 1 23,2-3 55,4 0 141</inkml:trace>
          <inkml:trace contextRef="#ctx0" brushRef="#br0" timeOffset="6205.1416">5006-537 189,'-10'0'402,"-1"0"51,5 0 42,-2 0-59,3-1-117,-1 1-104,4 0-63,2-2-42,0 2-33,0 0-7,0 0-5,2 0 3,4 0-1,-1 0 0,8 0 9,7-2-1,3-1 5,14 3-3,1-4-3,6 1-1,2 1-16,1-1-16,-2 2-20,-2-2-12,2 0-11,-7 3-35,-2-2-46,4 0-38,-7 2-89,1-2-129,-11-1-141,1 0-74,-10 2-6,-3-2 9,-3-2 78,-3 5 122</inkml:trace>
          <inkml:trace contextRef="#ctx0" brushRef="#br0" timeOffset="6477.5037">5253-659 316,'-14'-5'454,"7"1"50,-1-3 28,-3 2-58,9 0-123,-6 3-34,4 0 13,-3-3 5,2 3 3,5 0-21,-1 2-48,-2-3-82,-1 3-83,4 3-52,7-1-29,-6 2-15,4 3-3,3 1 6,3 5 6,-3 1 6,2 2 1,0 3 4,-2 3 0,5 1-4,-5 2-7,-4 1 1,4-1-1,-4 3-6,-4 0-2,0 1-3,0 1 5,-4 0-8,3 0-81,-2 0-129,3-3-105,3 2-171,-2-4-192,6 2-117,-1-4 11,5-4 95,-3 1 83,-1-6 164</inkml:trace>
          <inkml:trace contextRef="#ctx0" brushRef="#br0" timeOffset="4053.9526">6075-26 363,'-23'8'423,"2"-5"26,4 2 14,4-2-139,0 0-127,5-2-81,1 2-40,3-1-16,2-2-4,4 0 0,2 0-6,5 0-8,3 0-8,8-2-24,5 2-62,6-3-115,-1 2-127,7-2-112,-3-1-58,3 0-20,-4-3 37,3 3 97</inkml:trace>
          <inkml:trace contextRef="#ctx0" brushRef="#br0" timeOffset="3857.753">6044-145 114,'-5'2'451,"-3"-2"48,3 0 28,-1 0 14,0 0-187,-1 0-152,7 0-79,-1 0-36,-3 0-15,3 0-3,1-2-4,0 2-6,1 0-15,3 0-14,-3-1-15,6 1-8,-1 1-11,2-1-16,5 0-19,3 0-20,5 2-62,1-2-90,2 0-99,2 0-84,0 0-77,-1 0-28,-1 0 32,-3 0 79</inkml:trace>
          <inkml:trace contextRef="#ctx0" brushRef="#br0" timeOffset="5598.5815">8605-641 141,'-5'-4'403,"3"-1"39,-4 2 35,-1-1-2,1 2-169,1-3-104,-3 3-59,0 0-38,-2-3-24,-1 5-22,-2-2-16,1 0-9,-1 2 0,-2 0 0,-6 2-2,-4 0 1,-9 3-2,-11-1-6,-3 3-3,-2 0-7,-4 2-2,-1 2-5,4 3 0,1-6-1,4 4 2,6-1-2,-1 1 2,8-3-2,5 3-1,4-2-3,4-1 0,10-1 0,-1-1-3,9 4 1,4-4 4,9-1 0,2 1 1,8 0-2,1-2 2,4 1-3,6-1-2,1 0-1,1 2 0,0-2-1,-4 0-2,1 1 3,-5-1 0,-2 0-2,-2 1 0,-6 2 0,-3-1 2,-2 0 0,-4 0 2,-7 1-2,0 0 2,-7 3 0,-4-3-2,-4 1 0,-4 1 0,-2-1 0,-4 0 2,2 1 1,-2-1 2,0-1 0,5-1-1,2 0-1,2-2 1,3 2-2,5-3-2,3 3-2,2-3 1,9-1 1,-4-2 1,11 3 1,0-1-2,3 1 3,1-3 0,8 3-2,-3-1-1,5 1 0,-1-1 0,0 1-1,-6 1-1,1-1-2,-1 4 2,-1-4 1,-6 3-2,-4 1 3,2 1 0,-6-1 1,-1 3 2,-4-3-1,-4 5 0,-1-1 0,-1-2 0,-4 4-1,1-2-1,-4 1 0,-3-2 2,0 1-4,1 2 2,1-2 0,0 0 2,-6 0-2,8-2 2,-3 1 4,2-2-1,0 3-1,1-3 1,0-1 1,3 2 0,1 1-2,-4-3 3,6 0 0,-2-1 0,0 2 1,3-2-1,5 0-1,-3-1-3,0 2 2,3-1 0,0 2-2,-2-2 4,2 0 0,-3-1 1,3 1 6,0 0-2,-2 0 0,2 0-1,-3 2 2,0-6-1,3 4-1,-2 1 3,-2-4 0,0 3 5,1-2 3,1 2 4,-1-1 1,-2-1-1,2 2 2,2-3 4,-6 2-2,6-1-1,-4 0-2,-2 1 1,6 2 0,-6-4-3,3 0-5,2 3-2,-6-3 0,3 3 2,-1-3-3,4 0 3,-3 3-4,-1-2-3,4-1-2,-4 1 6,1-1 3,3 1 4,-1 0 2,0-1 5,1 1-4,-2-1-7,-3 0 0,6 2-2,-3-1-4,1-1 3,3 0 7,-1 1 1,1 1-4,0-5 6,0 2 0,1 1-5,-1 0-4,3-3-2,1 1 7,-4 2-3,0 0 0,1-1 2,-1-2 3,7 3-3,-7-4-4,1 3-3,2 1-3,-3-3 1,2 2-5,-2-2 0,3 2-1,0-3 1,-3 3 0,2-3 1,1 1 1,-1-1 3,-2 3 0,6-3 1,-4 2 1,-2-2 0,6 3-2,-4-3 0,1 0-2,-1 1 1,4-1 2,-4 3 4,3-3 1,3 0 3,0 0 2,3 0-2,-2 0 1,4 0-5,3 0 0,-1 0-2,6 0-5,-1 0 2,1 0-4,0-3-2,0 3-1,-3 0 1,-1 0-1,4 0-4,-5 0 2,2 0 1,-2 0-4,-3 0 0,0-1 0,-2 1 3,-2 0 0,-1 0 4,-3 0 1,0 0 6,-2 0 5,1 0 0,-4 0 0,0 0 0,0 0-1,0 0-5,-7 0-14,2 0-66,-3 0-136,-5 0-110,-4-3-189,-12 1-210,-5-2-100,-7-2 6,-11 1 100,-10-6 92,-11 3 179</inkml:trace>
        </inkml:traceGroup>
        <inkml:traceGroup>
          <inkml:annotationXML>
            <emma:emma xmlns:emma="http://www.w3.org/2003/04/emma" version="1.0">
              <emma:interpretation id="{803372CF-7466-4E8D-871C-0E201C138DC6}" emma:medium="tactile" emma:mode="ink">
                <msink:context xmlns:msink="http://schemas.microsoft.com/ink/2010/main" type="inkWord" rotatedBoundingBox="13243,4697 23652,4415 23682,5524 13273,5806"/>
              </emma:interpretation>
              <emma:one-of disjunction-type="recognition" id="oneOf2">
                <emma:interpretation id="interp10" emma:lang="en-IN" emma:confidence="0">
                  <emma:literal>"missus-any</emma:literal>
                </emma:interpretation>
                <emma:interpretation id="interp11" emma:lang="en-IN" emma:confidence="0">
                  <emma:literal>"assist-eng</emma:literal>
                </emma:interpretation>
                <emma:interpretation id="interp12" emma:lang="en-IN" emma:confidence="0">
                  <emma:literal>"missus-eng</emma:literal>
                </emma:interpretation>
                <emma:interpretation id="interp13" emma:lang="en-IN" emma:confidence="0">
                  <emma:literal>"missus-Ing</emma:literal>
                </emma:interpretation>
                <emma:interpretation id="interp14" emma:lang="en-IN" emma:confidence="0">
                  <emma:literal>"misses-eng</emma:literal>
                </emma:interpretation>
              </emma:one-of>
            </emma:emma>
          </inkml:annotationXML>
          <inkml:trace contextRef="#ctx0" brushRef="#br0" timeOffset="9723.4243">16933-131 21,'21'-1'469,"-8"-1"91,-1-2 44,0 3 23,-3 1-126,-4-4-199,3 4-139,-3 0-91,-5 4-46,3-3-19,0 5-1,-3-1 0,-3 2-2,0 1 2,3 1 0,-5-2 1,-3 5-3,3-3-1,0 3-2,-3-4 0,0 2-9,0 1-28,2-3-28,0-4-61,1 3-115,2-2-114,-2 1-125,-3-5-43,3-1-12,0 0 41,2 0 105</inkml:trace>
          <inkml:trace contextRef="#ctx0" brushRef="#br0" timeOffset="10061.6667">17477-328 113,'13'-12'482,"-9"5"63,1-2 33,-5 1 27,3 1-143,-3 3-133,0 0-76,0 0-43,0 1-26,0-1-29,0 4-45,-3 0-52,2 0-40,-4 4-18,-2-1-8,-2 5 3,-2 0 6,4 0 2,-1-1-2,2 5 3,1 0 2,3-1 0,2 2-8,2-1 6,3 2-3,3 1 3,5 0-4,-1-2 1,3 1 5,-2-1 2,-4-1 0,4 0-2,-2 0 2,-4-4-4,1 3-3,-3-3 1,-2-1-2,2 0 3,-5 0 3,0-2 7,-5 2 1,-5-2-25,-6-1-62,-5-1-62,-1-1-48,-5 0-103,-1-2-119,-4 0-90,-1-2-61,2 0-6,1-5 11,5-1 77,8 3 110</inkml:trace>
          <inkml:trace contextRef="#ctx0" brushRef="#br0" timeOffset="10200.7638">17477-309 105,'21'-10'455,"-7"1"49,2 1 31,0-1 15,5 2-181,1 3-168,4-4-93,8 5-51,0-2-26,-1-1-18,6 1-8,2 5-27,6-3-112,3-1-136,-2 3-140,2-5-71,-4 6-37,1-1 7,-2-2 96</inkml:trace>
          <inkml:trace contextRef="#ctx0" brushRef="#br0" timeOffset="8442.1846">13853-215 154,'0'-2'476,"0"2"55,0 0 27,-4-2 9,1 2-201,3 0-167,-1 0-95,1 2-55,-4 0-23,4 1-12,-1 1 2,1 1 3,-7-1 8,6 4 6,-3 2-1,3-1 0,1-1-6,-3 5-2,-1-1-8,4 0-8,-1 0-1,-2 0-4,3 0-18,0 0-24,0-1-37,0-3-103,3 3-132,-6-4-144,3-2-61,0-1-18,0-1 15,4-2 88</inkml:trace>
          <inkml:trace contextRef="#ctx0" brushRef="#br0" timeOffset="8819.5449">14368-405 227,'9'-15'487,"4"2"42,0 1 21,3 1 14,2-1-254,6 0-147,-4 0-76,6 4-43,0-3-23,-4 4-10,-1 0-4,0 3-3,-8 0-4,0 0 0,-5 3-2,-4 2 2,1-1-1,-2 5-4,-3 2 4,-3 0 1,-2 4 1,-3-4-1,-1 5 0,-1-4 0,-1 3 0,1-3-3,2 4 1,3-3-1,2 0 3,3 1-1,3-1-1,4-1 2,4 2-2,5 1 1,3-3-1,6 3 1,3-3 0,0 3 1,4-2 0,-3 3 4,-2-3 0,-1 2-1,-6 0 4,1 0-3,-3-2-2,-4 2 0,-4 3-2,-5-6 3,-5 4-2,-8-1 1,-5 1 1,-8-3-6,-6 3-11,-7 0-57,0-4-112,-2-1-121,0 4-126,-1-8-65,7 6-22,6-6 32,6 1 105</inkml:trace>
          <inkml:trace contextRef="#ctx0" brushRef="#br0" timeOffset="9047.792">15391-191 426,'21'-2'491,"-3"-1"32,-6 3 18,0 0-114,-3 0-186,-1 5-113,-3-3-60,-2 3-30,1-1-16,-4 4-4,-4 0-4,1-1-2,-2 5-2,1-1-1,-4-1-2,-1 2-2,5 0-3,-4 1 2,0-1-2,0 0-3,3-1-13,-3-1-51,3-1-110,0 1-113,0-5-133,2-2-66,2 2-29,1-2 35,1-3 97</inkml:trace>
          <inkml:trace contextRef="#ctx0" brushRef="#br0" timeOffset="9475.2011">16067-424 353,'3'-16'536,"-2"2"44,3 0 26,-4 2-12,0 4-198,0-3-109,0 4-58,0 2-37,0 2-30,0-1-46,0 3-57,0 2-47,0-1-30,0 7-9,-4 2 6,4 1 10,0 2 11,0 2 2,0 0-2,0 2 1,4-1-1,0-3 0,1 6 0,2-5 3,-1 1 3,2-3-4,0-1 0,2-3 2,-2 3-3,-2-5 4,-1-1 6,3 1 26,-6-2 44,6-2 31,-4-1 28,9 0 11,0-1-1,8-2-18,0-4-35,0 2-32,4 1-17,-4-4-5,0 4 4,0-3 10,-5 2 2,-3 4 0,-4-2-19,-1 3-10,-3-3-16,0 3-21,1 3-7,-1 0-2,-3 3 9,1-2 5,0 6 2,-3-1 6,-6 3 0,1 2-1,-3-1-1,-2 5-1,1-5 0,-7 5-2,0-3-2,0 1-24,-4 0-66,1-3-119,-2 1-95,0 2-112,2-4-161,-5-2-167,3 2-29,0-3 65,4 1 68,1-4 97</inkml:trace>
          <inkml:trace contextRef="#ctx0" brushRef="#br0" timeOffset="7654.2735">11563-480 12,'7'-4'386,"-7"-4"70,0 1 40,0 0 27,0 2-137,0-2-120,-2 4-69,-1-5-14,1 4 44,-1 0 46,0 3 31,1-1 14,-1 0-7,0-1-47,3 3-84,-2-3-75,-1 3-58,3 0-40,-2 3-20,2 2-4,-3-2-1,0 5 9,3 2 8,-5-2 11,3 4 3,-1 0-1,0 2-2,1 0-3,-1 3 2,3-4 5,0 4-4,0-2-2,3 3 2,-1-3 0,-2 2-4,6-3-6,-4 2 4,3-3-8,-5 3-59,6-1-102,-4-1-84,1-2-90,-1 0-138,4-1-126,-4-2-82,4 1 24,1-4 49,5 2 64,3-5 130</inkml:trace>
          <inkml:trace contextRef="#ctx0" brushRef="#br0" timeOffset="7910.7698">12064-228 265,'0'-3'483,"0"1"47,0 0 23,-2-3-20,-1 5-217,1-3-128,-4 2-76,6 1-43,-2 0-21,-1 0 7,0 4 24,-2 1 18,0-1 10,0 3 12,1 2 8,-3 1-13,6-1-32,-3 3-26,4 1-16,0 1-9,0 0-9,4-2-9,-3 3-3,6-2-2,-3 2-6,-2-4-36,4 1-58,-4-2-46,3 0-53,-2-2-116,2-1-111,-2-3-85,2-1-44,0-3-6,6 0 25,-1-3 102,2-1 105</inkml:trace>
          <inkml:trace contextRef="#ctx0" brushRef="#br0" timeOffset="8227.4682">12600-410 143,'25'-10'432,"4"-1"42,-3 0 16,3 1 16,1 1-210,9 1-128,2-3-62,4 4-33,2 0-14,-1 2-9,2 2-11,-3-1-9,-3 4-12,-2 0-8,-6 4-3,-2-1-3,-5 4 2,-6 1 9,-2 1 11,-9 2 10,-5 1 9,-2 0 10,-6-1 3,-5 1 3,-2 1 2,-6 0 1,-2-1-3,-2 3-5,-1-4-1,3-3-12,0 4-9,2-3-12,4 0-12,0 1-5,6-1-1,6-1-4,0-1 2,5 1 2,8 2 3,4-6-19,9 4-43,6-1-39,8-3-91,2 1-133,3-1-125,-2-1-96,2-1-15,-7 0 6,1 1 72,-4-1 121</inkml:trace>
          <inkml:trace contextRef="#ctx0" brushRef="#br0" timeOffset="10371.8879">18892-328 133,'13'0'476,"0"0"55,-4-3 29,2 3 7,2-5-196,5 4-176,3-2-117,3 0-86,1 1-110,4 0-105,-1 0-85,4-1-83,-2-1-73,1 1-9,-2 3 58,1-1 83</inkml:trace>
          <inkml:trace contextRef="#ctx0" brushRef="#br0" timeOffset="10659.1041">19869-340 256,'14'0'444,"-4"-3"35,-2 3 21,0-2-69,-2 2-157,2-2-128,-1 0-71,3-1-35,-2 2-19,-4-2-10,8 3-5,-8-3-3,4 3-1,-3-1-2,0-3-2,0 4 2,0 0-3,-2 0 5,0 0 3,-1 0 6,-2 0 8,3 0 7,0-3 7,-3 3 4,0 0 4,0 0 7,0 0 7,0 0 12,0 0 25,0 0 23,0 0 23,0 0 12,0 0 3,0 0-14,0 0-23,0 0-27,2 0-31,-2 0-19,5 0-19,1 0-6,0 0-9,7 0-5,3 0-39,-3 3-77,6-3-75,-4 0-165,1 0-192,0 0-100,-7-3-16,1-1 45,5 3 61,-6-5 157</inkml:trace>
          <inkml:trace contextRef="#ctx0" brushRef="#br0" timeOffset="11816.1271">20891-694 333,'-34'-7'462,"4"0"35,4-2 17,2 2-75,2-2-183,1 2-102,5 0-44,1 3 1,2-4 27,2 1 29,3 0 14,3 2 12,4 1-10,1-1-28,1 1-48,11 1-41,2 0-32,10-1-26,6 2-10,9 2-6,3 0-1,7 2 0,3-2 1,-1 4-2,0 2-1,2 0 2,-4 1-4,-5 2 2,-5-1-2,-1 2 4,-5 1 0,-6 1 0,-6-1 6,0 4 2,-9-2 2,-7 1 1,-2 0 4,-3-2 2,-8 3 0,0 0 0,0 0 2,-4-4-2,-1 0-1,0 1-6,3-3 0,-1 3 0,5-5-3,-2 2-2,1-5-2,6 4 4,-3-5 3,8 2 3,-3 1 5,10-5 8,2 3 4,5-4 4,8 2-2,7-2-3,4-2 1,2-2-3,7 3-2,-1-5 0,-2 1 6,4 2 14,-5-2 10,-4-2 15,1 0 23,-6-1 19,-4 2 15,-3-1 1,0 0 1,-9-1-8,-1 4-7,-3-1-11,-5-2-14,-3 3-7,0 0-7,-5 0-7,0 0-13,-2 1-13,-1 2-11,3 1-10,-5-3-12,2 3-7,-7 3-2,-1-2-3,-7 2 1,4 1 4,-10 4-1,3-4 0,3 6 1,-2-1 0,-1 0 2,5 3-1,-2 2 4,2-2 1,1 1 2,3 5 1,0-4-2,4-1 0,2 3-1,3 0 2,3 3-1,3-3 0,2 2 2,0 1-2,4-2 6,-1 2-1,5 1 0,-2 0-4,2 1 3,-3-1 0,3-1-3,-1 1-1,1-1 0,3 1 3,-3-1-3,3 4 0,-3-6-1,-3 2 1,2 1-2,3-4 2,-9 5-1,2-5 1,0-1 1,0 1 1,-3-1 0,3-2-1,-3 3 2,3-5 1,-5 4-3,2 0-1,-3-4-1,4 4 2,-1-5 0,-3 2-1,1-2 0,0-1 3,-1 3 3,-2-4 0,3-1-4,-3 4 2,0-4-3,0 0-1,-3-1-1,3 0 1,-5-2 0,2 0 1,1 1 5,-6-1-3,5-1 4,-7-1-2,5 3 2,-3-3-1,-3 1 4,-2-2 9,4 2 3,-7-1 6,1 1 6,-1-1 8,-5 0 1,0 1 3,-1-3 0,-5 1 2,1-1 1,-1 3-3,-5-3-1,1 0-4,2 3-1,-5-3-3,4 0-4,1 2 0,-1-2-4,1 0 1,6 0-2,-1 0-2,3 0-3,1 0 1,5 3-1,1-3-7,1 0-1,3 0-1,2 0-3,3 0-2,-3 0-3,5 0-1,2 0-2,-3 0 2,3 0-1,-2 0-1,3 0 0,0 0 0,0 0-2,0 0 0,0 0-1,0 0 0,0 0-11,0 0-22,-4-3-37,4 3-84,-5-2-190,5-1-178,-4 0-248,-8-1-161,3-5-58,-7 2 33,-5-2 161,-2 1 166</inkml:trace>
        </inkml:traceGroup>
      </inkml:traceGroup>
      <inkml:traceGroup>
        <inkml:annotationXML>
          <emma:emma xmlns:emma="http://www.w3.org/2003/04/emma" version="1.0">
            <emma:interpretation id="{6F0C1E1D-0AEE-4C02-BA8F-3075F992BBA2}" emma:medium="tactile" emma:mode="ink">
              <msink:context xmlns:msink="http://schemas.microsoft.com/ink/2010/main" type="line" rotatedBoundingBox="5876,6323 7987,6394 7983,6520 5872,6449"/>
            </emma:interpretation>
          </emma:emma>
        </inkml:annotationXML>
        <inkml:traceGroup>
          <inkml:annotationXML>
            <emma:emma xmlns:emma="http://www.w3.org/2003/04/emma" version="1.0">
              <emma:interpretation id="{5C1BA5D4-40B0-40DF-A99B-328564978328}" emma:medium="tactile" emma:mode="ink">
                <msink:context xmlns:msink="http://schemas.microsoft.com/ink/2010/main" type="inkWord" rotatedBoundingBox="5876,6323 7987,6394 7983,6520 5872,6449"/>
              </emma:interpretation>
              <emma:one-of disjunction-type="recognition" id="oneOf3">
                <emma:interpretation id="interp15" emma:lang="en-IN" emma:confidence="0">
                  <emma:literal>e</emma:literal>
                </emma:interpretation>
                <emma:interpretation id="interp16" emma:lang="en-IN" emma:confidence="0">
                  <emma:literal>E</emma:literal>
                </emma:interpretation>
                <emma:interpretation id="interp17" emma:lang="en-IN" emma:confidence="0">
                  <emma:literal>{</emma:literal>
                </emma:interpretation>
                <emma:interpretation id="interp18" emma:lang="en-IN" emma:confidence="0">
                  <emma:literal>4</emma:literal>
                </emma:interpretation>
                <emma:interpretation id="interp19" emma:lang="en-IN" emma:confidence="0">
                  <emma:literal>T</emma:literal>
                </emma:interpretation>
              </emma:one-of>
            </emma:emma>
          </inkml:annotationXML>
          <inkml:trace contextRef="#ctx0" brushRef="#br0" timeOffset="139442.3089">4546 1109 122,'-18'0'443,"-3"-1"46,3 1 26,1 0 10,1-4-196,3 4-143,0-1-77,2 1-37,1 0-20,2-3-3,3 3-2,-3 0-2,4 0-4,-1 0-6,2 0-5,-1 0-3,3 0-3,1 0-6,-7 0-2,6 0-2,-3 0-3,3 0 1,2 3-3,3-3 15,4 1 47,1-1 51,9 4 54,9-4 47,5 1 34,16 1 10,5 2-33,13-4-34,6 1-45,1-1-40,2 0-29,0 3-22,-2-3-10,-1 0-8,-3 0-6,1 3-6,-2-3 1,-12 0-4,-3 0-4,-7 0-8,-5 0-3,-8 0-2,-4 0-1,-8 0-4,-5 1 1,-3-1-1,-4 0-2,-1 0-4,-4 0 0,-3 0-3,-2 0-15,-11-1-45,-5 1-100,-12 0-110,-10 0-81,-10-3-51,-7 3-39,-7 0-21,-1 0 30,-7 3 60,4-3 42,-1 1 22,3 3 41,-1-4 59,5 3 63,-5 1 51,4-3 55,1 1 46,-2 2 41,0 0 41,7-1 37,2 2 34,2-4 24,6 5 5,-1-2-5,10-3-18,2 6-20,8-4-26,4-1-29,6 1-24,6 1-19,3-1-10,6-1 12,4 2 39,9-1 70,10-1 81,9 1 59,12-1 35,12 0 4,15-2-31,12 0-64,12 0-73,6 0-54,4 0-30,6 0-20,2 0-8,1 0-9,-1 0-4,2 0-5,-3 0-2,-8 0 0,-4 3-3,-6-3-3,-11 0 0,-5 0 3,-12 0-1,-6 2 0,-12-2 4,-4 0 4,-12 0 4,-4 0 2,-8 0 2,1 0 3,-6 0-1,-4 0 1,-1 0-1,1 0-5,-6 0-5,2 0-5,-4 0-8,2 0-8,1 0-4,-4 0-7,1 0-3,-1 0-5,3 0-3,-1 0 0,-2 0 2,3 0 0,-3 0 1,3 0-2,-3 0 4,2 0-4,-2 0-2,3 0-3,-3 0 3,0 0-1,0 0 0,3 0 0,-3 0-1,0 0 2,0 0-3,0 0 0,0 0 1,0 0 1,0 0 2,0 0 0,0 0-2,0 0 0,0 0 1,0 0-2,0 0 0,0 0 0,0 0 1,0 0-3,0 0-1,0 0-6,0 0 0,0 0-7,0 0-3,0 0-5,0 0-3,0 0-2,0 0 0,0 0-1,0 0-2,0 0 5,0 0 5,0 0 2,0 0 2,0 0 6,0 0 3,0 0 8,0 0-3,0 0 6,0 0 1,0 0 2,0 0 0,0 0-2,0 0 3,0 0-2,0 0 1,-6 0 2,4 0-3,2 0 1,-3 0-1,3 0-1,3 0-3,-3 0 2,0 0 2,2 0 2,-2 0 2,-2 0-3,2 0-1,0 0 4,0 0-8,0 0 0,2 0 3,-2 0 0,3 0 1,-3 0-1,0 0 1,0 0 0,3 0-1,-3 0-2,0 0 1,0 0-1,0 0-5,0 0-4,0 0-8,0 0-10,0 0-15,0 0-21,0 0-38,0 0-87,0-2-116,0 2-82,2 0-96,1 0-134,-1-3-141,-2 3-3,3-2 72,0 0 66,-1-3 97</inkml:trace>
        </inkml:traceGroup>
      </inkml:traceGroup>
    </inkml:traceGroup>
    <inkml:traceGroup>
      <inkml:annotationXML>
        <emma:emma xmlns:emma="http://www.w3.org/2003/04/emma" version="1.0">
          <emma:interpretation id="{00D045A3-EEDD-46D1-BB53-D5D49CA6B318}" emma:medium="tactile" emma:mode="ink">
            <msink:context xmlns:msink="http://schemas.microsoft.com/ink/2010/main" type="paragraph" rotatedBoundingBox="3647,7709 23368,7430 23383,8468 3661,8747" alignmentLevel="3"/>
          </emma:interpretation>
        </emma:emma>
      </inkml:annotationXML>
      <inkml:traceGroup>
        <inkml:annotationXML>
          <emma:emma xmlns:emma="http://www.w3.org/2003/04/emma" version="1.0">
            <emma:interpretation id="{D04A45E7-D670-47AC-ADEF-C9CFAEE656C8}" emma:medium="tactile" emma:mode="ink">
              <msink:context xmlns:msink="http://schemas.microsoft.com/ink/2010/main" type="line" rotatedBoundingBox="3647,7709 23368,7430 23383,8468 3661,8747"/>
            </emma:interpretation>
          </emma:emma>
        </inkml:annotationXML>
        <inkml:traceGroup>
          <inkml:annotationXML>
            <emma:emma xmlns:emma="http://www.w3.org/2003/04/emma" version="1.0">
              <emma:interpretation id="{AE2921B7-AE09-47A7-A7F4-386349861E01}" emma:medium="tactile" emma:mode="ink">
                <msink:context xmlns:msink="http://schemas.microsoft.com/ink/2010/main" type="inkWord" rotatedBoundingBox="3647,7709 8933,7635 8948,8673 3661,8747"/>
              </emma:interpretation>
              <emma:one-of disjunction-type="recognition" id="oneOf4">
                <emma:interpretation id="interp20" emma:lang="en-IN" emma:confidence="0">
                  <emma:literal>(.36</emma:literal>
                </emma:interpretation>
                <emma:interpretation id="interp21" emma:lang="en-IN" emma:confidence="0">
                  <emma:literal>0.63 3,</emma:literal>
                </emma:interpretation>
                <emma:interpretation id="interp22" emma:lang="en-IN" emma:confidence="0">
                  <emma:literal>0.65 3,</emma:literal>
                </emma:interpretation>
                <emma:interpretation id="interp23" emma:lang="en-IN" emma:confidence="0">
                  <emma:literal>6.363</emma:literal>
                </emma:interpretation>
                <emma:interpretation id="interp24" emma:lang="en-IN" emma:confidence="0">
                  <emma:literal>6.65 3,</emma:literal>
                </emma:interpretation>
              </emma:one-of>
            </emma:emma>
          </inkml:annotationXML>
          <inkml:trace contextRef="#ctx0" brushRef="#br0" timeOffset="21346.2196">5808 2720 370,'32'-16'560,"-4"2"54,-9 1 28,-5 2-25,-1 3-200,-2-3-90,-1 7-28,-5-3-14,1 4-6,-4 2-12,4-3-47,-6 4-91,0 0-63,-6 4-38,-2 3-17,-5 0-4,-1 5-4,-11 0 7,3 3 3,-4 1 5,-3 1 8,4-2 6,-4 4 6,0 0 1,7 0 5,-4 0 2,5 0 1,-3 1-6,3-2-2,7 2-2,-6-1-6,8-2-6,4 0-9,1-1-1,7 1-3,0-4-4,0 2 0,7-1-3,4-2-2,5-1 1,-2-2 3,10 3-1,4-5-2,0-1 1,9 2-1,5-6 1,-3 3-7,7-5 5,-4 2 0,4-4 0,-6 2 1,2-5-1,-3 3 1,1-6-3,-6 4 2,-1-3 1,-7 0-4,-5 0 5,-4 3-2,-4-4 5,-5 1-5,-8 3 4,-5 0-1,-9-1-4,-5-1-1,-9 5-1,-5-2-1,-7 2-1,-5-2-3,-3 3 4,-2 0-2,0 0-5,2 3-11,1-3-47,1 1-128,1-1-131,3 3-151,9-3-193,2 0-157,9-3-43,1 3 82,10-1 105,3-2 139</inkml:trace>
          <inkml:trace contextRef="#ctx0" brushRef="#br0" timeOffset="21931.7362">6476 2460 294,'-23'-7'406,"-1"2"30,3-2 17,0 3-104,4 0-108,-4-3-67,3 3-36,1 3-13,4-5 10,0 5 16,2 1 3,1-4 11,4 1 12,1 3 4,3 0-12,2 0-27,-3 0-32,3 0-28,0 0-36,3 0-26,-3 0-17,5 0-3,3 0 21,5 3 27,1 1 35,10 0 29,5 0 16,5 0 18,1 4-8,10 2-21,3-1-20,10 2-12,-2 1-12,4 0-11,-1 4-6,4-1-4,-4 4-4,-1 0-4,-7 0 4,-1 5 1,-10-4-4,2 3-3,-9 0-3,-7 3-7,-2 0-8,-11 1-9,-5-1-2,-8 4-7,-8-3 1,-8 1-5,-7-4-4,-10 2-32,-12 0-125,-3-5-149,-12 3-153,-7-5-200,-9-1-173,-2-2-62,-9-3 72,-1 2 125,-13-4 139</inkml:trace>
          <inkml:trace contextRef="#ctx0" brushRef="#br0" timeOffset="20518.1316">3323 2729 77,'-11'-1'325,"1"1"53,2 0 48,-3-3-34,5 3-59,-2 0-60,-4-3-48,4 3-28,2 0-20,-1-2 0,3 2 20,-1 0 39,2 0 32,-2 0 20,2 0 2,1-2-13,-1 2-38,1 0-42,2 0-36,0 0-31,0 0-24,2 0-19,1-2-17,-3 2-19,8-3-13,0 1-10,10 0-12,4-3-9,12 1-7,4-2 0,10 2-1,4-1-2,2 1 0,-1 0 0,5 1 3,-3-1-7,-4 4-2,-1 0 1,-9 0-1,-2 3 2,-9-2-2,-1 3 2,-6 3 5,-10 2-1,-2 1 7,-11 2 0,-11 0 1,-10 1 2,-7 2-1,-8 0 1,-6 0-4,2 0 0,-5-3 2,1 3 0,0-4 0,3-2 4,1 3 1,5-6 4,6 1-3,7-1 1,1 1-2,8-6-3,2 3-5,6-3 0,0-1-1,7 2 3,3 2 0,11-4 1,4 0 2,5 1-4,5-1-1,0 4 1,7-2-3,-1 3 3,5-2 0,-2 5 4,3-2-1,-4 4-1,4-1-2,-5-2-1,-2 5 3,-3-3-5,-6-1 1,-4 2 1,-6 1 1,-6-3 4,-2 4-1,-10-5 1,-9 5 1,-7-3-1,-6 0 2,-11 0-2,-3 1-2,-12 1-5,-1-3-25,-9 3-45,-2-1-103,-3-4-144,6 4-109,4-2-174,3-5-171,11 4-74,1-2 41,10-1 109,9 1 94,7-2 167</inkml:trace>
          <inkml:trace contextRef="#ctx0" brushRef="#br0" timeOffset="20781.5983">4130 3171 37,'47'-1'590,"-12"-2"157,-3 1 87,-11-1 39,-4 2-108,0-2-210,-8 3-242,-1 0-156,0 0-79,-6 0-23,3 4 2,1 1 8,-4 2 10,1 0 9,0 2 1,-3 3-16,0 1-14,-6 1-15,4 4-7,-6 1-13,3-2-5,-1 2-6,1 0-1,0-2-4,-3 2-4,-1-1 0,0-2-2,-2 0-11,6-4-65,-3-1-148,7 1-116,-6-4-182,3 0-200,4-4-121,0-1-6,0-3 108,8 0 98,0-4 169</inkml:trace>
          <inkml:trace contextRef="#ctx0" brushRef="#br0" timeOffset="22688.5464">2749 2507 44,'6'-8'361,"2"4"32,-1-2 21,-6 2 12,2-2-139,-3 0-86,-3 2-34,2-1-13,1 3 2,0-3 8,-4 3 2,1 0-5,3 1 7,0 1 9,-1-4 3,1 4-6,0 0-8,0 0-19,0 0-23,0 0-18,0 0-21,0 0-22,0 0-18,0 0-13,-7 4-14,1-3-5,-7 6 8,-2-3 14,-4 5 12,-5 1 18,-5 2 15,-1 1 8,-4 2 2,-3 0 2,2 4 1,-7 2-4,4 2-3,-4 1-3,0 5-8,1-2-7,0 3-8,0 3-8,-1-2-7,3 7-5,1-3-5,1 1-5,7-2-8,1 1 0,3-3-7,5 5-2,5-8-4,7 1-4,-3-2 0,12 2-1,0-4-5,3-1-2,7-1 0,5 2-12,2-3-14,4-3-40,5 1-95,3 1-159,4-3-160,3-7-196,9 3-162,6-5-54,3-4 52,14 1 133,-1-7 146</inkml:trace>
          <inkml:trace contextRef="#ctx0" brushRef="#br0" timeOffset="22979.1024">2762 3300 119,'-12'0'144,"4"2"-59,7-4-118,1 2-74,1-2-38</inkml:trace>
        </inkml:traceGroup>
        <inkml:traceGroup>
          <inkml:annotationXML>
            <emma:emma xmlns:emma="http://www.w3.org/2003/04/emma" version="1.0">
              <emma:interpretation id="{3AC11F4B-F64E-4641-A8CE-EE44262D2FA4}" emma:medium="tactile" emma:mode="ink">
                <msink:context xmlns:msink="http://schemas.microsoft.com/ink/2010/main" type="inkWord" rotatedBoundingBox="10985,7776 13110,7746 13117,8215 10991,8245">
                  <msink:destinationLink direction="to" ref="{63964449-0A28-48BA-ACC3-BC7186D1CBE0}"/>
                </msink:context>
              </emma:interpretation>
              <emma:one-of disjunction-type="recognition" id="oneOf5">
                <emma:interpretation id="interp25" emma:lang="en-IN" emma:confidence="0">
                  <emma:literal>4</emma:literal>
                </emma:interpretation>
                <emma:interpretation id="interp26" emma:lang="en-IN" emma:confidence="0">
                  <emma:literal>+</emma:literal>
                </emma:interpretation>
                <emma:interpretation id="interp27" emma:lang="en-IN" emma:confidence="0">
                  <emma:literal>E</emma:literal>
                </emma:interpretation>
                <emma:interpretation id="interp28" emma:lang="en-IN" emma:confidence="0">
                  <emma:literal>t</emma:literal>
                </emma:interpretation>
                <emma:interpretation id="interp29" emma:lang="en-IN" emma:confidence="0">
                  <emma:literal>~</emma:literal>
                </emma:interpretation>
              </emma:one-of>
            </emma:emma>
          </inkml:annotationXML>
          <inkml:trace contextRef="#ctx0" brushRef="#br0" timeOffset="24284.1303">9360 2716 109,'-13'0'445,"-1"2"50,-2-2 24,3 0 16,2 0-182,5 0-150,-3-2-80,3 2-25,1 0-1,4 0 7,1 0 10,-4 0 2,1 0-5,3 0-17,-1 0-16,1 0-23,0 0-11,0 0-11,0 0-4,0 0-2,0 0-1,0 0 2,0 0 1,0 0 3,0 0-2,1 0-2,-1 0 0,3 0-2,1 2 10,-3-2 21,2 0 19,5 0 24,1 2 22,3-2 12,1 0-2,2 0-14,9 0-13,-2 0-20,12 0-19,3 0-10,4 0-8,8-2-5,4 0-11,3-1-4,6 3-7,2-4-6,7 4-6,1-5-2,4 2 0,1 2-1,0-2 0,1 0-1,2 1 1,-3 0-3,0 0 1,-1-1-3,-1 2 2,1-2-1,-7 3 4,-2-3 0,-3 2 4,-1-2 6,-5 2 0,-7-2 5,-1 3 5,-10-4 2,-3 3 4,-7-2 1,2 3 5,-11-3-1,-2 3 3,-3-1 0,-3 1-1,-2 0-1,-6 0-5,3-3-3,-6 3-2,3 0-7,-2 0-5,0-1-1,-3 1-6,2 0-4,-2 0-3,0 0-5,0 0-15,0-3-42,-2 3-99,-4-4-153,1 4-123,-3-1-172,-5-2-147,0-1-94,0-2 27,-1 1 117,-5 5 102,4-8 163</inkml:trace>
          <inkml:trace contextRef="#ctx0" brushRef="#br0" timeOffset="24858.3683">10769 2537 105,'-32'-2'469,"1"-3"60,6 1 30,-1 2 19,2-3-148,3 3-101,5 1-7,2-3 6,1 4 17,2-1 9,-2 1-20,8 0-71,2-3-98,3 3-67,0 0-45,0 0-32,0 0-17,3 0-8,0 3-4,-1-3-2,1 0 2,5 1 7,0 3 4,5-3 3,1 1 6,6 3 0,-1 1 4,8 1-1,0-2 0,10 2 5,-2 0 2,7-1 1,3 1-3,2 0-1,-1 2-3,2-2-5,-1 1-4,-2-4-4,-2 3 1,-1-1-1,-5 0 2,-4-1-1,-5-1 0,-3-3 3,-1 2 0,-6 1 11,-2-4 13,-6 3 9,1 0 11,-3-3 11,-3 0 6,0 0-6,-2 0-7,-2 0-8,-1 0-12,0 0-7,0 0-12,0 1-7,0-1-6,0 0-6,0 0-4,-1 4-1,-6-1 0,3 1 3,-6 3 1,-3 1 4,-6 0 4,1 1 4,-4 2 3,-4 4 5,-6-2 4,-2 3 3,1 2-1,-1 1 3,-1-4-7,1 4-1,-3-1-2,7-3-3,-3 2 1,6-3-3,-2 4-3,4-6 0,1-1 1,3 0-5,3-2 1,2 0 1,3-4-1,0 2-1,7-4-3,0 1 1,-3-1 0,8-1-6,-2-2-28,1 0-47,4-2-143,2-4-157,8 2-220,4-5-236,6-3-102,9 1-20,6-6 107,6 2 136,3-3 211</inkml:trace>
        </inkml:traceGroup>
        <inkml:traceGroup>
          <inkml:annotationXML>
            <emma:emma xmlns:emma="http://www.w3.org/2003/04/emma" version="1.0">
              <emma:interpretation id="{AA1DEE5F-572F-4CB4-ABDE-655DE98C6F69}" emma:medium="tactile" emma:mode="ink">
                <msink:context xmlns:msink="http://schemas.microsoft.com/ink/2010/main" type="inkWord" rotatedBoundingBox="14237,7664 23370,7534 23380,8231 14247,8360"/>
              </emma:interpretation>
              <emma:one-of disjunction-type="recognition" id="oneOf6">
                <emma:interpretation id="interp30" emma:lang="en-IN" emma:confidence="0">
                  <emma:literal>comparable</emma:literal>
                </emma:interpretation>
                <emma:interpretation id="interp31" emma:lang="en-IN" emma:confidence="0">
                  <emma:literal>compare ane</emma:literal>
                </emma:interpretation>
                <emma:interpretation id="interp32" emma:lang="en-IN" emma:confidence="0">
                  <emma:literal>comparer ane</emma:literal>
                </emma:interpretation>
                <emma:interpretation id="interp33" emma:lang="en-IN" emma:confidence="0">
                  <emma:literal>Comparable</emma:literal>
                </emma:interpretation>
                <emma:interpretation id="interp34" emma:lang="en-IN" emma:confidence="0">
                  <emma:literal>Compare ane</emma:literal>
                </emma:interpretation>
              </emma:one-of>
            </emma:emma>
          </inkml:annotationXML>
          <inkml:trace contextRef="#ctx0" brushRef="#br0" timeOffset="27458.4761">15702 2531 122,'13'-1'453,"-3"-5"52,1 6 27,-5-5 25,1 5-159,-2-2-117,-2 1-37,-3 1-22,0-4-18,0 4-22,-7 4-34,3-3-45,-6 1-44,-3 3-24,-6 2-11,1 0-6,-3 0 0,5 2-4,-4-2-6,5 1-11,-1-1 3,3 0 4,4-2-2,1 2-1,0-1 0,3-3 0,2 2 5,3-1 5,0-1 3,4-2 13,4 2 16,4-3 14,0 0 6,9 0-1,-1-3 0,7 2-8,-5-4-7,4 3 10,0-3 10,-6 2 15,0 2 10,-6-2 5,-1 1-7,-5-1-20,3 3-28,-6 0-24,0 0-16,-5 3-8,5-1-1,-5 1-2,0 1 6,0 1 6,0-1 1,0 0 2,-2 4-1,2-5-1,0 2-1,0 2 2,2-1-3,-2-5-2,3 6-7,-1-3-37,1-3-101,-3 2-95,0 0-67,3-3-60,-1 1-99,4-1-64,0 0 11,2-1 23,0-2-2,5-1-2,0 0 71,0-3 88,6 0 75</inkml:trace>
          <inkml:trace contextRef="#ctx0" brushRef="#br0" timeOffset="27724.0956">16017 2616 114,'13'-7'320,"3"2"45,-3 2 35,3-1-39,1-1-67,1 3-64,3 0-43,0-1-26,-1 3-26,1 0-29,0 0-28,0 0-24,1 3-17,-2 1-11,1 1-4,-4 2-1,-2 2 5,1 1 5,-3-1 2,-5-1-1,3 6-1,-5-6-7,1 4-4,-6-2 4,4-2 2,-5 1 14,0-4 24,0 2 48,-2-2 71,-1-3 60,2 3 46,-3-5 28,1 3-7,-2-3-37,4 0-68,-2-3-64,-2 0-53,2 1-42,-1-5-28,8 3-24,-1-4-41,5 1-69,-2-2-116,7 1-94,3-3-63,5 3-96,0-3-95,0 0-79,0 3 13,-1 0 41,3-1 40,1 2 93,-2 3 123</inkml:trace>
          <inkml:trace contextRef="#ctx0" brushRef="#br0" timeOffset="28238.0216">17117 2573 139,'2'-1'447,"4"-2"51,-6 2 31,0-3-7,2 4-154,-2 0-133,0-2-66,0 2-34,-2 0-24,2 0-17,-6 0-13,1 2-7,-3 2 3,-5 0 11,1 0 32,-5 3 28,0 0 15,1 0-4,-2 0-25,4 2-23,-6-2-29,6 1-27,-2 0-16,0 2-11,3-5 0,0 2-9,5-3-11,0 0-5,3 3-2,4-3 1,-6-3 6,7 2 7,0-3 15,0 3 12,4-6 10,4 3-1,1-3-1,4 2-2,6-3-11,-1-3-9,0 3-6,2 0 3,-2-3 8,-2 2 3,2-1 14,-5 2 12,-5 0 10,0 0 2,3 1-10,-9 3-6,2-2-18,0-1-15,-1 3-14,-3 0-13,0 0-3,-3 3-3,-1-1 1,-2 1 1,-1 1 1,-1 0 1,2 0 1,-5 2-1,6 2 0,-3-3 4,0 1-1,3 3 2,2-5 2,1 3 0,2 0 3,2 1-3,4-4 2,1 1 0,7 2-1,-1-3 0,5 1 2,3-2-2,1 1 0,7-3-3,0 3-20,0 0-46,1-4-122,-4 3-123,4-3-153,-4-3-187,-5 3-149,-2-4-41,-9-1 74,3 2 96,-10-1 141</inkml:trace>
          <inkml:trace contextRef="#ctx0" brushRef="#br0" timeOffset="30033.7603">17780 2549 294,'2'-6'408,"-2"5"48,3-3 23,-3 3-91,0-1-96,0-2-78,0 4-38,0-1-17,0 1-1,0-4-1,0 4 1,0 0-6,0 0-24,0 0-32,0 0-38,0 4-30,0-3 1,0 5 27,0-1 34,0 2 23,0 1 26,-3 4 23,1 0-3,-4-1-26,-2 1-31,3 1-21,-3-2-18,1 4-21,1-4-16,-2 0-11,3 1-3,0-4-6,2-1-2,-2 1 1,4-4 1,1 1 1,-4-1 0,4 1 3,0-5 3,0 2 5,4-2 7,0 0 10,6 0 0,6-2 0,5-3-5,5 1-7,-1 1-10,6-2-7,-2 1-8,3 1 1,-5 1-6,2 2 1,-3-2-3,-1 2-3,4 2 0,-3 0 2,-2 1-1,-2 1 3,-4 1-1,1 2 6,-4-2 3,-2 2 0,-5 0-1,0 0 4,-4-1 1,3-2 2,-7 3 2,-3 0 3,-2-3 3,0 0 1,-3 0 0,-3 3-2,-2-6 0,0 2-4,0 0 1,0-2-3,4 2-5,-2-3-16,2 0-36,5 0-75,0 0-89,3-3-68,2-1-47,6-4-16,3 5 16,7-8 57,4 3 80,8 0 57,8-3 46,-2-1 32,10 0 18,-5-1 18,2 1 13,3-2 12,-5-1 12,-3 3 17,0 1 45,-4 3 80,-1-4 94,-4 5 66,-6-1 39,-4 4 17,-2-3-20,-3 5-70,-2-1-90,-5 1-65,-2 2-46,0 0-30,0 2-11,-3 1-3,2 1 1,-3 4-1,-3-2 4,3 4-4,-5-1-12,4-1-6,-6 5-5,3-4-4,-4 1-8,3 2-1,0-4 0,-3 1-6,3 1-22,-3-3-46,3 2-103,0-4-131,2 2-93,3 0-119,3-2-121,7-1-103,3-4-6,11 1 72,2-2 60,7 1 105,3-3 135</inkml:trace>
          <inkml:trace contextRef="#ctx0" brushRef="#br0" timeOffset="25436.8783">13127 2467 273,'0'-7'487,"0"2"39,-1-2 20,-2 0-12,-5 3-178,4 0-48,-2-3 7,-1 3 19,3 0 24,-1 1 6,-3 2-38,6-3-83,-6 1-78,2 3-57,-1 0-45,-1 0-29,-3 0-25,-2 0-8,-1 7-6,-7-6-2,-5 6 3,-3 4 6,-3-3 11,-3 3 8,-2-1 9,-1 4 11,2-2 1,3 0 2,-1 4-4,0-1-7,2-1-3,7 2-6,2-1-1,2 1-2,5-2 4,0 0-1,10 2-1,-1 2-4,10-6 0,2 3-4,7-2-8,0 2-1,9-4-3,0 1 0,6 0-14,5-4-22,4 3-54,5-4-110,6-2-128,3 2-89,1-6-117,0 2-119,-1 0-94,-2-6 10,-6 3 74,3-3 57,-10-2 113,-1 2 139</inkml:trace>
          <inkml:trace contextRef="#ctx0" brushRef="#br0" timeOffset="25779.1391">13418 2646 29,'-3'-6'457,"-2"-1"68,0 2 36,-2 2 23,3-2-108,-4 1-129,6 1-44,-3 1-1,-1 0 6,4 2 1,-1 0-15,1-3-62,-1 3-84,0 3-65,-5-3-43,3 4-24,-4-1-16,-3 1 0,4 1 1,2 2 0,-5-3-4,3 3 1,3 1 1,3-1-3,2-3 0,0 4 1,2-4 8,1 0 0,5 2 5,-2-5 5,7 2 4,3-1 4,2 0 4,3-2 4,0 0-1,3-2 1,-2 0 2,-1-1-3,0 2-1,-3-5 0,2 2 4,-7-4-6,3 1-5,-3 2-9,-2-3-7,-1 1-6,-2-4-12,-3 6-7,-2-2-33,-3 0-96,0-1-118,-6-1-78,4 5-102,-3-3-120,-3 2-87,-11-7-659,9 9 724,5-2 88,2 3 118</inkml:trace>
          <inkml:trace contextRef="#ctx0" brushRef="#br0" timeOffset="26719.157">13800 2519 268,'12'-2'421,"-4"2"38,0 0 17,4 0-103,-7 0-124,3 0-108,-7 2-59,7 2-24,-5-3 0,-1 5 2,4 1 3,-6-1-1,2 5-5,-2-1-9,-2-1-18,-1 3-6,0 0-8,-2 0-2,-3-1-3,7 1 2,-7-4-3,3 3 1,-2-3 0,1-1 3,-1 1 1,3-5 6,4 1 22,-4 0 44,4-4 82,0 3 74,-1-3 43,1 0 15,0-3-9,0 2-42,1-5-78,3 1-76,7-3-47,-5-3-27,7 0-16,3 0-8,5-1-6,0 1-4,1-1 0,-1 0 5,0 3 4,0 2-1,-3-1-2,1 3-1,-5-1-6,-1 1-6,2 3-4,-3 2-2,-2 0 0,0 0 5,-2 6 7,3-1 2,-3 2 6,-7 0 8,3-2 5,-4 5-1,0-1-1,-4 0 2,0 1-1,-1-1 0,0-1-2,-3 0 0,0-1 1,3-3-2,-1 3 4,1-3 1,3-3 9,-4-1 13,6 3 16,-2-3 14,2 0 6,0-3-2,0 3-5,2-4-16,1 0-17,2-1-14,3-2-13,2 0-6,6-2-1,0-1-3,5 1-1,-1 2 2,-2-2 2,3 2 1,-7 2 3,2-2 2,0 2-1,-6 3-4,-2 1-2,0-3-6,-3 4 0,0 0-2,1 0-2,-4 4 0,1-1 6,-1 2 6,-2-1 3,0 4 3,0-1 4,0 0 6,3-1-3,-3 2-1,5-1 2,-2 0-2,2-2-2,3 0 2,1 1 2,-1-2-1,8-1-2,2-2 2,3 3-4,8-1-11,1-3-14,7 0-17,2-3-32,-1-1-34,7 3-37,-2-5-29,1-1-28,2 2-13,4-6 6,-4 3 19,1-4 33,-2 0 36,-2 0 33,-4 1 39,-1-1 27,-9 0 45,0 0 67,-8 2 57,-4 1 49,-4-1 36,-1 1 27,-6 1 5,0 1-37,1 3-34,-4-3-35,0 5-27,-3-3-27,0 3-29,2 1-24,1-3-19,-1 1-17,-2 3-11,3-1-9,-3 1-7,0 0-3,3 0-1,-3 1-1,0-1 1,0 3 6,-3 2 3,0-1 4,-2 1 0,3 2 3,-9 3-1,3-1 0,-2 0 0,-1 2 0,-2 0 0,0 1 1,1 0-1,-1 2 2,-2-2 0,1 2 1,1 0-1,-1-2 1,-2-1-1,6 2-2,-3 0-1,2-4 2,1 1-4,-1-1-1,3-2 2,2 0-13,-2-1-49,1 0-111,-2-2-130,1-2-106,3 1-172,-7-3-152,6 0-88,-5-3 45,3 1 95,3-1 86,5-4 159</inkml:trace>
          <inkml:trace contextRef="#ctx0" brushRef="#br0" timeOffset="27027.939">15130 2483 168,'-8'-4'466,"3"-4"46,0 4 25,0-3 15,2 2-197,1 3-122,2-3-48,0 1-23,2 1-12,1-1-10,2 1-22,0 2-34,3 1-35,0 0-22,1 0-6,4 1 12,3 2 16,2 1 10,1 0 11,2 4 11,-3-1 0,-1 2-8,-4 2-14,0-2-7,-2 1-5,-3 2-7,-6-4-12,3 3-1,-5 1-11,-2-5 3,-1 1-7,-5-1 1,-2 2 0,-3-4-22,-3 2-88,-1-4-80,-1 1-86,-3 1-138,2-5-150,1 3-110,9-3 12,-4-3 43,10 3 60,6-2 129</inkml:trace>
          <inkml:trace contextRef="#ctx0" brushRef="#br0" timeOffset="30615.7829">19168 2716 169,'8'0'454,"0"0"47,0 0 24,0-3-23,-3 3-162,4 0-154,-1 0-84,0 0-42,8 0-5,2-2 24,3 2 42,8-2 46,1 2 35,9-3 31,3 1 12,4-1-10,1 2-32,2-5-33,3 4-33,-1-2-33,-5 1-17,7-4-22,-4 3-13,-3-4-10,4 1 1,0 2-6,-4-6-2,-6 1 1,2 2 1,-4-1 5,-4-3 12,-5 5 10,-3-2 10,-9-1 3,-1 4 7,-8-2-3,-3 5-7,-5-4-9,0 2-5,-1 1-14,-6 2-13,-2 1-12,-8-3-8,-3 3-13,-6 2-6,-8 3-1,-7-3-1,-3 6 1,-2 0 0,-4 4 5,2-3-2,-2 4 3,0 1-1,4-1 0,-1 3 4,7-3-2,0 3 1,6 0-1,4-4 1,4 2-1,2 2-2,5-2 0,3-2 2,3 4-2,8 0 2,2-3 0,8 2 2,8-1 0,6 1 1,8-2 1,12 1 3,7 2-4,17-5 2,9 3-3,11-1-2,14 0 0,9-2 0,8-2 0,1 1 0,10 0 0,-5-2 2,2 0 3,-3-2-1,-5 2-1,-5-6-1,-11 5 1,-5-4-2,-13 1 0,-6-3 2,-13 4 10,-10-4 10,-6 0 15,-9 1 14,-8-1 15,-7 0 10,-3-1 8,-2 1-1,-5 0-2,-4 0-7,1 0-7,-3 0-8,-2 0-17,0 0-9,-1 0-8,-2 0-14,0 0-7,3 0-7,-3 0-6,0 0-18,0 0-30,-3 0-39,3-4-74,-5 4-172,0 0-173,-6-5-241,-7-1-176,-8 2-67,-15 0 17,-7-4 145,-15 2 159,-12-4 252</inkml:trace>
        </inkml:traceGroup>
      </inkml:traceGroup>
    </inkml:traceGroup>
    <inkml:traceGroup>
      <inkml:annotationXML>
        <emma:emma xmlns:emma="http://www.w3.org/2003/04/emma" version="1.0">
          <emma:interpretation id="{8717980C-6539-4BF5-895F-89DFFA652E6A}" emma:medium="tactile" emma:mode="ink">
            <msink:context xmlns:msink="http://schemas.microsoft.com/ink/2010/main" type="paragraph" rotatedBoundingBox="4096,9824 7677,9541 7745,10400 4164,10684" alignmentLevel="4"/>
          </emma:interpretation>
        </emma:emma>
      </inkml:annotationXML>
      <inkml:traceGroup>
        <inkml:annotationXML>
          <emma:emma xmlns:emma="http://www.w3.org/2003/04/emma" version="1.0">
            <emma:interpretation id="{11E08076-36EF-4022-BE3A-12D75F81ECBB}" emma:medium="tactile" emma:mode="ink">
              <msink:context xmlns:msink="http://schemas.microsoft.com/ink/2010/main" type="line" rotatedBoundingBox="4096,9824 7677,9541 7745,10400 4164,10684"/>
            </emma:interpretation>
          </emma:emma>
        </inkml:annotationXML>
        <inkml:traceGroup>
          <inkml:annotationXML>
            <emma:emma xmlns:emma="http://www.w3.org/2003/04/emma" version="1.0">
              <emma:interpretation id="{71B51315-7776-437D-839C-7B41D3877028}" emma:medium="tactile" emma:mode="ink">
                <msink:context xmlns:msink="http://schemas.microsoft.com/ink/2010/main" type="inkWord" rotatedBoundingBox="4096,9824 7677,9541 7745,10400 4164,10684">
                  <msink:destinationLink direction="to" ref="{63964449-0A28-48BA-ACC3-BC7186D1CBE0}"/>
                </msink:context>
              </emma:interpretation>
              <emma:one-of disjunction-type="recognition" id="oneOf7">
                <emma:interpretation id="interp35" emma:lang="en-IN" emma:confidence="0">
                  <emma:literal>3161</emma:literal>
                </emma:interpretation>
                <emma:interpretation id="interp36" emma:lang="en-IN" emma:confidence="0">
                  <emma:literal>316</emma:literal>
                </emma:interpretation>
                <emma:interpretation id="interp37" emma:lang="en-IN" emma:confidence="0">
                  <emma:literal>316,</emma:literal>
                </emma:interpretation>
                <emma:interpretation id="interp38" emma:lang="en-IN" emma:confidence="0">
                  <emma:literal>3961</emma:literal>
                </emma:interpretation>
                <emma:interpretation id="interp39" emma:lang="en-IN" emma:confidence="0">
                  <emma:literal>3661</emma:literal>
                </emma:interpretation>
              </emma:one-of>
            </emma:emma>
          </inkml:annotationXML>
          <inkml:trace contextRef="#ctx0" brushRef="#br0" timeOffset="32003.3659">5006 4594 193,'0'-5'413,"0"1"60,3 1 39,0-1-50,-3 1-69,0 1-6,0-1 15,0 1 10,0 0 2,0 2 0,0-3-40,0 1-92,0 2-83,-3 0-60,0-2-37,3 2-30,0 0-23,-2 2-21,2-2-14,-3 2-9,-5 1-7,-1 4 1,-7 2 1,-5 0 7,-2 6 5,-2-3 7,-4 7 5,-2 0 2,2 3 4,-3-1-1,5 2 4,1 0 0,-1 0-4,5 3-4,-3-2-2,8 1-6,1-3-6,3 1-4,7-3-4,-1 1 0,7-3 0,8 1 2,3-3-4,7-1 3,3 0 0,8-4 1,4-3-3,0 1 4,8-4 0,6 2 1,-1-4-3,7-3 0,-1 2-1,2-4 0,-7 2-2,1-5 0,-2 0 1,-1 0 1,-9-2 0,0 1-1,-5-1 0,-5-1 4,-6 4-2,-7-6 0,-5 5 2,-3-2-1,-6 0 3,-11 2-3,-1-2 2,-7 4-3,-6-2-2,-8 1-2,-6 1-5,-2 1 1,-4-1-2,-4 3 5,-1 0-5,1 0-9,2 0-32,1 0-68,2 3-155,4-3-133,7 0-182,4 0-172,1 0-122,8 0-14,3 0 111,9 2 109,5-4 170</inkml:trace>
          <inkml:trace contextRef="#ctx0" brushRef="#br0" timeOffset="32803.0716">5959 4450 102,'0'-5'303,"-3"2"29,1-1 37,2 1-45,-3 2-53,0-2-35,3 2-14,0-3-13,0 1-19,0 3-29,0 0-13,0-4 9,0 3 37,0 1 53,0-3 39,3 3 22,-3 0 4,0-3-26,0 3-44,0 0-59,0 0-48,0-1-32,0 1-33,0 0-19,0 0-16,0 1-14,0-1-15,0 0-9,0 0-6,0 3-1,0 0-3,3 2 6,-3 2 5,2-2 5,1 5 7,-3-1 3,2 3 6,-2 1 4,0 3 1,0 2-1,-2 1-1,2 0 0,-5 0-4,2 5 3,0-4-1,1 7-1,-4-1 3,1 1-3,3 1-2,-4 4-5,1-3-4,-3 3-1,7-4-2,-8 3-2,5-4 0,-4 1 0,3-2 3,-3-2-3,3 1 0,-1-5-2,-1 1-1,1-2 2,4-3-2,-1-1 0,0-1 0,3-2 0,0-1 3,0-3-3,0-3 1,0 0 1,0 0 6,0-1-2,0-2 3,0 1 1,0-3 1,0 0 2,0 0-4,0 0-4,0-3-5,-2 1-20,-3 0-55,-1-3-122,-1 1-140,1-3-156,-7-1-188,4-1-156,-4-1-39,-6 2 72,-1-3 114,-9 0 146</inkml:trace>
          <inkml:trace contextRef="#ctx0" brushRef="#br0" timeOffset="33428.3333">3902 4527 32,'2'-6'326,"4"-1"44,-1 2 40,-5-2 4,2 2-85,1 2-66,0-2-41,-1-2-12,-2 3 9,0 1 28,0-2 49,0 1 28,0 1 21,0 1-1,3 0-26,-3 0-55,0-1-77,0 3-54,0 0-39,0-3-32,0 3-28,0 0-19,0 0-14,3 3-7,-6-3-5,0 5 0,3-1 3,0 3 3,3 2 8,0 1 5,-1 3 4,1 5 12,-1-3 11,4 4 5,-1 5 3,-4-4 2,6 7 7,-6 0-3,6 1 1,-7 2-3,0 1-3,0 0 1,0 3-6,-3-4-10,-1 3-7,3-2 0,-2-2-6,-1 1-4,4-3-2,0-1-2,0 1-1,0-5-2,0 0-2,0-2-1,0-1-1,-1-1-1,-2-6 1,3 0 0,3 0-1,-2-5 1,3 2-1,-1-5 2,-2 0-1,3 0-9,-1-2-32,-3-2-52,0-2-136,5-2-136,-4-3-160,6 1-177,-3-4-142,-2 1-38,1-2 83,-6-3 114,-2 3 140</inkml:trace>
          <inkml:trace contextRef="#ctx0" brushRef="#br0" timeOffset="34137.8956">2588 4787 230,'-21'-3'493,"2"2"45,6-2 24,0-2 16,4 2-243,4-1-142,-1 1-78,12-1-37,0 0-22,14 0-8,5 0 1,4 0 7,10 1 4,-1 3 2,4 0-2,0 0-5,-7 4-11,2 3-16,-7 0-6,-4-2-3,-2 5 15,-11 2 8,-3 0 13,-6 1 24,-5 2 29,-4-3 29,-8 4 10,-6-2 6,-2-1-9,-1 1-21,-4-2-25,2 0-30,1-3-22,3 0-15,2 0-13,3-4-8,6 2-6,1-2 0,6-2-2,2 1 6,2 0 9,6-1 4,5-2 4,4 2-1,7 1 0,2 0 1,3-1-4,1 2 0,7 1-1,-3 2 1,1-4-1,4 4 1,1-1-5,-2 2 1,4-1-4,-2 3-2,-3-2-1,0-1-3,-7 3-1,-1 0-3,-3 0 2,-5-3 1,-3 3 5,-6-3 8,-4 1 10,-6 1 16,-4-4 10,-9 4 12,-3-4 6,-7 4 6,-5-4 1,-6 1-1,-3-1 0,-10 0-1,-2 0 2,1-1-2,-2-2-5,-2 2-3,0 1-4,2-5-10,2 2-7,1-3-11,1 3-3,3-3-10,5 1 1,3-1-7,4 0-4,0 4 0,6-4-8,-1 0-5,7 0-4,-3 0 0,6 0-6,1 1 0,0-1-11,1 0-24,-1 2-35,5-2-51,0 0-116,3 0-172,-2 0-182,6-2-202,1 1-126,5-4-34,3-1 74,4-1 151,9-1 182</inkml:trace>
        </inkml:traceGroup>
      </inkml:traceGroup>
    </inkml:traceGroup>
    <inkml:traceGroup>
      <inkml:annotationXML>
        <emma:emma xmlns:emma="http://www.w3.org/2003/04/emma" version="1.0">
          <emma:interpretation id="{7D48A099-A9F7-4351-8CDA-141E0726F12C}" emma:medium="tactile" emma:mode="ink">
            <msink:context xmlns:msink="http://schemas.microsoft.com/ink/2010/main" type="paragraph" rotatedBoundingBox="3384,12158 19833,11617 19863,12542 3414,13084" alignmentLevel="3"/>
          </emma:interpretation>
        </emma:emma>
      </inkml:annotationXML>
      <inkml:traceGroup>
        <inkml:annotationXML>
          <emma:emma xmlns:emma="http://www.w3.org/2003/04/emma" version="1.0">
            <emma:interpretation id="{BD08D48E-159F-49F3-9372-F44BFAAA3FD8}" emma:medium="tactile" emma:mode="ink">
              <msink:context xmlns:msink="http://schemas.microsoft.com/ink/2010/main" type="line" rotatedBoundingBox="3384,12158 19833,11617 19863,12542 3414,13084"/>
            </emma:interpretation>
          </emma:emma>
        </inkml:annotationXML>
        <inkml:traceGroup>
          <inkml:annotationXML>
            <emma:emma xmlns:emma="http://www.w3.org/2003/04/emma" version="1.0">
              <emma:interpretation id="{D99151BC-EF66-4F32-9317-EBE96B96F662}" emma:medium="tactile" emma:mode="ink">
                <msink:context xmlns:msink="http://schemas.microsoft.com/ink/2010/main" type="inkWord" rotatedBoundingBox="3384,12158 8417,11992 8448,12918 3414,13084"/>
              </emma:interpretation>
              <emma:one-of disjunction-type="recognition" id="oneOf8">
                <emma:interpretation id="interp40" emma:lang="en-IN" emma:confidence="0">
                  <emma:literal>4635</emma:literal>
                </emma:interpretation>
                <emma:interpretation id="interp41" emma:lang="en-IN" emma:confidence="0">
                  <emma:literal>46735</emma:literal>
                </emma:interpretation>
                <emma:interpretation id="interp42" emma:lang="en-IN" emma:confidence="0">
                  <emma:literal>46535</emma:literal>
                </emma:interpretation>
                <emma:interpretation id="interp43" emma:lang="en-IN" emma:confidence="0">
                  <emma:literal>46335</emma:literal>
                </emma:interpretation>
                <emma:interpretation id="interp44" emma:lang="en-IN" emma:confidence="0">
                  <emma:literal>C6,3s</emma:literal>
                </emma:interpretation>
              </emma:one-of>
            </emma:emma>
          </inkml:annotationXML>
          <inkml:trace contextRef="#ctx0" brushRef="#br0" timeOffset="41314.5223">3074 6961 42,'13'-12'278,"-5"3"39,0-1 55,-1 1-10,-1 2-52,-1-2-27,-3 4-17,-2-2-16,3 0-26,0 2-5,-3 2 21,0-2 37,0 3 34,0-2 17,0 3-3,0-3-27,0 2-60,0 2-68,-3 0-53,0 0-43,3 0-28,-2 0-24,2 2-15,-8 2-7,-2 1-3,-4 2 1,-4 1 2,-4 4 1,-4 2 3,-3 2 2,-5 1 2,1 6 1,-1 0 5,4 0 6,-4 5 6,5-1 5,-1 4 5,2 2 2,6 0 2,1 2-1,3-1-5,5 4-5,2-5-2,6 4-4,2-2-5,10-2-5,-3 1 1,9-4-5,0 2 2,5-5-5,6 3 1,3-3-3,5-1-4,4-3 0,4 0-14,-2-1-36,9-3-115,-1-4-147,2 2-185,7-6-239,3-2-135,1-5-39,5 0 74,7-8 126,1 0 177</inkml:trace>
          <inkml:trace contextRef="#ctx0" brushRef="#br0" timeOffset="39453.893">3910 7084 237,'13'-10'461,"0"1"44,-3 0 27,-2 2-24,3-3-187,-6 4-95,-1-1-4,4 0 51,-6 2 39,1-2 31,0 6 9,-1-4-15,1 2-62,-3 3-88,0-3-64,-3 3-46,1 0-34,-6 3-23,-3 1-13,-10 7-7,-4-1 0,-9 4 3,0 5 7,-6 5 1,-5-1 4,2 4 2,-4 4 4,3-2-5,5 4-1,4 0-2,1-3-3,10 1-4,3-5-2,8 1 1,5-3 0,7-3-1,9-3 2,1-2 8,7-2 0,7 2 3,6-8 3,4-4 6,9 1 3,1-3-1,7-2 0,-2-4 1,-1 1-2,-1-4 0,-1 2 2,-11-3 5,-5-2 9,-4 4 4,-10-4 2,-2 2 0,-10 1-5,-6 0-10,-10 2-12,-5 2-8,-4-2-10,-12 2-6,-6 1-3,-7 2 0,1 2-13,-9 1-32,-1 2-70,-1-2-162,5 2-136,4 2-197,3 0-211,10-2-85,3 2 5,9 0 131,10 0 118,7-2 192</inkml:trace>
          <inkml:trace contextRef="#ctx0" brushRef="#br0" timeOffset="150719.5458">1680 7396 153,'-3'-5'434,"0"1"46,3-1 31,-2 1-7,2-4-160,0 6-89,0-3-10,0 1 34,0 0 34,0 0 27,-3 3 12,3-5-20,0 5-51,0-3-57,0 1-48,3-1-35,-3 4-23,0 0-14,0-3-17,0-1-17,0 4-12,0-1-12,0 1-11,0 0-13,0 0-2,0-3-6,0 3-7,0 0-1,0 0-4,0 0-4,0 3-4,0-3 2,2 5 0,4-2 1,-1 8 1,3-3 4,2 4 1,1 0-2,2 2-1,-4 0 0,3 1 0,-3 1-2,1 2 2,1-2 0,-3 0 0,0 0 3,-1-1-1,4 1 4,-6-4-4,-1-2-1,4 2 1,-3 0-2,2-1 1,-3-3-4,-2-1 3,4 0 3,-4-2-2,1-1 2,-3-1 2,2-1-1,-2 0 2,3-2 0,0 2 0,-3-2 1,0 0 1,0 3 7,0-3 3,2 0 3,-2-3 0,3 3 0,5-2 0,0 0-7,2-3-6,6-2-2,1 3-2,8-4-2,8 3-2,-1-6 0,16 3 0,4-3-2,7-1 0,9 2 2,-1-2-3,7 0 0,4 0 1,4 1 2,2-3 0,4 3 4,0 0 0,5-4 0,-3 0-1,1 3 2,-6 1-1,-3 0 3,-3-1 0,-10 3 4,-3 0 4,-10-1 1,-5 1 3,-4 2-1,-6 3 5,-4-3 1,-8 2 4,-3-1 3,-9 1-4,1 5 0,-5-3-4,-2 3-4,-3-4-5,-1 3-6,-1 1-1,-4 0-3,2-3-2,0 3-2,-1 0 0,-3 0 0,1 0 0,-1 0-1,0 0 1,0 0-3,0 0 1,0 0-1,0 0 1,0 0 2,0 0-1,0 0 0,0 0-4,0 0-3,0 0-18,-1 0-23,1 3-42,-3-3-84,-1 0-182,0 1-209,2 3-256,-9-4-119,-4 0-35,-4 3 47,-7-6 161,-2 3 204</inkml:trace>
          <inkml:trace contextRef="#ctx0" brushRef="#br0" timeOffset="39713.3658">4624 7515 65,'39'-5'635,"-10"2"135,-9-1 69,-7 1 51,-6 1-80,1-2-227,-3 4-241,-2-3-132,0 3-66,-3 0-47,0 3-44,-6 1-29,-1 1-11,-1 2-2,-3 5-2,1-2-2,-1 3 0,-2 0 1,4 0-3,-1 4 0,-5-5-2,1 3 0,-2 1-2,0 0-1,2-1-13,-6-3-69,6 0-117,-5 2-109,4-2-102,-3-3-161,2 1-151,4-5-56,-1-1 55,2-1 75,3-3 85,6 0 149</inkml:trace>
          <inkml:trace contextRef="#ctx0" brushRef="#br0" timeOffset="40171.8323">5165 7263 139,'13'-12'456,"-4"1"42,4-1 27,0 4 16,0-4-195,8 1-129,3-1-58,1 4-12,6 1 2,6-2 2,1 2 0,4 2-14,0 1-22,1 1-27,-4 3-21,-6 3-13,-1 1-6,-9 3 2,-7 3 22,-8-1 28,-15 1 17,-2 6 14,-9-2-2,-7 1-8,-9 1-27,0-1-27,0-1-20,-2 0-15,5-4-12,-1 1-4,6 0-8,9 0-6,1-4-2,6-3-1,2 3 2,11-2 4,4-4 0,9 5 4,4-5 2,9 2-2,-1 1-4,5-2 1,1 4-3,0-2-3,3 1 4,0 2 6,-5-1 5,0 4 8,-2-2 2,-4 0 6,-5 3 0,-2 0-9,-9-4-3,-2 1-6,-8 4 3,-8-5 3,-2 2-7,-9 0 2,-4 1-3,-2-4-3,-9 2-16,0 0-70,-11-2-133,4 1-98,0-1-141,-3-4-158,2 3-155,3-5-19,4 4 85,6-4 74,5-4 126</inkml:trace>
          <inkml:trace contextRef="#ctx0" brushRef="#br0" timeOffset="40700.5657">6360 7081 135,'-16'-8'461,"-2"0"49,6 1 29,-4-2 39,0 2-122,6 2-56,-1 1-14,4-1 0,1 0-1,1 3-22,3 0-77,2 2-110,0-2-78,0 2-49,7 2-23,4 0-12,5 3 2,3-1 5,10 3 8,2 2 8,2 3 2,1 3 3,6-3-1,-6 9 3,1-5-5,-1 4-1,-4 4-2,2-1 1,-9 4-2,1 3-4,-8-3-3,-3 2-7,-8 1-6,-5 0-2,-12-3-7,-8-1 0,-8 1-4,-17 2-10,-3-4-42,-18 1-144,-3-3-143,-16 1-211,-8-4-234,-14 1-113,-12-5-20,-4 1 103,-7-1 125,-2-5 203</inkml:trace>
        </inkml:traceGroup>
        <inkml:traceGroup>
          <inkml:annotationXML>
            <emma:emma xmlns:emma="http://www.w3.org/2003/04/emma" version="1.0">
              <emma:interpretation id="{1AC17F84-7F02-4A7D-B229-BA1BD5BC7F32}" emma:medium="tactile" emma:mode="ink">
                <msink:context xmlns:msink="http://schemas.microsoft.com/ink/2010/main" type="inkWord" rotatedBoundingBox="10114,12338 12488,12260 12502,12675 10128,12753"/>
              </emma:interpretation>
              <emma:one-of disjunction-type="recognition" id="oneOf9">
                <emma:interpretation id="interp45" emma:lang="en-IN" emma:confidence="0">
                  <emma:literal>5</emma:literal>
                </emma:interpretation>
                <emma:interpretation id="interp46" emma:lang="en-IN" emma:confidence="0">
                  <emma:literal>b</emma:literal>
                </emma:interpretation>
                <emma:interpretation id="interp47" emma:lang="en-IN" emma:confidence="0">
                  <emma:literal>p</emma:literal>
                </emma:interpretation>
                <emma:interpretation id="interp48" emma:lang="en-IN" emma:confidence="0">
                  <emma:literal>B</emma:literal>
                </emma:interpretation>
                <emma:interpretation id="interp49" emma:lang="en-IN" emma:confidence="0">
                  <emma:literal>+</emma:literal>
                </emma:interpretation>
              </emma:one-of>
            </emma:emma>
          </inkml:annotationXML>
          <inkml:trace contextRef="#ctx0" brushRef="#br0" timeOffset="42120.5784">8502 7286 62,'-18'0'326,"2"-2"41,0 0 33,3 2-19,5-3-64,2 1-60,0 2-38,4 0-9,-4 0 6,4-2 16,-1 2 22,1 0 27,-1 0 22,0 0-1,1 0-21,-1 0-41,3 0-51,0 0-51,-2 0-32,2 0-24,0 0-15,0 0-14,0 0-13,0 0-9,2-2-9,6 2-10,8 0-4,5-3-1,12 3-1,11-3 0,7 2 2,15 1 4,6-3 0,5 1 0,11 2-1,9-3 2,2 3 3,10-2 3,4 0 3,-3 2 4,1-3 2,1 3-1,-6-2 1,-3 0 1,-7 2 5,-6 0-3,-7-1 5,-7-3 0,-12 4 0,-8-2 7,-6 1-1,-12 1 2,-1-4 3,-6 4 2,-7-1 1,-7 1-5,-1-4-2,-3 4-7,-3 0-8,-2 0-6,-3 0-5,0-2-6,1 2-5,-4 0-4,-2 0 1,3 0-3,-3 0-9,0 0-19,-3 0-38,3-1-89,-8 1-172,3 0-136,-8-4-192,-5 3-174,1-1-89,-11-3 18,6-1 139,1 1 118,0 2 187</inkml:trace>
          <inkml:trace contextRef="#ctx0" brushRef="#br0" timeOffset="42489.8407">10254 7062 14,'-13'-1'445,"-1"-6"66,1 2 33,0 1 21,7 1-100,-6-2-152,4 3-42,7 0-5,-6 2-3,6-3-5,-3 3-22,4 0-54,5 0-74,-1 0-60,4 0-28,1 3-3,7-1 11,7 2 24,4 2 17,7-2 13,1 3 1,3-1-2,4 1-9,3 4-16,-5-3-14,2 3-4,-4 1 6,3-1 4,-9 0-5,0 3 5,-3 0-1,-7 2-2,-4-3-3,-6 5-5,-3-4 6,-6 3 2,-8-2-1,-6 4-3,-4-3-3,-4 0-3,-7-3-9,-4 5-7,-2-4-4,-7-1-3,4-1-6,-10 0-3,3-1 2,-4-2-15,2-1-39,1 0-126,-2-1-147,7 0-185,1-2-211,3-2-142,8-3-40,6 0 82,7-3 123,3-2 175</inkml:trace>
        </inkml:traceGroup>
        <inkml:traceGroup>
          <inkml:annotationXML>
            <emma:emma xmlns:emma="http://www.w3.org/2003/04/emma" version="1.0">
              <emma:interpretation id="{4142DC32-8FA9-4D8F-95B8-F21CD8695918}" emma:medium="tactile" emma:mode="ink">
                <msink:context xmlns:msink="http://schemas.microsoft.com/ink/2010/main" type="inkWord" rotatedBoundingBox="13925,12080 19842,11886 19854,12260 13937,12455"/>
              </emma:interpretation>
              <emma:one-of disjunction-type="recognition" id="oneOf10">
                <emma:interpretation id="interp50" emma:lang="en-IN" emma:confidence="0">
                  <emma:literal>common</emma:literal>
                </emma:interpretation>
                <emma:interpretation id="interp51" emma:lang="en-IN" emma:confidence="0">
                  <emma:literal>coming</emma:literal>
                </emma:interpretation>
                <emma:interpretation id="interp52" emma:lang="en-IN" emma:confidence="0">
                  <emma:literal>comm.</emma:literal>
                </emma:interpretation>
                <emma:interpretation id="interp53" emma:lang="en-IN" emma:confidence="0">
                  <emma:literal>commas</emma:literal>
                </emma:interpretation>
                <emma:interpretation id="interp54" emma:lang="en-IN" emma:confidence="0">
                  <emma:literal>moms</emma:literal>
                </emma:interpretation>
              </emma:one-of>
            </emma:emma>
          </inkml:annotationXML>
          <inkml:trace contextRef="#ctx0" brushRef="#br0" timeOffset="43130.4847">12595 6902 202,'-4'-9'464,"4"1"40,0-3 25,0 3 7,0 1-223,0 0-107,0-1-27,0 4 40,0-2 57,0 1 44,-1 1 21,-2 3-6,3-2-36,0 3-76,0-3-78,-2 3-58,-6 3-41,-3 0-22,-2 1-13,-5 1-8,-6 3-1,-1 3 5,-1-1 2,-5 2 5,3 4 3,-3-1 4,-1 1 10,2 0 9,4 0 3,2 0-2,3 5 2,6-5-1,4-1-6,3 1-10,8 1-5,7-2-4,1 1-5,9 2-4,6-3-2,2-3 1,12 0-6,2 0 1,6-5-3,3 2-21,6-2-50,6-2-115,-1-2-129,9-3-97,-1 0-149,4 0-122,-4-3-101,-6-2 37,1 1 85,-4-3 78,-10-1 139</inkml:trace>
          <inkml:trace contextRef="#ctx0" brushRef="#br0" timeOffset="43585.2513">13546 6969 249,'0'-8'474,"-2"0"42,-2 0 22,-3 0-4,-1 1-174,2 3-40,-1-1 11,3 1 17,-1 1 7,2 1-9,-2-1-50,3 3-105,-4-2-88,1 4-60,-3 1-31,-2-1-10,-3 5-4,-3 0 1,0 0 4,2 0 2,-2 1 1,0 3-2,3-3-1,0 2 5,0 1 1,0 0-2,5-3-3,-1 2 0,4-1-3,-1 0-1,4 0-1,-1 1 0,3-4 1,0 1 7,3 1 0,-1-4 0,1 0-4,0 3 6,-1-7 1,1 7-1,-2-7 3,6 1 5,-2-1 6,3 0-2,1-1-2,4 1-2,0-7-5,3 3-4,2 1-8,1-2 2,0-2-2,5-1 4,-1-1-2,1-1 1,-2 1 2,6-2-3,-8-1 3,0 0 4,-1 1 3,-5 2 8,-1-4 7,-2 5 6,-6-3 8,0 3-1,-5 1 2,0 0-7,-2 0-4,-4 3-9,1-1-12,-4 0-10,-4 0-15,-7 3-36,1-1-94,-8-1-130,1 1-93,1 3-157,-4-5-155,6 5-112,6-4 16,-3 2 91,11 1 74,6-3 148</inkml:trace>
          <inkml:trace contextRef="#ctx0" brushRef="#br0" timeOffset="44375.3154">14039 6860 127,'17'0'507,"-4"-1"70,-2-3 33,-6 2 16,3 2-187,-6 0-178,3 0-133,1 2-67,-4 3-30,1 2-4,0 0 3,-1 4 21,-2 1 26,0-4 18,-2 4 15,2-1 5,-3 3 3,0-3-19,1 0-24,-4 1-14,1-1-14,3-3-10,-4-1-10,4 0 0,-1-2 5,1 0 39,-1-3 41,0 0 33,1 1 20,2-3 7,-3-3-3,3 1-37,0-2-46,3-4-35,-1 1-24,6 0-12,3-1-8,2-4-3,1 1-4,6 3 0,-6-3-1,5 3-3,-4 1 1,-2 3-4,0-1-2,-1 1-2,3 4-3,-1 0 2,-1 0 3,0 4 0,0 1 3,-2 2 3,-1 2 2,-4-2 2,0 1-1,1 3 1,-6-3 0,4-1 0,-5 4 3,0-4-2,3-2-1,1 2 7,-4-3-2,0 0 2,0-2 2,1 1 7,-1-3 5,3 0-2,-1-3 3,1 1-1,5 0-2,0-3-7,2 0-5,3-2-7,3 0-1,0-1 0,5 0-3,-7 1-1,5-1 2,-4 5 2,-2-2-2,-5-1-4,3 5-1,-5-3-4,1 4-1,-2 0 1,3 4 2,-7 0 3,7-1 5,-3 2 1,1-2 0,-4 5 1,9-4 1,-1 2-1,8 2-1,2-4 3,6 0 0,6-1 2,2-2-2,1 3 1,7-3-3,1-1-1,-1 0 3,4 0-3,-4-1 1,3-4 3,-6-1-1,-1 2 2,-3-4-1,2 0-1,0-3 2,-3 3-2,-4-3 0,1 1 5,-2 1 7,-4-3 14,-1 3 11,-3 2 9,-6-1 7,-4 3 0,-1 1-15,-6 1-16,4 3-14,-8 0-11,0 1-4,0 5-4,-1-1 3,-6 2 3,1-2 0,-2 7 2,-3-3 0,3 1 2,-2 2 2,1-1-2,-3-3 1,4 4 0,-1-1-3,1 0 0,0-3-4,-2 0-13,2-1-39,-3 0-76,4-2-137,-7-1-114,4-2-125,1 1-139,-3-3-105,0 0-42,4 0 72,6-5 78,-5 3 109,7-3 146</inkml:trace>
          <inkml:trace contextRef="#ctx0" brushRef="#br0" timeOffset="45374.0645">15357 6917 76,'13'-12'423,"-5"0"48,5 0 22,0 2 18,0-1-158,8-1-141,0 4-81,3-3-35,1 6-11,1-3 4,-4 4-15,2-1-3,-1 3-3,-2 2-2,-2 2-7,-1 3-6,-6 1 6,-2 4 1,-3-2 1,-7 4 3,0 0-1,-7 1-6,1-1-12,-9 0-6,6-4-9,-4 4-7,0-3-5,2-2-6,1 2-3,2-6-3,0 2 0,3 1-3,0-5 3,2 3 4,2-2 12,1-2 3,1 0 7,10 0-2,4-2 1,6-2-5,4 0-9,3 1-4,-1-2-3,2 5-5,-3-3-5,-1-2-5,-4 3 1,0 2-5,-5-2 2,2 2 2,-6 0 4,1 2 6,0 0 3,-2 1 5,-1 2 9,-2-5 7,-3 5 11,6 1 6,-9-1 2,6-2 5,-4 1-2,4 0 3,1-1-6,-1-2 7,1 2 18,4 0 3,0-3 11,6 0-4,-1 0-5,3-3-11,1 0-18,4 2-6,1-2-9,0-1-4,5-3-2,2 2-4,1-2-7,4-2-5,3 2-1,-4 0 8,-4-2 8,-2 4 10,-6 0 2,-6 0 3,-2 1-7,-5 3-13,0 1-14,-2-4-9,-6 4-6,0 4 4,-5-3-3,3 1 3,-3 3 4,-3 2 2,3-2 0,-4 1 0,0 1-1,2 0 1,-5 1 1,3-4 0,2 3-2,2 0-5,0-1 4,0 0 0,2-5 0,6 5 2,-3-1 3,6-5 5,3 3-1,2-3 0,8 0-3,-1 0-2,2-3-1,8-1-1,-3 3-1,5-5-1,2-1 1,2 1-2,2-1 3,3 0-1,-3-2-2,1 2 0,1 0 2,-9-1-2,3 4 0,-11-3 3,-5 5 4,-1-3-3,-4 3-1,-6 2 1,0 0-2,-4 0-7,-1 2 4,-2 0 1,-6 3 3,-2 2 4,-1 0 2,-4 0 0,0 2 2,-1-1-4,2 3 2,-3-3-5,4 0-2,2 2-1,0-2-1,1 0 0,3-4 1,2 3 4,0-2-2,2 0 2,3-3 1,1 0 1,4 1 0,7-3 0,4 0-2,5 0-1,3 0 2,4-3-4,4 1 0,3-2 0,2 0-2,5-2 0,-1 1-2,7-2-2,-2 2 3,-2-2-4,0 0 5,-2 3-2,-4 1 0,-6-2-2,0 4 1,-3-1-2,-7-2-1,-3 4 0,-6 0 2,-1 0 1,-1 0 2,-3 0 0,0 4 4,-2-4 7,-1 2 7,1-2 12,-5 1 9,2-1 7,-3 0 9,2 0-1,-2 4 1,-2-4 0,-2 0-2,3 0-3,-3-4-6,-1 4-5,3 0-8,-3 0-10,0 0-6,0 0-9,-3 0-26,-2-1-55,-3-1-161,-5 2-162,-7-5-263,-11 2-212,-11 0-92,-12-2-7,-14 2 125,-13-2 147,-12-2 256</inkml:trace>
        </inkml:traceGroup>
      </inkml:traceGroup>
    </inkml:traceGroup>
    <inkml:traceGroup>
      <inkml:annotationXML>
        <emma:emma xmlns:emma="http://www.w3.org/2003/04/emma" version="1.0">
          <emma:interpretation id="{FA988B1B-72A1-4E41-9C42-98618888362F}" emma:medium="tactile" emma:mode="ink">
            <msink:context xmlns:msink="http://schemas.microsoft.com/ink/2010/main" type="paragraph" rotatedBoundingBox="4962,14151 19603,14155 19602,15030 4961,15025" alignmentLevel="5"/>
          </emma:interpretation>
        </emma:emma>
      </inkml:annotationXML>
      <inkml:traceGroup>
        <inkml:annotationXML>
          <emma:emma xmlns:emma="http://www.w3.org/2003/04/emma" version="1.0">
            <emma:interpretation id="{A29F40D3-370A-40DE-BE25-9DB5D2960724}" emma:medium="tactile" emma:mode="ink">
              <msink:context xmlns:msink="http://schemas.microsoft.com/ink/2010/main" type="line" rotatedBoundingBox="4962,14151 19603,14155 19602,15030 4961,15025"/>
            </emma:interpretation>
          </emma:emma>
        </inkml:annotationXML>
        <inkml:traceGroup>
          <inkml:annotationXML>
            <emma:emma xmlns:emma="http://www.w3.org/2003/04/emma" version="1.0">
              <emma:interpretation id="{AA5AAC8A-64A5-4285-8CBF-B104412590C2}" emma:medium="tactile" emma:mode="ink">
                <msink:context xmlns:msink="http://schemas.microsoft.com/ink/2010/main" type="inkWord" rotatedBoundingBox="4962,14195 5773,14196 5772,14745 4961,14744"/>
              </emma:interpretation>
              <emma:one-of disjunction-type="recognition" id="oneOf11">
                <emma:interpretation id="interp55" emma:lang="en-IN" emma:confidence="0">
                  <emma:literal>6</emma:literal>
                </emma:interpretation>
                <emma:interpretation id="interp56" emma:lang="en-IN" emma:confidence="0">
                  <emma:literal>7</emma:literal>
                </emma:interpretation>
                <emma:interpretation id="interp57" emma:lang="en-IN" emma:confidence="0">
                  <emma:literal>.</emma:literal>
                </emma:interpretation>
                <emma:interpretation id="interp58" emma:lang="en-IN" emma:confidence="0">
                  <emma:literal>&gt;</emma:literal>
                </emma:interpretation>
                <emma:interpretation id="interp59" emma:lang="en-IN" emma:confidence="0">
                  <emma:literal>&lt;</emma:literal>
                </emma:interpretation>
              </emma:one-of>
            </emma:emma>
          </inkml:annotationXML>
          <inkml:trace contextRef="#ctx0" brushRef="#br0" timeOffset="49563.7706">4026 8972 272,'3'-6'464,"-1"5"42,4-3 26,-6 4-41,2-7-143,2 6-40,-4-2 24,0 3 27,0-3 14,0 3 5,0-1-28,-4 1-81,2 0-99,-1 0-68,3 0-44,-3 1-23,-4 2-16,-6 5-3,-6 0 1,-7 5 9,-2-1 5,-6 5 7,0 2 4,-4 2 0,4 1 3,-5 4-2,1-2-4,-1 1-1,6 5-1,-4 0-3,2 1-4,6-5-3,-13 27 12,32-27-31,4-2-3,6-4-3,6 0 1,1-2-1,9-2 0,1-2 0,4 1 1,3-6 3,-1-2 1,6-1 0,0-3-2,4-1 1,1-2-1,4-2-5,1-3 2,-1 1 2,-1-3 0,-3-1 0,-3 1 1,-6 2 6,-4-3-1,-5-2 1,-6 2 8,-7 3 0,-3-2 4,-10 0-5,-6 0 4,-9 3-9,-12 0-5,-7 2-4,-9 2-4,-6 0-2,-2 0-2,-5 2-2,2 1 0,2-2-4,2 3 0,9-1-12,1 1-36,10 0-61,6-1-149,9-2-122,5 2-123,11 0-153,6-3-131,7 0-47,9 0 87,11-3 94,10 0 107,5 2 159</inkml:trace>
        </inkml:traceGroup>
        <inkml:traceGroup>
          <inkml:annotationXML>
            <emma:emma xmlns:emma="http://www.w3.org/2003/04/emma" version="1.0">
              <emma:interpretation id="{8E1DB268-DC7D-4488-8F1E-BA16C1B0FBAF}" emma:medium="tactile" emma:mode="ink">
                <msink:context xmlns:msink="http://schemas.microsoft.com/ink/2010/main" type="inkWord" rotatedBoundingBox="6481,14151 8571,14152 8570,14983 6480,14982"/>
              </emma:interpretation>
              <emma:one-of disjunction-type="recognition" id="oneOf12">
                <emma:interpretation id="interp60" emma:lang="en-IN" emma:confidence="0">
                  <emma:literal>131</emma:literal>
                </emma:interpretation>
                <emma:interpretation id="interp61" emma:lang="en-IN" emma:confidence="0">
                  <emma:literal>331</emma:literal>
                </emma:interpretation>
                <emma:interpretation id="interp62" emma:lang="en-IN" emma:confidence="0">
                  <emma:literal>11</emma:literal>
                </emma:interpretation>
                <emma:interpretation id="interp63" emma:lang="en-IN" emma:confidence="0">
                  <emma:literal>131"</emma:literal>
                </emma:interpretation>
                <emma:interpretation id="interp64" emma:lang="en-IN" emma:confidence="0">
                  <emma:literal>111</emma:literal>
                </emma:interpretation>
              </emma:one-of>
            </emma:emma>
          </inkml:annotationXML>
          <inkml:trace contextRef="#ctx0" brushRef="#br0" timeOffset="49956.1636">4751 9052 312,'26'-16'491,"-6"3"36,-2-3 26,-2 4-11,-6 1-166,1 0-19,-6 3 13,0 1 20,-1-1 9,0 4-17,-1 1-67,-2-1-109,3 4-89,-3-4-61,-1 8-32,4-4-16,-1 4-5,-3 3 7,0 4 12,0 0 8,-3 2 9,-1 5 6,-1-3 8,4 6 3,-7-1 3,1 3 0,1 3-1,0-2-5,-1 0-6,1 3-8,4 2-10,-4-2-4,1 1-5,3-3-4,-4 4-6,4-5-5,-2-2-1,-3-1 1,5-1 1,-2-1-2,-3 0 0,6-3 2,-6-1 0,6-4-2,-3 1-4,3-3 0,1-2 2,-3-1 0,3 0-2,0-2 0,0-1 6,0-2-3,-4-1-20,4 0-30,4-1-52,-1-5-125,2 1-149,-1-2-147,8 2-175,1-7-149,1 0-44,5 1 73,7-4 118,0 2 133</inkml:trace>
          <inkml:trace contextRef="#ctx0" brushRef="#br0" timeOffset="50393.598">5521 9217 203,'11'-7'683,"-3"-4"118,-1 5 59,-1-4 32,1 2-165,4 0-261,2-3-218,3 6-104,-3-2-63,4 2-31,-1 1-21,5-2-13,-3 4-10,3 2-16,-1 2 2,-5 1 0,4 1 4,-4 4 4,-4-1 0,-10 5 10,3-3-3,-9 2 0,-6 4-1,-2-3-1,-5 2 0,-3-2-4,0 0-1,0-3 0,4 1 0,1 2-3,8-7 0,1 3 1,7 0 1,7-5 2,12 4 4,3-6 0,15 3 3,5 2-1,5-1-1,-1-2 0,2 5-2,-1-4 4,-2 3 2,-4 1 2,-2 1 3,-5 0 2,-7 1 7,-3-1 0,-6-2-1,-6 5 5,-5-4-1,-6 3 0,-2-3-1,-14 2-1,1-2-3,-12 0-2,-6 1-6,-3 1-3,-7-4-5,-4 1-2,-4 0-10,2-2-25,-7-1-93,6-1-141,-1 2-104,10-4-169,-5-1-178,11-1-105,7-4 22,3 1 100,8-3 84,9 2 160</inkml:trace>
          <inkml:trace contextRef="#ctx0" brushRef="#br0" timeOffset="51196.4422">6639 9036 110,'10'-11'471,"-4"-3"57,-6 2 29,2 1 22,-2 0-126,0 0-70,0-1-13,0 5 1,0-1 7,0 1 6,0 2-32,0-2-100,0 2-71,0 1-46,0 1-31,0 1-25,0 0-20,0 2-23,0-2-16,0 2-15,0 0-9,0 0-1,0 2-2,0 0 3,0-2 4,0 5 5,0-1 5,3-1 4,-3 3 5,2 2 1,-2-1-2,6 1 0,-4 6 0,1-6 1,-1 7 0,4-2 0,-4 1 5,1 2-3,-3 1-2,3-2-6,-3 3 1,0 1-5,0-2-3,0 2-1,0 0 0,0 3 3,0-1-4,0 3 0,0-1 0,-3 1-1,3-1 1,0 0-2,0 0 1,3-1-2,-1-2 2,1 4 0,2-5 1,3 1-3,-4 2 4,6-5 0,-2 2 1,0 0 0,0-3 1,2 2-4,-2-1 2,0 1 2,0-3-3,0 1 4,0-2-2,-3 0 8,0-2-6,-1-1 0,3 0 1,-6-3 0,3 1-2,-3-2 4,-1-2 0,3 2 3,-3-5 3,4 3 1,-4-3 2,0 0 2,0-2 3,0 2-1,1 1 2,-1-3 1,0 0-4,0 0-1,0 0-1,3 0-3,-3 3-5,0-3 0,0 0-5,0 0-2,2 0-1,-2 0 0,0 0-3,0 0-2,0 0 0,0 0 0,0 0 3,0 0-2,0 0 3,0 0 2,0 0 6,0 0 0,0 0 3,0 0 4,0 0 1,0 0-1,0-3 4,0 3 2,3 0 1,-3 0 1,0 0-2,0 0 0,0 0 1,3 0 0,-3-3-2,0 3 0,0 0 0,0 0-2,0-2-3,0 2-3,0 0-5,0 0 1,0 0-6,0 0-2,0 0-3,0 0-3,0 0-6,0-2-15,-6 2-33,1-2-44,-3-3-56,2 3-130,-2-3-183,1 1-246,3 0-207,2-3-86,2-4-9,6-1 97,9 1 168,2-5 248</inkml:trace>
        </inkml:traceGroup>
        <inkml:traceGroup>
          <inkml:annotationXML>
            <emma:emma xmlns:emma="http://www.w3.org/2003/04/emma" version="1.0">
              <emma:interpretation id="{A26A820E-849E-4452-9EFE-5E05FE40A6E5}" emma:medium="tactile" emma:mode="ink">
                <msink:context xmlns:msink="http://schemas.microsoft.com/ink/2010/main" type="inkWord" rotatedBoundingBox="9412,14308 10713,14309 10712,14871 9411,14870"/>
              </emma:interpretation>
              <emma:one-of disjunction-type="recognition" id="oneOf13">
                <emma:interpretation id="interp65" emma:lang="en-IN" emma:confidence="0">
                  <emma:literal>¢</emma:literal>
                </emma:interpretation>
                <emma:interpretation id="interp66" emma:lang="en-IN" emma:confidence="0">
                  <emma:literal>+</emma:literal>
                </emma:interpretation>
                <emma:interpretation id="interp67" emma:lang="en-IN" emma:confidence="0">
                  <emma:literal>4</emma:literal>
                </emma:interpretation>
                <emma:interpretation id="interp68" emma:lang="en-IN" emma:confidence="0">
                  <emma:literal>€</emma:literal>
                </emma:interpretation>
                <emma:interpretation id="interp69" emma:lang="en-IN" emma:confidence="0">
                  <emma:literal>X</emma:literal>
                </emma:interpretation>
              </emma:one-of>
            </emma:emma>
          </inkml:annotationXML>
          <inkml:trace contextRef="#ctx0" brushRef="#br0" timeOffset="52207.4183">8978 9213 285,'5'-8'613,"-5"-3"77,-3 4 39,1-1 45,-4 2-184,1 0-155,4 2-106,1 1-43,0-2-27,0 3-35,0 0-68,-4 2-57,1 0-44,2 0-28,-6 2-15,1 1-1,-7 5-2,-11 1 8,-2 4 13,-7-1 14,-4 3 8,-3 4-4,-10 0 8,-2 2 1,-5-1-10,1 3-6,-4-1-3,2 1-2,-1-2-3,3-1-1,-2 2-4,4-3-3,5 0-5,-3-3-5,5 2-4,7-4-1,-2 1-4,4-3-1,-2 2 1,6-3 1,7 1-2,-6-4-3,8-1 2,2 0 0,2 0-4,5-3 0,0 1-1,10-2 2,-2-1 0,3 0-1,-1-2-9,4 3-25,2-6-38,0 3-70,2-2-160,6 0-133,3-3-194,10-2-202,5 0-79,4 0 8,4-3 126,3-1 113,1-1 196</inkml:trace>
          <inkml:trace contextRef="#ctx0" brushRef="#br0" timeOffset="51812.0276">8157 9123 393,'-19'-7'493,"0"2"33,1-2 22,0 3-61,-1 0-123,6-2-3,-1 1 5,1 1 8,2 0 12,1-2-6,2 5-71,3-2-101,-1-1-57,6 3-37,-2 1-30,-1-3-28,1 3-22,2 0-13,-3 0-14,3 0-9,0 0-4,3 0 4,-3 3 5,5-2 5,-3 6 7,6-3 10,3 0 8,2 3 5,1 4 10,6-3 2,-6 4 2,10-1-1,-1 3-6,1 1-6,4 4-8,0-1-4,4 2-8,1 3-3,-2-3-1,3 3-7,-4-2 1,-1 1-4,0 1 1,0-3-2,-4 0-2,-4-1-1,0 3 0,-2-3 0,1-3 2,1 0-1,-7 0 0,-1-4 2,0 4 1,-2-5-1,-1-2 2,1 0-5,-6 2 2,-1-5-2,1 0 0,2-1 0,-6-2-1,2 1 1,1-4 4,-4 1 1,0-1-8,0 0-26,0 0-39,-7-1-70,6-3-156,-6 1-131,2-1-153,-3-3-152,7 1-129,-4-5-19,5 1 108,0-2 105,0 0 144</inkml:trace>
        </inkml:traceGroup>
        <inkml:traceGroup>
          <inkml:annotationXML>
            <emma:emma xmlns:emma="http://www.w3.org/2003/04/emma" version="1.0">
              <emma:interpretation id="{DE958227-A0F0-4F64-8E86-1679B5284853}" emma:medium="tactile" emma:mode="ink">
                <msink:context xmlns:msink="http://schemas.microsoft.com/ink/2010/main" type="inkWord" rotatedBoundingBox="11710,14413 14490,14414 14489,14752 11709,14751"/>
              </emma:interpretation>
              <emma:one-of disjunction-type="recognition" id="oneOf14">
                <emma:interpretation id="interp70" emma:lang="en-IN" emma:confidence="0">
                  <emma:literal>sit</emma:literal>
                </emma:interpretation>
                <emma:interpretation id="interp71" emma:lang="en-IN" emma:confidence="0">
                  <emma:literal>Sit</emma:literal>
                </emma:interpretation>
                <emma:interpretation id="interp72" emma:lang="en-IN" emma:confidence="0">
                  <emma:literal>sue</emma:literal>
                </emma:interpretation>
                <emma:interpretation id="interp73" emma:lang="en-IN" emma:confidence="0">
                  <emma:literal>bit</emma:literal>
                </emma:interpretation>
                <emma:interpretation id="interp74" emma:lang="en-IN" emma:confidence="0">
                  <emma:literal>st</emma:literal>
                </emma:interpretation>
              </emma:one-of>
            </emma:emma>
          </inkml:annotationXML>
          <inkml:trace contextRef="#ctx0" brushRef="#br0" timeOffset="52730.13">10272 9183 470,'12'-4'685,"1"0"70,-3 1 35,-4-1-34,2 3-248,-8-2-244,2 3-133,-2 0-69,-2 3-9,-4-2 19,-7 6 11,-1 1 18,-6 0 4,0 0 9,-1 5-16,-5-5-25,4 4-13,-3 2-5,5-3-2,0 1-3,1 0-10,5-1-9,1-1-5,5-1-8,0 1-5,5-2-4,3-3 11,4 1 12,11-1 8,4-2 4,10 2 1,8-2 2,1 1-15,6-2-9,1 1-9,-2 1-4,2 1-2,-10-3-4,2 6 4,-6-4 0,-6 1 0,-1 2 1,-9-2 3,-2 2 0,-2 1 3,-3 3-1,-8-4 4,-5 0-1,-6-2-2,-7 3 0,-6-1-3,-10 0-5,-1-2 1,-11-1-2,-1 1-6,-6-1-6,0-1-25,0 1-66,5-1-145,3-3-129,7 2-144,7-2-170,7-2-151,10 2-30,6-5 94,8 3 104,8-3 130</inkml:trace>
          <inkml:trace contextRef="#ctx0" brushRef="#br0" timeOffset="53232.5928">10766 9362 350,'30'-2'506,"-4"-1"38,-7 3 22,-4 0-56,-7 3-211,-4 2-106,0-3-27,-4 5 14,-4 0 47,0-3 29,2 4 6,-4 0-11,4-1-43,2 1-35,0-1-51,2-3-31,4 3-13,0-2 2,2 1 2,5-5-7,3 2-8,2-2-5,6 2-8,5-6-15,-2 3-11,5-4-10,2 3-4,0-6-5,-2 0-3,1 2-4,1-5 0,0 2-1,0-3-3,-1-1-3,1 1-9,4-3-16,-1 0-17,2 1-22,-1 1-14,7 1-19,-1-4-12,5 3-1,1 2 6,-2 2 15,10-4 14,-7 3 22,1 2 22,5-2 20,-5 1 15,-1 1 13,-4 0 36,-3 6 39,-10-5 40,-3 1 29,-9 4 20,-3 1-2,-4-2-22,-2 2-34,-7 2-23,-4-1-23,-10 4-3,1 2 3,-9 0 7,-5 4-4,-3-3-7,2 4-7,-2 0-10,-2-1-10,0 1-6,4 1-9,-2 2-9,3-4-5,3 4-2,2-3-5,7-1-1,4 0-1,-2 0-1,7 0 1,7 0-3,-1 1-1,9-4-17,-1-1-27,7 0-37,5 1-70,-1-1-166,9-3-139,3 0-192,-2-3-196,5 2-79,-4-3 6,-3 0 135,-1-3 124,-4 2 198</inkml:trace>
          <inkml:trace contextRef="#ctx0" brushRef="#br0" timeOffset="53418.7265">12155 9412 440,'-34'0'788,"10"0"92,2-4 51,4 1 34,4 2-254,7-2-327,7 2-172,7-2-91,9 1-48,10 0-33,7 2-21,14-4-22,6 3-64,3-2-147,6 2-127,3-2-214,-3-2-210,2 1-95,-4-1-4,-1-2 111,0 3 108,-4-4 208</inkml:trace>
        </inkml:traceGroup>
        <inkml:traceGroup>
          <inkml:annotationXML>
            <emma:emma xmlns:emma="http://www.w3.org/2003/04/emma" version="1.0">
              <emma:interpretation id="{CE6285EE-5F79-4384-BD62-7990280A616A}" emma:medium="tactile" emma:mode="ink">
                <msink:context xmlns:msink="http://schemas.microsoft.com/ink/2010/main" type="inkWord" rotatedBoundingBox="15749,14155 17352,14156 17351,14913 15748,14912"/>
              </emma:interpretation>
              <emma:one-of disjunction-type="recognition" id="oneOf15">
                <emma:interpretation id="interp75" emma:lang="en-IN" emma:confidence="0">
                  <emma:literal>31</emma:literal>
                </emma:interpretation>
                <emma:interpretation id="interp76" emma:lang="en-IN" emma:confidence="0">
                  <emma:literal>37</emma:literal>
                </emma:interpretation>
                <emma:interpretation id="interp77" emma:lang="en-IN" emma:confidence="0">
                  <emma:literal>"1</emma:literal>
                </emma:interpretation>
                <emma:interpretation id="interp78" emma:lang="en-IN" emma:confidence="0">
                  <emma:literal>11</emma:literal>
                </emma:interpretation>
                <emma:interpretation id="interp79" emma:lang="en-IN" emma:confidence="0">
                  <emma:literal>317</emma:literal>
                </emma:interpretation>
              </emma:one-of>
            </emma:emma>
          </inkml:annotationXML>
          <inkml:trace contextRef="#ctx0" brushRef="#br0" timeOffset="53930.3035">14201 9183 85,'-7'-4'661,"-1"-3"124,2-1 63,4 0 37,2 3-90,2-2-297,6-1-242,5 1-119,8 3-63,3-1-37,4 1-12,8-1-8,7 2-2,2 3-2,2 0-2,2 0 3,-2 0-7,-7 3-10,2-1-3,-9 5 2,-9-2 2,-3 2-2,-14 0 4,-1 2 7,-14 3 2,-5-5 2,-11 5-2,-2-4 3,-4 3 2,-2-3 3,-2 3 0,4-4 1,7 1-2,-1 1 1,7-2-2,5 2 0,11-1-1,9 0 1,5 2 3,9-1-3,9-1 1,9 3-4,-5-1-3,10 2-1,-10-4 2,4 4 7,-7-3 7,-3 3 6,-4-2 5,-7 1 6,-2-2 3,-3 3-3,-12-2 0,3-5-4,-8 6-1,-5-4 1,-7 1 0,-7-3-4,-9 1-6,-3-2-4,-10-2-10,-3 1-6,-12-2-18,-5-1-29,-4-1-52,-3 1-126,1-3-134,8 1-138,4-1-180,11 2-153,8-5-44,6 2 74,15-1 109,4 1 126</inkml:trace>
          <inkml:trace contextRef="#ctx0" brushRef="#br0" timeOffset="54542.6535">15598 9039 125,'11'-12'450,"-9"1"48,1 2 24,-1-3 15,1 2-179,-3 2-136,3-3-37,-3 6 26,-3-3 65,0 1 52,3 0 36,-5 2 5,5 1-27,-2-2-48,2 5-69,0-4-53,0 2-37,0 3-22,0-2-19,0 0-15,0-1-18,0 3-10,0-2-10,0 2-11,0 0-2,0 0-8,0 0-8,0 0-4,0 0-6,0 0-2,0 0-6,0 0-2,0 0 0,0 2 0,0 3 1,2 0-1,-2 0 4,3 4 4,-1-1 0,-2 2-1,-2 5 2,-1-1 2,1 2 2,-4 0 1,-1 2 1,1 4 1,-4-2-2,-1 2 0,2 1-2,-3 2-2,3 1-2,1 0 2,-5 1-2,3 1 1,-1-3 3,-2 2-1,4 2-1,-3-5-2,-1-1-2,1 1 2,2-4 0,-1 5 0,-2-5 0,3-1 3,-3-1 5,2-3-5,-2 4 2,5-5-2,-1 2 2,1-4-2,0 3 0,0-3-3,3-3 0,0-1 0,2 0-3,1-1 1,-1 0 1,3-2 2,3-2 3,-1 1-1,1-3 4,0 2-2,-1 0-2,6-3 2,-3 0-3,3 0-6,0-3-20,0 0-34,0-2-75,-7 2-167,4-2-132,2-6-202,-6 6-203,-1-7-81,0 1 14,5-1 129,3-3 117,5 3 200</inkml:trace>
        </inkml:traceGroup>
        <inkml:traceGroup>
          <inkml:annotationXML>
            <emma:emma xmlns:emma="http://www.w3.org/2003/04/emma" version="1.0">
              <emma:interpretation id="{03AEA7FD-E153-4B09-92D1-E6249ED17935}" emma:medium="tactile" emma:mode="ink">
                <msink:context xmlns:msink="http://schemas.microsoft.com/ink/2010/main" type="inkWord" rotatedBoundingBox="17962,14221 19603,14222 19602,15030 17961,15029">
                  <msink:destinationLink direction="to" ref="{AFC10ED4-4CAF-4710-AA58-E075CB823024}"/>
                </msink:context>
              </emma:interpretation>
              <emma:one-of disjunction-type="recognition" id="oneOf16">
                <emma:interpretation id="interp80" emma:lang="en-IN" emma:confidence="0">
                  <emma:literal>67</emma:literal>
                </emma:interpretation>
                <emma:interpretation id="interp81" emma:lang="en-IN" emma:confidence="0">
                  <emma:literal>of</emma:literal>
                </emma:interpretation>
                <emma:interpretation id="interp82" emma:lang="en-IN" emma:confidence="0">
                  <emma:literal>6</emma:literal>
                </emma:interpretation>
                <emma:interpretation id="interp83" emma:lang="en-IN" emma:confidence="0">
                  <emma:literal>61</emma:literal>
                </emma:interpretation>
                <emma:interpretation id="interp84" emma:lang="en-IN" emma:confidence="0">
                  <emma:literal>611</emma:literal>
                </emma:interpretation>
              </emma:one-of>
            </emma:emma>
          </inkml:annotationXML>
          <inkml:trace contextRef="#ctx0" brushRef="#br0" timeOffset="55066.1966">17021 9100 408,'18'-10'548,"-5"2"43,-1 0 27,3 4-17,-9-4-124,1 5-74,-2-1-37,-4 1-18,2 2-18,1 1-50,-8 0-106,1 0-72,-3 4-39,-7 0-11,-6 7 0,-2-3 1,-5 3 5,-3 1-1,-1 3-4,-4 1-7,-1 0-6,-2 3-4,0 1-3,-2-1-6,6 4-5,-3-1-5,3 0-2,1 0-5,4 1 0,4-1-4,4-5-2,2 2-1,2 0 1,6-2-2,5-2 0,-1-3-1,1 2 1,5-2-1,8 0-1,2-5 0,9 2 1,4-2-1,2-3 0,4 1 0,0-2 5,1-2-1,3-1 1,-3 0 1,0-1 3,4-2-3,3-1-3,-6 3 3,-1-3 6,-3-1 8,-4 0 12,-6 1 6,-4-1 6,-6-2 0,-6 2-7,-9-2-11,-5 3-12,-4-1-7,-12-2-4,-6 3-3,-4 0-3,-7-3 0,-7 7-1,1-4 1,1 3-1,0-2-1,-2 0-8,5 3-22,1 0-43,2 0-95,3 0-158,9 0-128,2-1-191,9 1-188,1-3-69,5-1 39,8 4 126,8-4 113,5 1 194</inkml:trace>
          <inkml:trace contextRef="#ctx0" brushRef="#br0" timeOffset="55651.6509">17697 9062 74,'22'-10'437,"-3"-2"52,-4 4 29,1-1 17,1 2-150,-4-1-132,0 3-15,2-3 50,-9 4 36,2-2 25,0 5 12,-3-4-13,1 3-62,-4-2-85,3 4-57,-5-1-34,3 1-29,0 0-27,-3 0-16,0 0-19,0 0-8,0 0-8,0 0-7,0 0-2,0 0 0,0 0 3,0 1 1,-3 3 3,0-2 6,3-1 6,-2 4 3,-1-2 3,3 4 7,-2-3 7,-1 4 7,0-4 6,-2 5 2,2 0 7,-2 1-1,-3 2-1,2-1-7,-6 1-2,-1 3 0,4 0 0,-4 1-6,-6 3 2,4-2 0,-4 6-5,-2-3-2,4 1-11,-4 3-2,0 1 0,0 1-10,-1-3-3,-3 4-6,3-5 0,-2 4-1,-2-3 0,5-1 0,-4 1 0,-1-3 3,4 1 0,-2 1 1,1-3-4,-4 5 3,4-5 3,-1 1 8,7 2 6,1-5 4,1 2-1,4 0 0,1-1-3,5-3-7,-3-1-11,4-2-2,4-4 0,-7 3 0,7-4 0,0-3 3,0 0-1,0 0-2,0-4-7,0 0-20,7 0-22,-7 0-34,1-7-57,2 3-141,-1-3-143,-2-2-188,-2 0-214,-1-1-100,-2-3-17,-6 1 102,2-3 135,-4 0 195</inkml:trace>
        </inkml:traceGroup>
      </inkml:traceGroup>
    </inkml:traceGroup>
    <inkml:traceGroup>
      <inkml:annotationXML>
        <emma:emma xmlns:emma="http://www.w3.org/2003/04/emma" version="1.0">
          <emma:interpretation id="{DE21C430-8903-4D96-A820-F88618E52BC6}" emma:medium="tactile" emma:mode="ink">
            <msink:context xmlns:msink="http://schemas.microsoft.com/ink/2010/main" type="paragraph" rotatedBoundingBox="2848,16119 24598,16479 24578,17669 2828,17308" alignmentLevel="2"/>
          </emma:interpretation>
        </emma:emma>
      </inkml:annotationXML>
      <inkml:traceGroup>
        <inkml:annotationXML>
          <emma:emma xmlns:emma="http://www.w3.org/2003/04/emma" version="1.0">
            <emma:interpretation id="{E404E10A-318A-43D2-AAA9-243CBC8F087D}" emma:medium="tactile" emma:mode="ink">
              <msink:context xmlns:msink="http://schemas.microsoft.com/ink/2010/main" type="inkBullet" rotatedBoundingBox="2842,16506 2857,16507 2856,16523 2841,16522"/>
            </emma:interpretation>
            <emma:one-of disjunction-type="recognition" id="oneOf17">
              <emma:interpretation id="interp85" emma:lang="en-IN" emma:confidence="0">
                <emma:literal>•</emma:literal>
              </emma:interpretation>
            </emma:one-of>
          </emma:emma>
        </inkml:annotationXML>
        <inkml:trace contextRef="#ctx0" brushRef="#br0" timeOffset="152015.9297">1127 11273 174,'-4'0'266,"1"0"21,2-2-33,1 2-51,-4 0-39,1 0-16,3 0-3,0-4 1,0 4-3,0 0-11,0 0-10,0 0-19,0 0-22,0 0-21,0 0-18,0 0-13,3 0-12,-3 0-6,4 0-4,-4 0-6,0 0 1,0 0-2,1 0 2,-1 0-2,0 0-2,0 0-1,0 0-18,0 0-43,3 0-76,1-1-87,-4 1-127,0-3-62,0 2-21,0-2 28,0 1 61</inkml:trace>
      </inkml:traceGroup>
      <inkml:traceGroup>
        <inkml:annotationXML>
          <emma:emma xmlns:emma="http://www.w3.org/2003/04/emma" version="1.0">
            <emma:interpretation id="{69F5ACAF-6A0B-4A19-AF6E-030DB80EF638}" emma:medium="tactile" emma:mode="ink">
              <msink:context xmlns:msink="http://schemas.microsoft.com/ink/2010/main" type="line" rotatedBoundingBox="3650,16132 24598,16479 24578,17669 3630,17322"/>
            </emma:interpretation>
          </emma:emma>
        </inkml:annotationXML>
        <inkml:traceGroup>
          <inkml:annotationXML>
            <emma:emma xmlns:emma="http://www.w3.org/2003/04/emma" version="1.0">
              <emma:interpretation id="{DDF52E65-DB9D-4853-80DD-859728D13085}" emma:medium="tactile" emma:mode="ink">
                <msink:context xmlns:msink="http://schemas.microsoft.com/ink/2010/main" type="inkWord" rotatedBoundingBox="3645,16174 11144,16252 11133,17285 3635,17207">
                  <msink:destinationLink direction="with" ref="{617507AC-2C35-4985-A28B-5ABD298CDBF8}"/>
                </msink:context>
              </emma:interpretation>
              <emma:one-of disjunction-type="recognition" id="oneOf18">
                <emma:interpretation id="interp86" emma:lang="en-IN" emma:confidence="0">
                  <emma:literal>53,535 s</emma:literal>
                </emma:interpretation>
                <emma:interpretation id="interp87" emma:lang="en-IN" emma:confidence="0">
                  <emma:literal>53,535 J</emma:literal>
                </emma:interpretation>
                <emma:interpretation id="interp88" emma:lang="en-IN" emma:confidence="0">
                  <emma:literal>53,536 s</emma:literal>
                </emma:interpretation>
                <emma:interpretation id="interp89" emma:lang="en-IN" emma:confidence="0">
                  <emma:literal>53,533 s</emma:literal>
                </emma:interpretation>
                <emma:interpretation id="interp90" emma:lang="en-IN" emma:confidence="0">
                  <emma:literal>53,536 J</emma:literal>
                </emma:interpretation>
              </emma:one-of>
            </emma:emma>
          </inkml:annotationXML>
          <inkml:trace contextRef="#ctx0" brushRef="#br0" timeOffset="85533.8484">3477 11068 68,'-22'-1'406,"-2"1"58,3 0 41,1 0 21,4-3-150,-1 3-102,2 0-45,2-4-6,7 4 11,0 0 16,4 0-2,4 0-20,4-4-37,0 1-45,14 3-47,-3-1-39,9 1-21,0 0-10,3 0-3,-1 0-7,-2 0-5,3 1-6,-7 2-1,-1 1-3,-5 3-4,-3-2-1,-3 2 1,-7 1 2,-6 2 0,-5-1 0,-5 0 6,-5 0 5,-6 5 4,-3-2 4,-7-1 6,-3 0 3,2 1-4,-5 0 0,10-1 0,1-1-5,3 2-3,5-3 0,3-2-2,6 0 0,4-2 1,3 1 8,8-2 17,3 2 12,7-1 11,7 2 2,0-3 1,3 4 0,6-1-18,-4 0-7,4 0-6,-1-1-4,4 1 0,-3 2-3,-4 1-3,1-3-5,-4 2-4,2 0-4,-6 1-3,-2-1-4,-6-2-1,1 2-1,-9 1 11,1-2 13,-6 4 4,1 0 8,-6 0-3,0-2 5,-2 0-18,-3 0-12,-3-2-9,-1-3-6,-3 2-11,-2 0-29,-2-2-48,-2 1-119,-3-1-133,4-4-143,-1 1-169,4-2-161,1 0-47,1-2 66,14 1 107,3-3 131</inkml:trace>
          <inkml:trace contextRef="#ctx0" brushRef="#br0" timeOffset="85783.1306">3950 11533 161,'45'-4'483,"-9"1"76,-4-2 81,-10 3 107,2-3-126,-9 5-103,-4-3-70,-3 3-59,0 0-62,-2 0-97,1 3-82,-6 1-49,-1-1-25,-1 5-17,-6-4-11,1 7 0,-2-4-11,-3 5-12,-2-4-9,3 1-3,-6 5-5,0-2-8,3 2-1,-1 0-12,-2-2-26,3 2-93,0-6-139,2 3-104,-2-3-164,7 0-150,-1-4-120,1 1 14,-2-5 98,5 2 84,3-2 150</inkml:trace>
          <inkml:trace contextRef="#ctx0" brushRef="#br0" timeOffset="87335.7833">2999 11005 33,'8'-9'391,"0"2"68,0 0 45,-3 0 31,0 1-122,-2 0-25,-3-1 5,0 2 1,-7 2 1,6-2-1,-7 2-32,0 0-86,-2 2-93,-9 1-65,1 0-36,-11 4-22,-4 0-10,-6 3-1,-4 4 2,-8 2 2,1 1 6,-8 2-5,2 5-2,-3 2-3,-4 0-2,-1 6-4,-2-1-7,5 4-4,-5 2-3,5 0-3,4-1-4,8 2-4,5-1-1,8-1-3,4-2-3,11 2 0,8-2-2,9 0 0,7-2-5,6 3-3,9-3-2,6 2-15,7-4-31,9 3-51,0-2-142,14 0-150,6-2-238,7-6-206,12 2-83,3-6-11,9-4 109,7 0 136,11-11 232</inkml:trace>
          <inkml:trace contextRef="#ctx0" brushRef="#br0" timeOffset="86207.8005">4785 11274 348,'14'-15'477,"5"1"42,-1 0 40,-2 2-3,-3 0-75,0 4-41,-5 4-22,-3-3-21,-4 2-29,-1 2-79,-1 3-105,-4 4-64,-7 1-30,-4 2-13,-3 4-4,-2-1-5,0 4-11,-3 0-14,2 0-9,3 0-13,1 2-6,2-5-2,10 5-4,-1-2-2,10-4 0,7 0-1,9 2-2,2-3 0,6-1 1,7 3-4,3-3 2,1-1 0,1 1 1,0 0 0,-3-1-2,-2 1 0,-3-4-2,1 3 3,-10 1-3,-1-4-3,-5 3 0,-2-2 2,-6-1 1,1 4 0,-9-7 2,-9 7 6,0-5 2,-9 4-1,-9-3-2,0 1-1,-10 2-5,-5-4-6,-4 2-30,-3 1-64,-5-1-140,-1-4-109,4 1-109,4 2-152,9-4-99,1-4-69,8 2 66,7-4 73,2-1 91,6-4 142</inkml:trace>
          <inkml:trace contextRef="#ctx0" brushRef="#br0" timeOffset="86384.0027">4777 11327 118,'22'-15'449,"-3"3"51,2 1 32,2 0 32,1-1-134,1 0-90,-4 3-23,5-2-18,1 1-15,2 3-23,0 0-56,1 0-71,3 0-72,-6 6-57,6-3-99,0 2-88,0 2-121,-2 0-165,-1 0-164,4 0-70,-2 2 35,-5 2 52,7-4 101</inkml:trace>
          <inkml:trace contextRef="#ctx0" brushRef="#br0" timeOffset="86707.303">5775 11090 200,'-10'-11'471,"2"7"44,3-3 42,0 3 52,2 0-170,0-3-63,3 3-30,3 3-12,2-2-22,3 3-32,5 0-57,3 4-57,6-1-38,4 1-20,1 7-8,4-6-10,-2 9-5,-2-3-9,5 5-6,-5 0-8,5 1-5,-6 2-5,-4 5-15,-2 1-7,-6-1-8,-3 1-6,-9 4-3,-2-2-6,-6 4-1,-7-3-4,-7 4 0,0-2-4,-3 1 2,-9-3-7,-3-2-32,-10 0-140,-7-4-141,-4-1-199,-9-3-231,4 1-131,-5-4-36,0-1 98,-5-6 125,-1 3 189</inkml:trace>
          <inkml:trace contextRef="#ctx0" brushRef="#br0" timeOffset="87823.1294">7100 11811 272,'5'-5'631,"-2"3"111,-2-1 62,6 1 39,-7-1-226,1 3-164,-1 0-161,0 0-108,0 0-58,0 0-35,-1 0-24,-2 5-22,-2 2-11,0 2 3,-3 1 5,-3 2 4,-4 0-4,-1 4-10,-1-2-5,-4-1-8,-5 5-10,2-5-8,-2 1-22,2 0-74,-1 0-121,7-4-99,2 1-132,3-4-166,8 0-153,5-3-17,3-1 72,4-3 74,9-3 115</inkml:trace>
          <inkml:trace contextRef="#ctx0" brushRef="#br0" timeOffset="92055.9504">8444 11087 193,'-5'-1'312,"-3"-3"37,4 1 16,-4 3-45,6-1-46,-1-2-27,0 0-21,3 3-16,0-1-24,0-2-12,0 3 11,-2-1 36,2 1 44,-3-3 30,3 3 15,0-4-11,0 4-36,0 0-53,0 0-52,0 0-40,0 0-27,0 0-16,0 0-16,3 0-9,-3 0-6,2 0-7,-2 0-4,0 0-7,0 0-1,0 0-7,0 0-5,0 0-2,0 0-5,0 0-2,0 0-3,0 0-4,3 0 1,0 0-1,-3 0 1,2 0 1,1 4 2,2-1 4,-1-2 3,4 2-1,-3 1 2,3 0 4,3 3 2,-1-2 2,3 2 0,-2 2 1,2 1-3,-3-1-1,2 3 0,0 1-2,2 1 2,-1 1 1,6 1 2,-4 2 2,4-3-3,-5 3 1,6 2-4,-3-1-1,1 0-2,3 0 0,-4 0-3,7 0-1,-3-2-1,0 2-1,0 0 0,0-1-1,-2-1-2,2-1 5,-2 0-4,-4 2 1,4-2-1,-9-1-2,2 0 0,0-4-2,-3 3 1,-1-4-3,0 1 4,-3-4 0,0 3 2,0-3 0,1-3-2,-4 1 2,1-1-1,-1-1 2,1-2-3,0 2 4,-3-3-2,0 3 3,2-3 3,-2 0 0,0 1 4,0-1-5,0 0-1,0 0 2,0 0-6,0 0 0,0 0-2,-2-1-4,2 1-19,-11-3-38,3 3-73,-7-3-157,-6 2-127,-3-5-186,-1 0-175,-1-1-96,0 0 2,2-2 122,10-3 105,3 1 179</inkml:trace>
          <inkml:trace contextRef="#ctx0" brushRef="#br0" timeOffset="92805.6908">9347 11196 83,'5'-5'262,"2"2"40,-2-2 37,3-1-68,-7 1-30,6 2-5,-1-1-1,-3 0-14,2 1-22,-2-1-30,2 1-38,-2 2-28,-1-3-14,1 3-4,0-1 18,-3 0 27,0-1 21,0 3 17,0-3 12,0 3 5,0 0-9,0-1-15,0 1-7,0 0-10,0 0-19,0-3-16,0 3-17,0 0-18,0 0-16,0 0-14,0 0-7,0 0-12,0 0-4,0 0-4,0 0-4,0 0-2,0 0-4,0 0 0,0 0-3,0 0 0,0 0-2,0 0-4,0 3-2,0-3-3,0 0 0,-3 0 1,3 0 0,-5 0 3,-1 1 1,-1 2 4,-4 0 4,2-1 1,-8 0 1,1 3 0,2-1 3,-7 0 1,-3 3-1,-2-2 2,-2 5 5,-6-1 1,2 1 3,-8 1 1,0 3 4,-5 0 4,1 0 2,-2 1-1,-4-1 1,4 4 3,-1-5-1,0 5 1,1-3-2,-4 2 3,4-1 1,-2-3-3,-2 1-3,0 2-4,2-2-3,1-2-1,2 3-4,7-3-1,-1-2 0,3 5-4,0-3-1,3-4 0,1 2-4,-2 1 0,7 0-1,-6-3-3,6 1 2,2 1-2,-3-3 1,7-2-2,4 1-3,-1-1-1,2 0-1,6 0 0,-1-4 0,3 2 3,2 0-1,-1-3-1,3 2 1,2-2 2,2 0-1,-3 2-2,-1-2 2,4 0-2,-1 0 1,1 0-4,0 0-19,0 0-41,0 0-127,-3 0-153,3-2-199,-2 0-203,4-1-134,1-4-41,2 0 85,4 0 129,-1 0 187</inkml:trace>
        </inkml:traceGroup>
        <inkml:traceGroup>
          <inkml:annotationXML>
            <emma:emma xmlns:emma="http://www.w3.org/2003/04/emma" version="1.0">
              <emma:interpretation id="{DAA8CDDE-6E83-490C-AD99-3891A364EF65}" emma:medium="tactile" emma:mode="ink">
                <msink:context xmlns:msink="http://schemas.microsoft.com/ink/2010/main" type="inkWord" rotatedBoundingBox="13277,16360 16318,16378 16312,17452 13270,17434"/>
              </emma:interpretation>
              <emma:one-of disjunction-type="recognition" id="oneOf19">
                <emma:interpretation id="interp91" emma:lang="en-IN" emma:confidence="0">
                  <emma:literal>315</emma:literal>
                </emma:interpretation>
                <emma:interpretation id="interp92" emma:lang="en-IN" emma:confidence="0">
                  <emma:literal>3.1 s</emma:literal>
                </emma:interpretation>
                <emma:interpretation id="interp93" emma:lang="en-IN" emma:confidence="0">
                  <emma:literal>375</emma:literal>
                </emma:interpretation>
                <emma:interpretation id="interp94" emma:lang="en-IN" emma:confidence="0">
                  <emma:literal>395</emma:literal>
                </emma:interpretation>
                <emma:interpretation id="interp95" emma:lang="en-IN" emma:confidence="0">
                  <emma:literal>3.15</emma:literal>
                </emma:interpretation>
              </emma:one-of>
            </emma:emma>
          </inkml:annotationXML>
          <inkml:trace contextRef="#ctx0" brushRef="#br0" timeOffset="129803.9447">11666 11323 250,'-8'-4'408,"6"3"47,-4-1 36,1-2-78,3 3-113,-1-2-78,0 3-38,1-3-2,-1 2 17,0 1 22,3-4 33,0 4 18,0 0 0,0-1-22,0-1-37,0 2-34,6 0-44,-4-4-38,6 4-31,3-1-19,7-2-17,4 3-17,6-3-7,4 2 2,5 1-2,-1 0-2,0 0 4,-3 1-1,0 2-1,-6 0 1,-6-2 2,3 6-3,-11-2 1,-4 2-3,-6 4 3,-6-4-2,-6 3 2,-11 0-1,1 2 2,-13-3-1,1 2 1,-5-2-4,2 1-1,0-1-3,4-2 0,1 0-1,3 1 1,8-1 0,2-3 0,4 0-2,4-1 2,6 2 0,2-4 0,8 5 0,6-4 2,11 2-2,0-1 1,6 0 4,2 1-5,4 1 0,5-4 0,-4 5 0,4-1 0,-2 3 0,-1 0 0,1-1 0,-5 1 1,-3-1 3,-4 4-3,-3-3 1,-4 3-2,-2-3 0,-9-1 2,-2 2 1,-5-2 2,-6 0 0,-8 3 6,-4-3-1,-9-2 2,-6 3 0,-7-4-1,-2 2 3,-4-1 2,-3-2-1,-1 2 0,0-2-3,3 0-1,2-2-5,3 3-3,1-4-3,3 3-11,1-6-29,-3 3-88,8-4-128,3 3-100,6-2-175,2-1-165,7-3-101,6 2 19,5-5 93,8 2 81,8 0 163</inkml:trace>
          <inkml:trace contextRef="#ctx0" brushRef="#br0" timeOffset="130260.4175">12861 11267 151,'24'-15'451,"-5"-2"45,2 4 28,-2-2 29,-4 3-163,1-3-76,-6 4-2,4 0 21,-8 3 18,2 1 4,0-1-37,-3 4-62,0-1-76,-2 3-61,2 0-44,-2-1-32,1 3-18,-4 3-8,0 1-2,0 1 5,-7 5 5,2-1 3,2 2 4,1 4 8,-2 0 1,-3 4-1,1 0-2,-1 2-2,1 0-1,0 1-4,1 3-2,2-5-4,-2 4-4,5-1-1,0 2-5,0 0-1,0-4-2,3 3-2,-1-2 1,-2 1-2,0-3-1,0 1-2,0 0-4,0-2-1,-2-3 2,-3 0-3,-1 0 0,1-2 1,0 1 2,2-2-3,-2-3 0,2 1 1,-2-1-1,3-3 0,-1 2-1,0-5 1,1 0 1,-1 3 0,2-6 2,1 2-1,-4 0-13,1-3-40,3 0-128,0-3-143,3 0-143,2-5-184,0 1-176,6-1-58,5-4 75,2 1 117,4-3 125,4 2 178</inkml:trace>
          <inkml:trace contextRef="#ctx0" brushRef="#br0" timeOffset="141920.7069">12494 12190 361,'-21'0'446,"8"0"11,3 0-38,-1 0-158,6 0-221,0 0-125,1 0-68,4 0-33,0 0 10,1 0 5,4 0-45,3-2-32,5 2-11,6 0 6,7 0 21</inkml:trace>
          <inkml:trace contextRef="#ctx0" brushRef="#br0" timeOffset="130651.8115">13663 11462 45,'39'-10'445,"-2"-2"55,-7 0 35,-6 4 36,-1-2-84,-7 1-77,-2 3-21,1 1 8,-9 0 4,2-1-17,-3 5-55,1-2-106,-4 1-85,-2 2-63,-2 2-35,-6 1-17,-3 4-5,-3-2-3,-3 3-3,-3 3 2,4-3-1,-2 3-5,2 0-2,3-3-2,3 4 1,-1 0-1,10 0-1,2-1 0,2 1 1,9 0-2,2-1 0,5 4 0,7-3 0,-4-4 0,4 4 0,6-1-1,-6-2-1,1 1 0,2-1 0,-3-1 0,-1 0-1,-1 2-1,-3-2 1,-3-3 2,0 2-1,-4 0 0,-1-3-1,-7 0 3,2 0-1,-8 1 0,0-3 6,-9 3-2,-7-1-1,-7-1 0,-9 2 0,-6-3-4,-4-2-29,-5 2-82,-1-2-132,2 0-97,-1-2-142,2 0-164,10-3-136,3-2-6,3 0 88,11-2 71,4 1 129</inkml:trace>
          <inkml:trace contextRef="#ctx0" brushRef="#br0" timeOffset="130841.9687">13785 11495 406,'8'-8'486,"5"-1"29,-7-1 20,9 4-90,-2-4-181,1 5-81,7-3-35,0-3-17,3 7-10,3-3-13,5 3-21,4 0-31,5-3-25,-2 6-13,6-2-11,-2 0-7,0 2-32,2 1-43,5 1-115,-3-1-163,1 0-146,3-1-74,-6 1-11,-3 0 20,-9-3 102</inkml:trace>
        </inkml:traceGroup>
        <inkml:traceGroup>
          <inkml:annotationXML>
            <emma:emma xmlns:emma="http://www.w3.org/2003/04/emma" version="1.0">
              <emma:interpretation id="{DE17DF9C-4D2A-4B2A-BFC2-FF010DD59D31}" emma:medium="tactile" emma:mode="ink">
                <msink:context xmlns:msink="http://schemas.microsoft.com/ink/2010/main" type="inkWord" rotatedBoundingBox="15597,16024 17316,16536 17015,17547 15296,17036"/>
              </emma:interpretation>
              <emma:one-of disjunction-type="recognition" id="oneOf20">
                <emma:interpretation id="interp96" emma:lang="en-IN" emma:confidence="0">
                  <emma:literal>I'</emma:literal>
                </emma:interpretation>
                <emma:interpretation id="interp97" emma:lang="en-IN" emma:confidence="0">
                  <emma:literal>!</emma:literal>
                </emma:interpretation>
                <emma:interpretation id="interp98" emma:lang="en-IN" emma:confidence="0">
                  <emma:literal>I.</emma:literal>
                </emma:interpretation>
                <emma:interpretation id="interp99" emma:lang="en-IN" emma:confidence="0">
                  <emma:literal>t.</emma:literal>
                </emma:interpretation>
                <emma:interpretation id="interp100" emma:lang="en-IN" emma:confidence="0">
                  <emma:literal>I,</emma:literal>
                </emma:interpretation>
              </emma:one-of>
            </emma:emma>
          </inkml:annotationXML>
          <inkml:trace contextRef="#ctx0" brushRef="#br0" timeOffset="131473.9615">14956 11154 270,'0'-8'374,"4"5"29,-3-2 41,-1 1-91,3-1-94,1 0-57,-3 3-29,2-3-22,1 5-32,-3-2-31,4 0-23,-5 2-12,3-3-3,-3 3 5,0-3 8,0 3 13,0 0 10,0 0 10,0 0 3,-3-1 5,3 1-8,-2 0-8,-1 0-14,3 0-15,-1 0-16,1 0-16,-4 1-7,4-1-1,0 3 5,0 2 12,0-1 13,0 1 6,0 0 7,0 4-3,4-2-6,-3 2-5,2 2 5,2 1 7,-2 0-3,4 6 3,-1-3-1,-1 1-6,0 3-11,0 2-9,1 0-1,1-1 1,-1 4-4,-1-1 0,0-2-4,-1 2-3,3 2-5,-1-5-5,1 3 2,-6-2-5,4 1-2,-2 2 6,2-3 1,0 3 5,-2-2 2,2 0 7,1 1 3,1-1-2,-1-2 2,-1 1-2,0-2 1,0 1-2,-1-2-3,0-3-4,0-1-5,0 0-4,-1-2 0,-2-1 2,3-2-3,-3 0-1,6-2 2,-7 0-2,1-3-2,-1-1 0,4 1 1,-3-3 4,-1 1 12,0 2 6,0-4 3,0 0 2,0 0-3,0 0-7,3 0-17,-3-4-47,5 2-126,2-3-143,-1-2-178,2 0-208,8 0-147,2-2-47,-1 0 79,7-2 116,2-4 168</inkml:trace>
          <inkml:trace contextRef="#ctx0" brushRef="#br0" timeOffset="142375.0293">15223 12266 151,'6'0'463,"-6"3"47,0-3 23,0-3 10,0 3-206,2 0-159,-2 0-86,0 0-48,3 0-18,-2 0-12,6 0-4,-7 0-2,5 3-1,0-3 0,-2 4 3,2-4 4,-1 1 5,1 1 2,2 0 2,-6 1 0,-1-1 2,3-2-7,-1 2-5,-2-2 1,3 3-2,0-3-2,-3 0-4,0 0 0,0 2 1,0-2-1,0 0-2,-3 0-3,0 3-1,3-3-1,0 0-1,0 0 1,0 0 1,0 0 2,0 0 0,0 0 1,0 0 0,0 0-1,0 0-1,0 0-2,0 0 2,0 0 2,0 0-2,0 0-6,-2 1-11,-1-1-32,3 0-118,-1-1-164,-6 1-126,-2-5-64,-7 0-24,1 0 13,-12 0 106</inkml:trace>
          <inkml:trace contextRef="#ctx0" brushRef="#br0" timeOffset="145586.9641">15872 11421 107,'-9'3'199,"-4"1"11,2-4-56,-2 0-58,0 7-30,0-6-9,2 2-4,-2 1-11,4 0-5,-1 1-3,-5-1-8,9 2-9,-5-2-6,3 1-7,0 2-28,3-2-67,3-4-78,-4 5-44,6-2-21,3-3-12</inkml:trace>
        </inkml:traceGroup>
        <inkml:traceGroup>
          <inkml:annotationXML>
            <emma:emma xmlns:emma="http://www.w3.org/2003/04/emma" version="1.0">
              <emma:interpretation id="{E01EF9E6-3EC1-4886-ACFD-6CD2A7699D4E}" emma:medium="tactile" emma:mode="ink">
                <msink:context xmlns:msink="http://schemas.microsoft.com/ink/2010/main" type="inkWord" rotatedBoundingBox="18596,16647 20407,16677 20403,16934 18591,16904"/>
              </emma:interpretation>
              <emma:one-of disjunction-type="recognition" id="oneOf21">
                <emma:interpretation id="interp101" emma:lang="en-IN" emma:confidence="0">
                  <emma:literal>sir</emma:literal>
                </emma:interpretation>
                <emma:interpretation id="interp102" emma:lang="en-IN" emma:confidence="0">
                  <emma:literal>nor</emma:literal>
                </emma:interpretation>
                <emma:interpretation id="interp103" emma:lang="en-IN" emma:confidence="0">
                  <emma:literal>noir</emma:literal>
                </emma:interpretation>
                <emma:interpretation id="interp104" emma:lang="en-IN" emma:confidence="0">
                  <emma:literal>sour</emma:literal>
                </emma:interpretation>
                <emma:interpretation id="interp105" emma:lang="en-IN" emma:confidence="0">
                  <emma:literal>Dir</emma:literal>
                </emma:interpretation>
              </emma:one-of>
            </emma:emma>
          </inkml:annotationXML>
          <inkml:trace contextRef="#ctx0" brushRef="#br0" timeOffset="132625.8057">16931 11462 256,'-8'-7'395,"0"2"46,0 2 39,3-5-72,-3 4-121,4-3-73,-1 3-36,-2 0-14,3 0-1,2-2 5,-1 5 14,0-3 9,3 1 1,0 2-25,0 1-32,0-3-37,6 3-36,-1 3-28,3 1-19,1 1-6,4 1-1,3-1-3,-3 9 6,0-6 3,0 4 5,-4-1 4,4 3-1,-2 0-1,-2-2-1,-5 1-5,1 0-2,-2-1-4,-1 0 3,-4-2 10,-1 0 8,-2-3 23,2 0 24,-3-3 23,-1 1 24,2-3 11,-3 3 6,0-5-11,2 0-17,-2-3-23,0 1-24,0-5-22,5 0-14,1 0-9,4-2-7,1-3-7,7-2-1,4 1-4,0-1 2,7 2-4,3-2 3,-1 2 1,2 0-2,1 0-2,1 6 0,-4-1 2,1 0-5,-5 3 0,2 0 1,0 4 2,-2-4-1,-1 8-2,-1-4 2,-4 7-3,3-3 1,-3 4 2,-3 0 1,-2 1 1,0 2-1,-3 1 1,1 0 1,-6 0-2,-6 3 1,1-1-1,-3 2 0,0-6 0,1 4 0,-7-2 0,1-1-1,0 1-1,0-4-17,-1 3-56,1-4-128,2-2-117,3 2-125,0-6-174,1 5-992,1-9 861,6 0 90,6 2 108</inkml:trace>
          <inkml:trace contextRef="#ctx0" brushRef="#br0" timeOffset="133079.1245">17575 11544 267,'11'-7'472,"-1"2"36,-2 2 22,0 0-30,-7-2-214,7 5-48,-5 0-185,-3 4-14,-3-3-4,2 5-2,-6 0 1,6 1-5,-6 0-4,6 0-5,-3 0-4,4 0-5,0 0-1,0 0-1,4 0-1,-3-2-1,6-1 6,-6-1 23,6 2 47,-1-5 55,5 1 44,2-1 29,3-1 18,2 1-6,-1-5-30,7 0-49,2 0-44,3-1-22,-2-1-22,5 0-19,2-1-11,-7 3-6,2-1 3,-3 1-3,0 1-3,-6 1-4,1 3-3,0 0-4,-3 0-4,-2 6-2,-3-1-2,0 2 2,-9-2 0,3 5 3,-6-1-2,-2 0 1,-2 1 0,-2-1-1,-2-1-1,2 0-3,1-1 0,-1 1 3,2-5 1,1 2 6,-1-2 27,0 0 41,3-2 36,0-1 22,3 0 12,0-1-2,2-5-22,4 1-36,3-2-37,2 0-22,7-1-12,8-4-12,5 0-14,4-1-22,4-1-30,1 1-64,-1 1-124,-4-2-112,4 2-124,-3-2-148,1 5-155,-2-3-36,-3 2 76,4 1 89,-2 2 117</inkml:trace>
        </inkml:traceGroup>
        <inkml:traceGroup>
          <inkml:annotationXML>
            <emma:emma xmlns:emma="http://www.w3.org/2003/04/emma" version="1.0">
              <emma:interpretation id="{9884888B-49D2-4D8F-A6F9-B8DE255F8C03}" emma:medium="tactile" emma:mode="ink">
                <msink:context xmlns:msink="http://schemas.microsoft.com/ink/2010/main" type="inkWord" rotatedBoundingBox="22761,16449 23787,16466 23777,17112 22750,17095"/>
              </emma:interpretation>
              <emma:one-of disjunction-type="recognition" id="oneOf22">
                <emma:interpretation id="interp106" emma:lang="en-IN" emma:confidence="0">
                  <emma:literal>5131</emma:literal>
                </emma:interpretation>
                <emma:interpretation id="interp107" emma:lang="en-IN" emma:confidence="0">
                  <emma:literal>5231</emma:literal>
                </emma:interpretation>
                <emma:interpretation id="interp108" emma:lang="en-IN" emma:confidence="0">
                  <emma:literal>5-137</emma:literal>
                </emma:interpretation>
                <emma:interpretation id="interp109" emma:lang="en-IN" emma:confidence="0">
                  <emma:literal>5137</emma:literal>
                </emma:interpretation>
                <emma:interpretation id="interp110" emma:lang="en-IN" emma:confidence="0">
                  <emma:literal>5-131</emma:literal>
                </emma:interpretation>
              </emma:one-of>
            </emma:emma>
          </inkml:annotationXML>
          <inkml:trace contextRef="#ctx0" brushRef="#br0" timeOffset="134119.8908">21106 11263 282,'8'-9'450,"0"0"35,2 2 30,-4 0-43,0 0-168,1 5-68,-2-5-14,-2 6 3,2-3 2,-4 1-7,2-1-15,1 4-41,-3-1-48,2 1-42,-1 0-22,-2 0-16,3 0-2,2 1 18,0 3 19,3-1 16,-2 1 10,-4 1 8,1 2-5,-1 1-17,1 1-10,0 2-7,-1 1-6,-2 0-7,0 2-2,-2-1 5,-1 5-3,0-3 3,-2 4-2,3-1-3,-4 1 2,-2 0-7,-2 3-4,2-2-5,-1 3-6,-3-2-1,4 1-5,-4 1-5,2-3-8,-1 3 0,-2-4-4,3 2-1,2 1-2,0-3-4,-1-2 3,1 2-4,4-3 1,-2 0 0,-1-2 3,3-2-1,0-1-2,3 1 4,-2-5-1,3 2 1,-2-4-3,-1 0 1,3-1 3,0 1-1,0-5 1,0 3-1,3-3-2,-1 0-18,1-3-50,2-2-144,3 1-133,5-3-198,-1-1-214,4-4-120,-1-2-28,4 3 100,2-1 115,1 1 187</inkml:trace>
          <inkml:trace contextRef="#ctx0" brushRef="#br0" timeOffset="134578.5667">21621 11580 145,'8'-4'561,"-3"-1"88,3-3 46,3 2 29,-5 0-172,7-1-159,3 1-113,0 0-56,2 0-28,0 1-15,6 2-7,-2-4-48,7 7-44,0-5-34,-3 5-17,2-3-13,-2 3-10,-3 0-4,-7 3-4,0-2-3,-7 3 0,-4 3-1,-7-4 1,-2 5 0,-11 1-3,-2-2 3,-4 4 3,-2-4 3,-1 1-2,-1-1 0,4 2 1,0-2-1,3 2-2,2-1-2,7 1 2,-3-2 0,11 0 3,2 1 2,7 3 1,4-3 1,2 3 1,7-3 11,3 1 3,2 1 7,-4 2 7,5-3 5,-4-1 8,-2 4-7,-1-2 0,-3-1-2,-3 1-7,-3-2-6,-1 0-8,-2-1 1,-5 0-1,-1 0 0,-2 2 3,-2-4 1,-1 2 5,-5-2 4,-5-1 2,0 1-1,-9-3-3,-6 3-6,-5-2-5,-7-2-8,-5 2-6,-3-3-8,-2 0-25,3 0-57,1 0-141,4 0-125,7-3-180,-2 2-217,11-2-112,5-2-7,5 1 101,15-2 104,2 0 170</inkml:trace>
          <inkml:trace contextRef="#ctx0" brushRef="#br0" timeOffset="133469.4009">19782 11450 230,'31'-3'571,"-9"-1"75,-1 0 53,-5 1 96,-3-1-147,0 0-129,-2 4-95,-5-7-49,2 7-40,-1-4-91,-6 4-86,3 0-66,-3-1-41,3 1-27,-8 1-11,-1-1-7,-3 4-5,-4 3 0,-6 0 1,2-2 0,-2 5-2,-3-4 0,4 6-5,-4-2 6,3 2 1,-1 0 0,6 0-2,0 0 3,5 0 4,4 1-4,2 0-3,2 1 0,2 0 0,6 0-2,1-2-1,2 1 0,2 2 1,0-1 1,0-2-1,0-1 0,0 1 2,-5-3-2,1 2 1,-1-3 0,-1 1 0,-6-2-1,4-3 2,-5 3 3,-2-6 2,-2 6-1,-11-3 4,1-1-3,-10-2 1,-4 2-4,-8-3-6,-6 0-22,-1-3-57,-7 2-142,-2-2-132,3-5-168,-3 4-182,9-6-135,1 2-30,9-1 97,7-1 108,10-2 155</inkml:trace>
          <inkml:trace contextRef="#ctx0" brushRef="#br0" timeOffset="133657.535">19715 11532 5,'27'-6'435,"2"-1"59,0-1 31,1 3 20,4-2-96,0 2-151,4-2-47,-1 3-6,0-1-1,-2 1-3,4-2-16,3 2-44,3-1-67,1 2-54,1 2-33,1-4-58,-2 5-92,-1-3-87,-2 3-163,-4-4-186,-5 1-109,-2 2-18,-5-2 51,2 2 63,-3-6 155</inkml:trace>
          <inkml:trace contextRef="#ctx0" brushRef="#br0" timeOffset="135223.3535">22845 11395 48,'-5'-4'254,"-1"-2"27,1 3 34,3-1-53,-1-1-54,0 3-11,-2-3 13,5 3 10,0 0-11,0-1-15,0 1-25,0 2-36,3-2-33,-1 2-24,-2 0-19,0-3-5,0 3-8,0 0-4,0 0-5,0-2-7,-2 2-3,2 0-9,0 0 2,0 2 8,0-2 7,0 3 17,0-1 10,2 3 5,-2-3 6,3 2-1,-3 1 1,3 0-3,-1-1-6,3 1 0,-2 2-5,2 0-5,0 1-13,-2 0-9,0 3-5,-1-3 0,1 6 37,2-2 33,-5 4 16,0 0 11,0 1 7,0 1-2,0 4-34,0-2-27,-2 1-14,-4 2-13,1 3-6,-3 1-8,-2-6-3,-1 7-8,1-2-1,-3-3-7,-3 3 2,4-3 5,-1 1 3,-3-2 9,3-1 9,0 3 12,0-3 1,5 0-3,-1 0-3,1-2-5,4-1-8,-2-2 0,3 2 0,-2-3-2,0-1 0,2-2 0,0-1-2,3 1-8,-2-2-1,2-5-5,0 3 0,0-2-3,2-2 1,-2 0 3,3 0 1,-3-3 1,0-1-4,5 2-22,0-4-95,1 1-164,4-6-231,-2 2-245,-4-6-126,0 0-48,-9 0 56,-14-6 143,-10 0 215</inkml:trace>
        </inkml:traceGroup>
      </inkml:traceGroup>
    </inkml:traceGroup>
  </inkml:traceGroup>
</inkml:ink>
</file>

<file path=ppt/ink/ink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0:52.19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ED401A6-F3A9-46FC-B015-20B5154E2EE0}" emma:medium="tactile" emma:mode="ink">
          <msink:context xmlns:msink="http://schemas.microsoft.com/ink/2010/main" type="writingRegion" rotatedBoundingBox="22154,6125 23097,6125 23097,6647 22154,6647"/>
        </emma:interpretation>
      </emma:emma>
    </inkml:annotationXML>
    <inkml:traceGroup>
      <inkml:annotationXML>
        <emma:emma xmlns:emma="http://www.w3.org/2003/04/emma" version="1.0">
          <emma:interpretation id="{2CA9AA64-EE7C-48E0-8AD5-9C9008BB3E2B}" emma:medium="tactile" emma:mode="ink">
            <msink:context xmlns:msink="http://schemas.microsoft.com/ink/2010/main" type="paragraph" rotatedBoundingBox="22154,6125 23097,6125 23097,6647 22154,6647" alignmentLevel="1"/>
          </emma:interpretation>
        </emma:emma>
      </inkml:annotationXML>
      <inkml:traceGroup>
        <inkml:annotationXML>
          <emma:emma xmlns:emma="http://www.w3.org/2003/04/emma" version="1.0">
            <emma:interpretation id="{C9681BE0-AA65-4F71-B5DC-34159FF40851}" emma:medium="tactile" emma:mode="ink">
              <msink:context xmlns:msink="http://schemas.microsoft.com/ink/2010/main" type="line" rotatedBoundingBox="22154,6125 23097,6125 23097,6647 22154,6647"/>
            </emma:interpretation>
          </emma:emma>
        </inkml:annotationXML>
        <inkml:traceGroup>
          <inkml:annotationXML>
            <emma:emma xmlns:emma="http://www.w3.org/2003/04/emma" version="1.0">
              <emma:interpretation id="{B5CF4D6B-C05A-4C6E-8A66-656AAE0DD9A7}" emma:medium="tactile" emma:mode="ink">
                <msink:context xmlns:msink="http://schemas.microsoft.com/ink/2010/main" type="inkWord" rotatedBoundingBox="22154,6125 23097,6125 23097,6647 22154,6647"/>
              </emma:interpretation>
              <emma:one-of disjunction-type="recognition" id="oneOf0">
                <emma:interpretation id="interp0" emma:lang="en-IN" emma:confidence="0">
                  <emma:literal>,</emma:literal>
                </emma:interpretation>
                <emma:interpretation id="interp1" emma:lang="en-IN" emma:confidence="0">
                  <emma:literal>.</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l</emma:literal>
                </emma:interpretation>
              </emma:one-of>
            </emma:emma>
          </inkml:annotationXML>
          <inkml:trace contextRef="#ctx0" brushRef="#br0">943 15 263,'0'-1'445,"0"-1"53,0-2 35,0 4-74,0 0-101,0-1-72,0 1-21,0-4 8,0 4 22,0 0 13,0 0-6,0 0-23,0 0-41,0-2-50,-1 2-38,1 0-31,-3 0-24,3 0-19,0 0-17,0 0-10,0-1-9,0 1-5,0 0-5,0 0-1,0 0-3,0 0-2,0 0-3,0 0 0,0 0-2,0 0-1,0 0-3,0 0 0,0 0-2,0 0-1,0 0-5,0 0-2,0 0 1,0 0 0,0 0-3,0 0 1,0 0 3,0 0-5,3 0 3,-3 0-5,0 0 1,0 0-1,0 0 1,0 0-1,0 0-9,0 0 1,-3 0-5,-1 3 0,3 1 4,-2 3 5,-5-1 12,-5 7 5,-3 3 11,-4 3 5,-7 1 5,-7 4 4,2 0 5,-13 2 2,-1 0-1,-4 2 2,2 3-7,-3-5-5,1-1-7,0 3-4,4-5-9,4 0-4,-1 0-1,9-4-4,-1 2-1,7-7 1,3 2 1,4-4-5,3-1-1,5-3 3,1-1-1,4 0 2,0-3 3,3 0 10,1-3 8,4-1 7,-1 3 6,-2-3 3,3 0-3,0 0-3,0 0-10,0 0-5,0 0-19,3-3-19,-3 3-37,0-1-56,1-3-142,3 1-185,-4-1-276,0 3-198,-4-5-82,-5-2-8,-7 4 109,-15-3 167,-12-1 277</inkml:trace>
        </inkml:traceGroup>
      </inkml:traceGroup>
    </inkml:traceGroup>
  </inkml:traceGroup>
</inkml:ink>
</file>

<file path=ppt/ink/ink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1:11.36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3964449-0A28-48BA-ACC3-BC7186D1CBE0}" emma:medium="tactile" emma:mode="ink">
          <msink:context xmlns:msink="http://schemas.microsoft.com/ink/2010/main" type="inkDrawing" rotatedBoundingBox="8708,9768 11469,9445 11518,9858 8756,10182" semanticType="callout" shapeName="Other">
            <msink:sourceLink direction="to" ref="{71B51315-7776-437D-839C-7B41D3877028}"/>
            <msink:sourceLink direction="to" ref="{3AC11F4B-F64E-4641-A8CE-EE44262D2FA4}"/>
          </msink:context>
        </emma:interpretation>
      </emma:emma>
    </inkml:annotationXML>
    <inkml:trace contextRef="#ctx0" brushRef="#br0">18 116 187,'0'-2'398,"-4"-3"60,1 2 43,3 0-61,-1 2-90,1-3-53,-4 2-15,4 2 6,0 0 13,0-1 13,0 1-4,0 0-30,0 0-56,0 0-58,0 0-49,4 1-32,-4-1-12,0 6 0,0-2 3,0 4 2,-4 0-1,4 3-5,-1 1-10,1 3-13,-3 1-11,3 0-4,0 4 0,0 1-2,0-1-4,0 3-1,0-2-3,0 2-2,0-1-6,0 1-3,0-3-3,0-1-5,0 2-2,0-6 2,3 3-3,-3-6-2,1 0 0,-1-4 1,4-4 2,-4 4 1,1-4 8,-1-1 16,3-1 16,1 0 16,-4-2 9,1 0 5,7-2-5,2-3-13,4 1-17,6-4-17,7-1-12,0-2-4,13 0-3,0-5-3,13 2 0,7-1-4,9-2-1,14-2 2,5-1-2,7 0 1,9-2-1,5 1 6,-1 0 1,6 0 0,-2 1 2,0-2-4,2 3 4,-1 1-2,0 0-1,-5 1 6,-1 3 1,-9 1 8,-1-1 3,-12 2 5,-4-1 3,-10 5 2,-7-1 5,-6 1 4,-10-1-1,-3 5 1,-7-3-1,-4 2-1,-5 1-5,-3-2 0,-5 5-2,-4-2 1,-1-2-2,-3 5 0,-6-3-2,1 3-2,0 0-5,-4-4-4,3 4-2,-7-1-4,1 1-3,-1 0 1,4 0 0,-3 0-6,-1 0 0,0 0 1,0 0-5,0 0 0,0 0-2,0 0 2,0 0-8,-1 0-18,-3 0-27,4 0-34,-1 0-35,-6 0-74,3 0-193,-6 0-198,-14 0-237,-5 1-135,-14-1-47,-13 0 24,-10 4 177,-11-4 201</inkml:trace>
  </inkml:traceGroup>
</inkml:ink>
</file>

<file path=ppt/ink/ink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1:31.21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AFC10ED4-4CAF-4710-AA58-E075CB823024}" emma:medium="tactile" emma:mode="ink">
          <msink:context xmlns:msink="http://schemas.microsoft.com/ink/2010/main" type="inkDrawing" rotatedBoundingBox="20560,14404 22884,14342 22894,14735 20571,14797" semanticType="callout" shapeName="Other">
            <msink:sourceLink direction="to" ref="{03AEA7FD-E153-4B09-92D1-E6249ED17935}"/>
          </msink:context>
        </emma:interpretation>
      </emma:emma>
    </inkml:annotationXML>
    <inkml:trace contextRef="#ctx0" brushRef="#br0">205 72 306,'13'-11'464,"2"3"39,-2 1 25,1-1-42,-1 4-118,-4-2 8,1 1 22,-2 1 9,0 0 1,-3 0-4,1 3-61,-1-1-113,-3 0-75,1-1-40,2 3-26,-5 0-24,3-3-19,0 3-23,-3 0-15,0 0-10,0 3-5,0-3 2,0 5 3,0-2 8,-3 4 5,0-3 3,-2 2 5,2 1 6,-4 4 2,1-3 4,-4 3 6,-1-1 2,1 2-3,-2 0-3,-1 1-2,-3 3-6,-2-1-2,2 0 3,-5 4 0,4-1-1,-4-2 2,0 0 1,3-3-8,2 3-5,2-1-3,1 0-3,2-1-4,3-2 1,-2-1-3,2-1-2,3 0 0,0 2 2,-3-3 1,5-2-1,0 1 1,-2-3 1,5 1-1,0-1-2,-1-4 2,1 1 7,1 2 4,-1-4 5,3 0 7,5 0 0,2 0-4,3-4-2,8 2-9,4 1-5,4-3-5,8 0-2,-2 0-2,7-2 0,5 0-1,-1 2-2,10-4 3,2 1 2,1 0 0,12 1 0,-2-4 0,8 1-3,3 1-1,4 0-4,4-2 3,-3 2 0,3 0 1,-3-3 1,-5 4 0,1 2 3,-9-2-1,0-1-2,-1 4 2,-4-3-1,-3 0 2,-4 2-2,-1 0 2,-6 1 4,-5-1 1,-1 2 7,-6-1 4,-4 0 10,-3 1 4,-4 2 9,-4-3 8,0 1 3,-5-1 6,-4 3 0,-1 1 6,0-6-1,-3 6-5,-3-1-5,1-2-5,-3 3-9,-2-1-7,-2 1-11,0 0-6,0 0-8,-1-3-13,-2 3-28,-1-4-42,-1 4-50,-2-1-72,-2-1-199,-2-3-255,-7-1-252,-12 0-110,-14-5-30,-19-4 34,-15-3 178,-22-1 251</inkml:trace>
  </inkml:traceGroup>
</inkml:ink>
</file>

<file path=ppt/ink/ink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2:15.16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17507AC-2C35-4985-A28B-5ABD298CDBF8}" emma:medium="tactile" emma:mode="ink">
          <msink:context xmlns:msink="http://schemas.microsoft.com/ink/2010/main" type="inkDrawing" rotatedBoundingBox="4770,17456 7316,17416 7317,17429 4771,17469" semanticType="underline" shapeName="Other">
            <msink:sourceLink direction="with" ref="{DDF52E65-DB9D-4853-80DD-859728D13085}"/>
          </msink:context>
        </emma:interpretation>
      </emma:emma>
    </inkml:annotationXML>
    <inkml:trace contextRef="#ctx0" brushRef="#br0">109 42 28,'-8'0'392,"-3"0"49,1 0 29,-1 0 19,4-4-144,-1 4-115,0 0-75,3 0-37,-3-2-7,4 2 14,-3 0 21,6 0 23,-3 0 26,1 0 29,2 0 9,1 0-4,0 0-17,-4 0-27,4 0-25,-1 0-31,1 0-24,-3 0-24,-1 0-18,4 0-11,0 0-13,0 0-6,-1 0-3,1 0-2,0 2-2,0-2-3,0 0-2,0 0 1,0 0-5,0 0-1,0 0-4,0 0-2,0 0 1,1 0-2,6 4 12,-2-4 13,7 0 12,9 0 9,8 1 9,11-1 6,20-1-5,13 1-9,17-6-9,16 5-9,13-3-10,11 1-6,5 1-5,4-1-7,1-2-1,-4 3-2,-1 0 0,-2-3-2,-6 5 2,-9-2-3,-10-1 2,-7 1 0,-8 2-1,-6 0-3,-15 0 1,-11 0 1,-7 0 3,-7 0-1,-10 0 2,-8 0 8,-4 0 2,-7 0 3,-5 0 3,-2 0 0,-1 0 4,-5 0-5,3 0-5,-5 0-2,-2 0-4,6 0-4,-7 0-7,0 0-1,0 0-6,0 0-17,0 0-20,0 0-39,-3 0-71,-2 0-163,-3 0-120,-3 0-179,-2 0-202,0-2-80,-2 2 9,-4 0 129,5 0 109,-2 2 183</inkml:trace>
  </inkml:traceGroup>
</inkml:ink>
</file>

<file path=ppt/ink/ink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2:15.71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141BF4B-3B2E-4612-ADDC-08AA66455661}" emma:medium="tactile" emma:mode="ink">
          <msink:context xmlns:msink="http://schemas.microsoft.com/ink/2010/main" type="inkDrawing" rotatedBoundingBox="4792,17702 7016,17645 7017,17677 4793,17734" shapeName="Other"/>
        </emma:interpretation>
      </emma:emma>
    </inkml:annotationXML>
    <inkml:trace contextRef="#ctx0" brushRef="#br0">247 62 226,'-33'4'432,"5"-4"39,9 3 24,-2 1-50,0-4-143,2 1-113,6-1-26,0 0 49,4 0 84,-4 0 51,5 0 32,3 0 18,-3 0-19,5 0-69,-2 0-92,0 0-58,2 0-38,-2 0-25,2 0-16,1 0-13,-1 0-9,2 0-10,1 0-9,-4 0-6,1 0-8,3 3-3,0-3-4,0 0-4,0 0 0,0 0-2,7 0 4,-1 0 4,13 0 5,7 0 2,9 0 1,18 0 1,11-3-3,13 3-6,16-1-4,16-6-6,9 7 1,2-5-5,7 2 0,-1-1 0,3-2-1,-10 5 0,-4-6 3,-9 6 3,-2-2 1,-8 2 0,-11-2-2,-4 3 1,-14-2-4,-6 2-5,-8-2 0,-6 2-1,-9 0-1,-9-4 2,-3 4 1,-6 0-1,-2-1 0,-8 1 0,3 0 1,-5 0-4,-4 0-10,3 0-26,-2 0-43,-2 0-90,-3 0-191,-3-3-256,-9 3-236,-2-1-103,-18-5-29,-15 4 57,-12-2 170,-15-3 247</inkml:trace>
  </inkml:traceGroup>
</inkml:ink>
</file>

<file path=ppt/ink/ink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3:25.64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99FBC1E-2B39-4CA9-B693-4C15DE449D19}" emma:medium="tactile" emma:mode="ink">
          <msink:context xmlns:msink="http://schemas.microsoft.com/ink/2010/main" type="inkDrawing" rotatedBoundingBox="12690,5833 18991,5826 18992,5850 12691,5856" shapeName="Other">
            <msink:destinationLink direction="with" ref="{6378A2B0-D9F2-4D7A-8716-AB5EAD0C07F0}"/>
          </msink:context>
        </emma:interpretation>
      </emma:emma>
    </inkml:annotationXML>
    <inkml:trace contextRef="#ctx0" brushRef="#br0">18 15 144,'0'-2'249,"4"2"21,-4-3-29,0 1-57,0 0-35,0 2-16,0-1-2,0-2 3,0 3 0,0 0-4,-4 0-6,4-2-6,-1 2-12,1 0-5,0 0-11,-3 0-7,-1 0-7,4 0-8,-1 0-8,-2 0-7,3 0-8,-2 0-6,2 0-6,0 0-5,0 0-3,0 0-3,-3 0 4,-1 0 4,4 0 4,0 0 13,0 0 5,0-1 15,0 1 4,0 0 8,0 0 9,0 0 4,0 0 3,0 0 2,0 0 3,-1 0-5,1 0-9,-3 0-10,3 0-10,0 0-15,-4 0-3,4 0-17,0 0-4,0 0-1,0 0-5,0 0-4,0 1-7,0-1 1,4 0 0,-1 0-4,-2 0-2,3 0 3,-1 0 0,3 2 3,2-2 3,5 0 3,6 0 6,1 0 8,1 0 3,4 0 0,2 3 3,1-3-4,4 1-2,2-1-3,1 0-5,-1 0 0,4 0-2,2 2-2,-1-2-6,-4 0-3,5 2 0,-1-2-2,-6 0-2,1 0 0,0 3 1,-1-3 0,-2 0-5,-2 0 4,-2 0-4,-1 2 3,1-2-4,-5 0 3,2 1-3,-3-1-1,-1 0 3,0 0-2,4 0 0,-1 0 6,4 3 3,-4-3 3,2 0-1,1 0 0,-2 0 4,5 0-3,-3 0 0,1 0-3,2 0 3,1 0 1,2 0 0,-1 0 1,1-3-2,0 3-2,-3 0-1,3 0-4,-5 0-1,-1 0-5,1 0 1,-1 0 1,-5 0-1,1 0 2,4 0 3,-2 0 1,-2 0 0,4 0 0,1 0 1,1 0 1,-3 0-1,9 0 3,-2 0-2,2 0 0,1 0-2,4 0-2,-3-1-2,3 1-2,-1 0-1,-1 0-1,0 0 2,-1 0-1,0 0 2,-2 0 1,0 0 0,-1 0 0,3 0-1,-3 0 0,1 0-4,0 0 1,-4 0 1,4 0 0,-2 0 1,-5 0 1,5 0 1,-3 0 0,-1 0-1,4 0-1,-2 0 1,1 0-2,1 0 1,1 0 1,1 0 0,0 0 0,0 0 1,1 0 2,2 0 1,-2 0-3,4 0 2,1 0-1,-2 0-2,4 0-1,-4 0-1,-2-2 0,4 2 0,-2 0 0,1 0 2,-1 0 0,1 0-1,-1 0 3,-1 0 2,2 0 0,-1 0 1,2 0 0,-1 0 1,3 0 0,-2 0-2,0-3-1,-2 3 0,1 0 0,-1 0 0,-1 0-1,-3 0 0,0 0 2,-1 0-2,-2 0 2,6 0 0,-7 0 0,1 0-1,2 0 2,-1 0-1,2 0 2,0 0-2,-2 0 3,0-2-1,-2 2-1,3 0-2,-6 0-1,5 0 3,-5 0-2,-1 0-1,6 0 2,-3 0-1,1 0-2,1-2 3,1 2 0,-2 0-2,1 0 2,1 0 3,-2 0-1,4 0 0,-3 0 1,2-1 2,1 1-2,0 0 2,-1 0-3,1-3 0,-4 3-1,3 0-1,-3 0 0,-1 0-1,1 0 3,-1 0-4,2 0 0,1 0-2,-2 0 0,4 0 1,0-2-1,-1 2 0,4 0 1,-3 0 1,1 0-2,-1 0 0,3 0-2,-3 0 5,-4 0-2,1 0-3,-3 0 4,3 0-1,-2 0-3,0 0 0,0 0 0,-2 0 0,2 0-1,-4 0 1,1 2 2,3-2-1,-3 0 1,-1 0-1,-1 0 1,-1 0-2,1 0 0,-2 0 1,-1 0 0,-2 0-1,1 3 0,-6-3 4,1 0-2,-3 0 0,0 0 1,-3 0 2,2 0 1,-6 0 7,0 0 3,3 0 3,-3 0 6,-2 0 1,-1 0 0,4 0-1,-6 0 0,0 0-2,2 0-1,-2 0 4,0 0-4,3 0 0,-3 0-5,0 0 2,2 0-2,-2 0-4,3 0 2,-3 0-1,0 0-1,0 0-3,0 0-3,0 0-5,0 0 0,0 0-2,0 0-4,0 0 3,0 0-1,0 0 0,0 1-4,0-1-2,0 0-13,0 0-46,0 0-118,0 2-172,-8 0-276,-8-2-212,-10 3-99,-14-6-13,-21 1 85,-13-1 155,-22-2 272</inkml:trace>
  </inkml:traceGroup>
</inkml:ink>
</file>

<file path=ppt/ink/ink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3:29.76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9430D19-79FF-486B-8EC8-ED6E28C8E943}" emma:medium="tactile" emma:mode="ink">
          <msink:context xmlns:msink="http://schemas.microsoft.com/ink/2010/main" type="writingRegion" rotatedBoundingBox="-7617,10036 1558,9293 1877,13225 -7299,13969"/>
        </emma:interpretation>
      </emma:emma>
    </inkml:annotationXML>
    <inkml:traceGroup>
      <inkml:annotationXML>
        <emma:emma xmlns:emma="http://www.w3.org/2003/04/emma" version="1.0">
          <emma:interpretation id="{38B607D8-8D88-40FC-AB7C-7A40F708A4C8}" emma:medium="tactile" emma:mode="ink">
            <msink:context xmlns:msink="http://schemas.microsoft.com/ink/2010/main" type="paragraph" rotatedBoundingBox="-7171,10000 -788,9483 -733,10161 -7116,10678" alignmentLevel="2"/>
          </emma:interpretation>
        </emma:emma>
      </inkml:annotationXML>
      <inkml:traceGroup>
        <inkml:annotationXML>
          <emma:emma xmlns:emma="http://www.w3.org/2003/04/emma" version="1.0">
            <emma:interpretation id="{3294575A-718B-4140-A836-5E890FE4D703}" emma:medium="tactile" emma:mode="ink">
              <msink:context xmlns:msink="http://schemas.microsoft.com/ink/2010/main" type="inkBullet" rotatedBoundingBox="-7171,10000 -6376,9935 -6321,10614 -7116,10678"/>
            </emma:interpretation>
            <emma:one-of disjunction-type="recognition" id="oneOf0">
              <emma:interpretation id="interp0" emma:lang="en-IN" emma:confidence="0">
                <emma:literal>is</emma:literal>
              </emma:interpretation>
              <emma:interpretation id="interp1" emma:lang="en-IN" emma:confidence="0">
                <emma:literal>as</emma:literal>
              </emma:interpretation>
              <emma:interpretation id="interp2" emma:lang="en-IN" emma:confidence="0">
                <emma:literal>Is</emma:literal>
              </emma:interpretation>
              <emma:interpretation id="interp3" emma:lang="en-IN" emma:confidence="0">
                <emma:literal>a</emma:literal>
              </emma:interpretation>
              <emma:interpretation id="interp4" emma:lang="en-IN" emma:confidence="0">
                <emma:literal>Es</emma:literal>
              </emma:interpretation>
            </emma:one-of>
          </emma:emma>
        </inkml:annotationXML>
        <inkml:trace contextRef="#ctx0" brushRef="#br0">-664 83 94,'-26'0'427,"0"0"48,-6 0 23,2 0 14,-1 0-180,2 1-145,-1-1-82,1 3-41,3 2-20,1-1-7,4 1-9,-3 3-4,6 3-3,1-3-1,4 6 3,2 1-1,1 1 3,2 3 2,3-1 0,5 3 14,0-1 5,2 6 6,6-2 6,-4 1 4,8 1 12,-3 0-10,3-3-4,2 2-8,2-1-4,0-3-9,5 3-12,5-5-9,-1 1-10,9-1 0,1-3-4,5 0-1,4-1-3,2-3-16,6-1-45,-1-3-62,7-1-135,-4-4-149,-2-1-125,2-4-57,-4-1 11,-2-4 40,-1 2 125</inkml:trace>
        <inkml:trace contextRef="#ctx0" brushRef="#br0" timeOffset="-342.2784">-374 11 107,'-13'-8'327,"-1"4"25,-1-4 16,3 4-50,-1-1-141,0 0-75,5 3-40,3-2-30,-1 1-22,4 3-42,2 0-59,0-2-73,0 2-107,5 2-50,0-2-23,3 3 16,0-3 45</inkml:trace>
        <inkml:trace contextRef="#ctx0" brushRef="#br0" timeOffset="-534.4473">-302 130 253,'-4'-2'365,"0"1"44,1-3 44,2 3-94,-3-1-77,1-2-50,-2 4-33,4-1-22,-6-3-14,2 2-9,1 1 5,-1 1 24,2-4 34,3 3 21,0-1 6,0 2-8,-4-2-14,3-1-25,1 3-39,-5-3-28,5 2-24,-3 1-15,3 0-16,-3-3-11,1 3-13,2 0-8,0 0-12,0-2-6,0 2-9,-3 0-6,1 0-7,2 2-3,0-2-1,0 3-5,0-2 3,-3 7-2,3-1 4,-3 1-1,1 4 4,2 2-1,-3 1-1,3 1 0,3 0 0,-1 0-1,1 3-1,0-3 2,4 2 3,-1 1 3,0-2-2,1 2 3,1-3 0,-3 0-3,3-1 2,-4-1-1,1-2-2,-1 0 3,-3 0-3,2-2-3,1-1-1,-3 0-5,2-2 6,-3 0 0,0-2 0,0-4 6,0 5-1,0-5 5,0 3-2,0-4 0,0 0 1,0 2-2,0-2-2,0-2-2,-4 2-7,0-4-34,0 0-125,0 0-138,-4-1-151,3-2-190,-3-2-167,0-1-56,0 1 71,2-3 110,3-4 139</inkml:trace>
      </inkml:traceGroup>
      <inkml:traceGroup>
        <inkml:annotationXML>
          <emma:emma xmlns:emma="http://www.w3.org/2003/04/emma" version="1.0">
            <emma:interpretation id="{8D663B8C-E823-482F-B065-2C58B9DFD73E}" emma:medium="tactile" emma:mode="ink">
              <msink:context xmlns:msink="http://schemas.microsoft.com/ink/2010/main" type="line" rotatedBoundingBox="-6078,9973 -783,9544 -741,10069 -6035,10497"/>
            </emma:interpretation>
          </emma:emma>
        </inkml:annotationXML>
        <inkml:traceGroup>
          <inkml:annotationXML>
            <emma:emma xmlns:emma="http://www.w3.org/2003/04/emma" version="1.0">
              <emma:interpretation id="{E0471445-EB83-4329-A379-A0909B02292D}" emma:medium="tactile" emma:mode="ink">
                <msink:context xmlns:msink="http://schemas.microsoft.com/ink/2010/main" type="inkWord" rotatedBoundingBox="-6077,9984 -5626,9947 -5584,10461 -6035,10497"/>
              </emma:interpretation>
              <emma:one-of disjunction-type="recognition" id="oneOf1">
                <emma:interpretation id="interp5" emma:lang="en-IN" emma:confidence="0">
                  <emma:literal>`</emma:literal>
                </emma:interpretation>
                <emma:interpretation id="interp6" emma:lang="en-IN" emma:confidence="0">
                  <emma:literal>\</emma:literal>
                </emma:interpretation>
                <emma:interpretation id="interp7" emma:lang="en-IN" emma:confidence="0">
                  <emma:literal>.</emma:literal>
                </emma:interpretation>
                <emma:interpretation id="interp8" emma:lang="en-IN" emma:confidence="0">
                  <emma:literal>/</emma:literal>
                </emma:interpretation>
                <emma:interpretation id="interp9" emma:lang="en-IN" emma:confidence="0">
                  <emma:literal>S</emma:literal>
                </emma:interpretation>
              </emma:one-of>
            </emma:emma>
          </inkml:annotationXML>
          <inkml:trace contextRef="#ctx0" brushRef="#br0" timeOffset="392.4292">37 103 268,'-3'-11'395,"-2"-1"53,0 0 48,2 3-98,-2-1-96,2 1-64,1 2-34,-1 0-23,1 0-3,-1 2 9,3 1 3,-3 1-4,3 2-24,0-2-31,0 0-47,0 3-38,6 3-21,-1 0-16,8 1-4,0 0 4,0 7 4,8-3 0,-1 4 5,3-1 4,3 4 4,1 1 3,0 1 15,2 2 14,1 4 10,3-4 5,-5 1-1,0 0-2,1 0-19,-5-1-19,-2 3-13,-1-3-10,-5 1-5,-3-1 1,-7-2 1,1 2 1,-3-1-2,-7-2-10,2 0-85,-7 0-106,0-1-109,0-4-167,-2 1-186,-1-4-91,1-3 31,2 1 74,0-5 94,6-1 158</inkml:trace>
        </inkml:traceGroup>
        <inkml:traceGroup>
          <inkml:annotationXML>
            <emma:emma xmlns:emma="http://www.w3.org/2003/04/emma" version="1.0">
              <emma:interpretation id="{52C227C8-8F49-4FE5-B9C2-E9E6ABB50B17}" emma:medium="tactile" emma:mode="ink">
                <msink:context xmlns:msink="http://schemas.microsoft.com/ink/2010/main" type="inkWord" rotatedBoundingBox="-4939,9881 -783,9544 -742,10047 -4898,10383"/>
              </emma:interpretation>
              <emma:one-of disjunction-type="recognition" id="oneOf2">
                <emma:interpretation id="interp10" emma:lang="en-IN" emma:confidence="0">
                  <emma:literal>partial</emma:literal>
                </emma:interpretation>
                <emma:interpretation id="interp11" emma:lang="en-IN" emma:confidence="0">
                  <emma:literal>partisan</emma:literal>
                </emma:interpretation>
                <emma:interpretation id="interp12" emma:lang="en-IN" emma:confidence="0">
                  <emma:literal>partials</emma:literal>
                </emma:interpretation>
                <emma:interpretation id="interp13" emma:lang="en-IN" emma:confidence="0">
                  <emma:literal>Partial</emma:literal>
                </emma:interpretation>
                <emma:interpretation id="interp14" emma:lang="en-IN" emma:confidence="0">
                  <emma:literal>pariah</emma:literal>
                </emma:interpretation>
              </emma:one-of>
            </emma:emma>
          </inkml:annotationXML>
          <inkml:trace contextRef="#ctx0" brushRef="#br0" timeOffset="1561.0575">1917 59 287,'21'-10'392,"-5"5"50,-6-2 47,1-1-102,-6 1-98,0-1-70,-2 4-30,-3 0-16,-3-2-15,-2 1 2,0 2 12,0-1 5,-1 3-8,-2-2-24,6 3-27,-6 0-32,3 0-30,-3 3-25,0 1-15,-1 0-7,-3 7-1,3-3-2,-4 4-4,2-1 6,1 4-3,-1-2-3,1 2 3,5 1-1,-3-3 1,5 1-2,2-2 0,-3 0 2,4-2-5,4-1 0,-4 1 2,1-6 0,2 1 8,2-1 10,-2-1 21,5-3 11,-1 0 13,4-3 7,2-1 4,0-4-5,0 3-18,3-6-8,-4-1-12,3-2-8,1 2-10,0-2-1,-3 1 8,0 1 12,-1 1 13,-4 2 8,0 1 8,-3 0 3,0 0-6,0 5-12,-2-5-9,-3 5-13,3 2-5,-3-2-11,2 0-6,1 3-6,-1 3-3,1 0 0,0 1 1,4 0 0,-1 3 4,2 1 0,2 0 0,-2 0-1,1 1-1,3 2 0,0-2 1,-2 2 1,3 1 1,-2-1 1,2-3-5,0 4-38,-4-2-109,3-2-114,-3 0-107,2-4-153,2 1-136,-5 0-99,2-3 38,0-2 74,1 0 85,-3-2 141</inkml:trace>
          <inkml:trace contextRef="#ctx0" brushRef="#br0" timeOffset="1875.3642">2338 59 428,'0'-7'490,"-4"0"35,0-1 17,0 1-104,4 3-194,-3 0-111,3 1-56,3 2-33,2-3-18,3 4-9,5 0-8,5 4-2,1 0-5,3 0-1,2 0 4,2 6-5,-5-2 0,0 0 0,0 1 4,-7 1-3,2-1 1,-6 0 2,1-1 13,-3-1 26,-3 0 42,-2-6 76,2 5 90,-5-5 70,1-1 27,-1 0 1,-1 0-28,1-3-70,-5-2-85,-1-1-67,4-2-44,-3-1-23,5-3-14,0-3-10,2 2-8,3-2-5,3 0-14,0 0-44,0 0-101,0 3-117,0 0-83,-3 3-123,3-1-126,-4 4-96,1-1-4,-2-1 62,2 4 57,0 1 111,0 2 129</inkml:trace>
          <inkml:trace contextRef="#ctx0" brushRef="#br0" timeOffset="2206.6865">2849-123 171,'5'-5'450,"3"0"48,-6-2 28,4 2-3,-1-2-161,-2 0-87,2 2-3,0 1 31,-2-3 23,2 2 12,-4 3-14,6-3-48,-2 4-76,-2-3-77,-3 4-53,5 0-31,0 4-19,3-3-10,0 3-6,-2 3 2,5-2 4,-3 2 0,0 1 2,2 3-1,-2-2 3,0 3 0,0 0 2,-2-1-2,1 4 1,-1-4 1,1 4 0,1-2 0,-7 1-1,4 0-1,1-2 0,-4 3-3,3 0-5,1-4-1,-1 4-2,0-4-3,0 1 0,1 0 1,4-2 1,-1 0-2,6-2 1,-2 1 1,1-1 1,5-2 1,4 1-5,3-6-27,2 3-112,6-4-122,5-4-120,2 3-175,1-5-189,-2-1-76,0 1 59,-1-1 91,-4 0 104,-1-2 166</inkml:trace>
          <inkml:trace contextRef="#ctx0" brushRef="#br0" timeOffset="2597.2399">3246-4 276,'-15'-3'449,"6"2"35,4-3 16,0 4-61,5-3-182,2-1-121,2 1-64,8-1-34,0-1-18,9 1-6,0-1-7,6 1-3,2-4-1,0 4-2,0 0-1,-2-3 0,1 2 1,-3-1 2,-4 1 8,-2 2 12,-4-4 7,-2 2 15,-4-1 25,1 1 34,-4 2 48,-1-2 64,0-1 55,-2 5 36,2-3 2,-5 1-19,0 3-47,0-2-67,0-1-66,3 3-48,-3 0-36,2 0-16,1 5-10,-1-2-5,4 1 3,-1 0-2,0 4 6,3 0 0,-4-1-1,4 0 0,0 4-2,-3-3 0,3 0-4,0 1-26,-3 1-119,0-4-105,3 1-129,-3-2-163,1-1-175,-6-1-72,2-1 69,-2-2 79,0 0 114</inkml:trace>
          <inkml:trace contextRef="#ctx0" brushRef="#br0" timeOffset="2754.35">3542-188 379,'-12'-7'463,"-1"0"31,-3 2 14,3-1-98,3 1-193,2 3-119,3 1-90,5 1-86,2 0-100,3 0-104,6 0-111,5 1-45,3-1 0,10 2 43,5 2 74</inkml:trace>
          <inkml:trace contextRef="#ctx0" brushRef="#br0" timeOffset="744.9664">1155 108 203,'7'-15'469,"-1"5"46,-4-2 26,1 0 20,-3 2-225,0 1-97,-3-1-4,3 6 31,-2-3 21,2 2 5,0 2-10,-3-1-46,3 4-73,0-1-74,3 2-44,-1 2-23,1 1-12,5 7-5,-3-3 3,3 4 3,1 2-3,-4 2 3,3 5 0,0-2 5,-3 1 0,1 2-2,-1-2 1,3 4 0,-3-5-4,3 0-2,0 0-2,-3 0-5,3-4-1,1 1-1,0-2 0,-5 0-2,4-2-4,0-4-72,0 3-117,-3-4-78,3-2-127,-3-2-155,-5 1-156,3-4-12,-3-4 72,2 0 53,1-3 117</inkml:trace>
          <inkml:trace contextRef="#ctx0" brushRef="#br0" timeOffset="1069.4495">1216 77 145,'-13'-12'401,"4"3"42,-4-3 38,2 1 2,1 3-173,5-6-100,-1 6-54,4-3-39,4 3-33,4 1-24,4-2-21,1 2-10,7 1-14,-4-2-3,10 4-5,-1 0-6,4 1 1,0 0-5,2 6 2,0-3-1,-3 4 1,-1 3 2,-1 2-1,-4-1 3,0 3-2,-7-2 1,2 6-1,-6-4 1,-4 4 0,-2-3 0,-7 0 1,-5 3 2,-3-2-3,-4 2 0,-5-3-2,0 4 0,-2-6 0,3 2 0,-1-1-4,0-3-15,5-1-62,6-2-114,-3-1-114,9-1-127,-3-3-62,10 0-18,2-3 42,8 2 105</inkml:trace>
          <inkml:trace contextRef="#ctx0" brushRef="#br0" timeOffset="3542.6734">4285-200 87,'-3'-2'442,"-5"-3"50,-2-1 27,-6 5 20,2-3-162,-2 1-158,-2-1-86,2 3-47,-5 1-26,5 0-16,-1 0-16,1 1-13,1 4-9,-1 1-4,0 1 0,2 1-2,-2 3 0,0-3 0,1 4 2,2 0 1,5-1-3,0-2 0,3 3 0,2-4 3,3 3-3,3-4 0,2 1 5,3-4-1,5-1 0,0 1-1,0-4 1,8 0 2,-1-4-4,1 1 0,5-4 0,-4-1-1,2 0-1,2 0 4,-3-3 0,1 1 4,-3-1 8,-7-1 9,5 0 25,-6 2 43,-5-1 64,0 5 47,-3-1 28,-3 0 13,1 1-15,-3 1-41,-5 4-59,0 1-53,-6 0-34,1 5-24,2-2-14,-5 2-5,2 6-1,2-4-4,1 5-2,-2-4 2,7 1 1,-2 1-1,6-1 2,3-2 0,4 2 3,5-2 4,1-3-2,5 0 0,7 0 3,0-1-1,7-3 0,4 0-4,2-3 0,2-1 0,-1 0-6,2-3 3,-3 1-4,1-4 4,-5 1 0,-1 0 3,-4-5 0,-1 2 2,0-3 1,-6-3-2,4-1 3,-2 2-1,-4-2 4,-1 1 0,-4 0 17,-5 3 30,-5 0 23,2 3 20,-3 1 11,-5 2 10,0 0-5,0 2-21,0 2-19,0 0-16,0 1-12,0 2-14,0-1-10,0 2-11,0 1-7,0-4-6,0 8-3,0-3 0,0 2 1,3 3 1,1 1 1,0 3 3,0 1-1,-3 3 1,4 1-1,1 1-2,-1 2 3,0 1 0,3-1 1,-5 1-1,7 1 3,-2 2-1,0 0 0,-2-2 1,9 1-2,-1-1 0,2 2-1,0 0 0,2-6 0,0 1 2,-2 0 0,0-3 0,-2-2 1,2-1 0,-6 0-2,1-3-1,-3-1 0,-2 1 3,2-8-2,-3 7 1,2-6-1,-2-1-1,-1-1-24,1-3-64,3 1-147,0-5-126,3-2-212,-1 1-211,-2-1-92,0-2 2,-11 4 114,-5-1 112,-10 2 201</inkml:trace>
        </inkml:traceGroup>
      </inkml:traceGroup>
    </inkml:traceGroup>
    <inkml:traceGroup>
      <inkml:annotationXML>
        <emma:emma xmlns:emma="http://www.w3.org/2003/04/emma" version="1.0">
          <emma:interpretation id="{5C373F65-C35C-4A6E-B1D6-14C347863554}" emma:medium="tactile" emma:mode="ink">
            <msink:context xmlns:msink="http://schemas.microsoft.com/ink/2010/main" type="paragraph" rotatedBoundingBox="-4261,11177 1663,10614 1699,11000 -4224,11563" alignmentLevel="3"/>
          </emma:interpretation>
        </emma:emma>
      </inkml:annotationXML>
      <inkml:traceGroup>
        <inkml:annotationXML>
          <emma:emma xmlns:emma="http://www.w3.org/2003/04/emma" version="1.0">
            <emma:interpretation id="{75C8B94F-CA7D-451F-A168-E9801B36AF02}" emma:medium="tactile" emma:mode="ink">
              <msink:context xmlns:msink="http://schemas.microsoft.com/ink/2010/main" type="line" rotatedBoundingBox="-4261,11177 1663,10614 1699,11000 -4224,11563"/>
            </emma:interpretation>
          </emma:emma>
        </inkml:annotationXML>
        <inkml:traceGroup>
          <inkml:annotationXML>
            <emma:emma xmlns:emma="http://www.w3.org/2003/04/emma" version="1.0">
              <emma:interpretation id="{E182C292-3AEF-45A1-9683-8029509DE327}" emma:medium="tactile" emma:mode="ink">
                <msink:context xmlns:msink="http://schemas.microsoft.com/ink/2010/main" type="inkWord" rotatedBoundingBox="-4261,11177 1663,10614 1699,11000 -4224,11563"/>
              </emma:interpretation>
              <emma:one-of disjunction-type="recognition" id="oneOf3">
                <emma:interpretation id="interp15" emma:lang="en-IN" emma:confidence="0">
                  <emma:literal>orderer</emma:literal>
                </emma:interpretation>
                <emma:interpretation id="interp16" emma:lang="en-IN" emma:confidence="0">
                  <emma:literal>order set</emma:literal>
                </emma:interpretation>
                <emma:interpretation id="interp17" emma:lang="en-IN" emma:confidence="0">
                  <emma:literal>or arson</emma:literal>
                </emma:interpretation>
                <emma:interpretation id="interp18" emma:lang="en-IN" emma:confidence="0">
                  <emma:literal>orders it</emma:literal>
                </emma:interpretation>
                <emma:interpretation id="interp19" emma:lang="en-IN" emma:confidence="0">
                  <emma:literal>or arset</emma:literal>
                </emma:interpretation>
              </emma:one-of>
            </emma:emma>
          </inkml:annotationXML>
          <inkml:trace contextRef="#ctx0" brushRef="#br0" timeOffset="4357.2936">2174 1299 26,'-11'-3'421,"4"-1"55,-4 0 31,1 1 20,2-1-130,-3 3-148,5-2-72,-2-2-20,0 2 6,-5 2 9,2-2 23,4-1 25,-4 4 2,3-3-15,-2 1-28,2 2-23,0 0-39,0 2-42,-1 1-36,-4 1-21,0 3-11,-6 1-6,4 0-3,-1 4 1,-1-1-1,4 4 4,-5 1 4,4-2-1,4 3 2,0-1-4,7-4 1,0 3-3,6-1-1,2-2 0,3 0 0,5-1 4,3-6 3,-2 2 7,7-2 4,3-3 3,-1-2 0,1 0 3,5-2 0,-4-3 3,1-2 16,0-2 8,-5 2 8,-1-5 7,-2 0 4,-8-2-7,4 2-15,-4 0-11,-7-3-4,-3 2-6,-3-2-1,-2 3-4,-3 1-4,-3-1-3,-4 4-5,-1-2-6,0 2-12,-3 1-21,0 3-91,1-1-131,0 1-99,2-1-155,3 3-152,1-1-131,7 1 12,-2 2 89,7 0 76,7 0 145</inkml:trace>
          <inkml:trace contextRef="#ctx0" brushRef="#br0" timeOffset="4670.5246">2403 1254 311,'28'-2'480,"-3"-1"38,-2 1 20,-4-1-48,0 1-216,0 0-128,2 2-68,-3 0-36,3 2-19,0 0-10,0 3-5,1 0-8,2 2 0,-1 0-2,1 0-1,1 2 0,-2 3 0,1-2 3,-3 2-1,-4-4 1,-1 3 0,2 0-2,-5-5 0,-5 4 2,0-4 5,0 1 13,-3-2 41,0-3 113,-1-1 119,0-1 68,-3 0 34,-1 0 5,-1-3-28,1-2-109,-4-2-110,4-2-71,0-3-39,4 0-22,0 0-11,4-3-18,0-3-31,0 6-82,5-5-123,0 3-93,0 0-120,0 3-141,-5 0-142,1-1-20,3 1 73,-3 4 66,7 0 105,-3 0 145</inkml:trace>
          <inkml:trace contextRef="#ctx0" brushRef="#br0" timeOffset="5062.1056">3462 1085 100,'10'-4'486,"1"1"70,-8-1 37,2 0 20,-3 1-169,1 3-177,-3-1-127,0 2-69,3 2-35,2 5-17,-3-1-10,1 5-2,0-2-1,2 2 2,-4 4 1,6 1-1,-2-1 0,-2-2 0,3 2-5,1-1 3,-3-2-4,1 1-1,3-2 1,-6-3 1,4-1 2,-1 3-2,-2-7 0,-1 0 4,1 0 27,2 0 99,-5-1 85,0-2 42,-3-1 24,-4-4 9,-1 0-24,-8 0-99,-1-3-81,-4 3-42,-3-4-24,-4 2-10,1-1 2,1 3-1,-1-4 4,3 6-1,2-3 0,1 3-3,2 2-8,4-2-7,-4 4-7,9 0-1,-3 1-4,5 1 3,0 4 1,7-4 3,1 3 1,1-1 0,4 5 2,6-6 0,-1 6 0,3-4-18,6 0-81,4 1-122,1-1-85,9-3-129,1-3-147,5 2-141,-1-3-16,5 0 70,2-4 61,-3 1 113</inkml:trace>
          <inkml:trace contextRef="#ctx0" brushRef="#br0" timeOffset="5591.6776">3940 1292 358,'0'0'461,"4"-1"35,-4-2 16,0 0-102,3 2-152,2-3-107,-1 1-56,4-2-29,2-2-16,1 0-6,2 1-1,1-2 6,3-1 11,-1 2 19,-4-4 15,1 2 16,0-4 3,-5 1 1,0 0 2,-3 0 6,-2 0 17,-3-2 8,-3 2 18,-2 0 12,-3 0 4,-3 4-12,-2-2-26,0 4-22,-1 0-32,-2 1-27,3 3-25,-5-3-16,5 5-12,-3 0-7,4 5-4,-1-3-3,0 3-3,0 2 2,5 0-2,0 1 1,3 0 0,5 0 3,0-1 2,5 0 1,3 2 1,0-4 1,5 2 2,1-3 1,6 1-2,0-2 3,6 1-2,1 1-3,7-3 3,3 3-3,-2-2 4,10 1-2,2 0 1,-1 0-3,4 2 0,1-1-1,1-1-6,-6 4 3,1-5-1,-6 2 0,-4 1 1,-5-2 1,-4 0 3,-6 1 0,-6-3 0,-1 3 2,-4-5 8,-3 2 4,-3 0 17,-2-2 9,-3 0 6,-7-2 1,1 0 6,-8-3 4,1 3-5,-2-5-7,-1 1-5,0-5-4,2 0-10,3-4-13,3 1-7,6-3-9,2 2-10,0-1-23,8 0-33,-2 0-82,6 1-129,0 1-87,4 1-120,2 1-130,3 0-119,0 3-23,1-2 73,4 1 62,6 4 113,-5-1 142</inkml:trace>
          <inkml:trace contextRef="#ctx0" brushRef="#br0" timeOffset="5901.0869">5248 909 28,'13'-5'439,"-5"1"61,-3-1 35,-4-2 27,-1 3-102,-1-1-137,-4 2-55,-3 2-25,1-2-13,1 2-18,-5 1-35,1 0-48,-1 1-59,1 2-37,-3 1-18,2 3-9,1-2-4,2 4-5,4-2 2,-1 2 0,5 1-1,5-1-1,3 2 1,1 1 2,7-2 0,-1 2 0,6-1 0,-1 1 0,5-3 0,-5 2 0,6 1 3,-5-3-1,0-1-2,-4 2-3,4 1 1,-8-5 2,3 4 0,-6-2 0,-1-1 0,-1-4 8,-4 4-1,-4-2 1,-5 1 1,-3 0-1,-5-2-38,-8 1-79,0-1-66,-3-1-133,2-1-158,-2-2-148,9-2-41,-1-1 32,8-1 40,7-1 116</inkml:trace>
          <inkml:trace contextRef="#ctx0" brushRef="#br0" timeOffset="6482.6851">5636 1066 145,'18'-4'450,"-1"2"42,1 1 25,-2-3 15,5 0-201,-3 0-137,1-1-67,0-2-22,2 3-3,-2-4 0,-1 4 3,-2-6 5,2 4 11,-2-1 16,-4-1 24,1 0 16,0 1 8,-5-4-7,-1 3-16,-1-3-25,-6 3-31,0 1-17,0-2-7,-8 2-5,0-2-10,-2 4-7,-4 0-15,1 0-18,-1 3-16,-2 2-9,-1 0-7,0 2-3,1 1-3,-2 4-1,2-2 3,2 4 0,1-2 1,0 2 0,7-2 4,1 1 2,5 3 0,5-4-2,6 0 3,2 1 3,4-4 0,7-3 2,2 2 1,5-3 2,5-3-1,3 2-3,3-3 2,4-4-4,1 1 3,-1-4 0,1 0 3,-1 0 0,4-1 9,-2-1 6,2-4 4,-4 3 6,1-5 12,-4 4 12,-4-3 20,-6 5 12,-4-1 14,-8 3 10,-5 1-4,-3 1-8,-3 1-22,-2 0-17,-3 4-16,1 1-16,-4-1-10,1 4-12,-3-4-3,0 8-6,0-3-3,-3 2-1,1 4 1,-4 2 0,1-2 0,0 5 1,0-1 1,2 3-2,0 0 7,1-1 1,4 5-1,4-4 1,-1 2-2,3 0 2,5 0-5,0 0 0,4 0-3,4-1-1,3-1 4,2-1 1,1 2-1,5-4-2,2 1-5,0 0-24,4-3-49,4-2-113,-2-2-148,13 3-120,-2-6-174,-1-2-181,1 0-62,-1 0 54,-7-2 116,-1-3 105,-8 2 175</inkml:trace>
          <inkml:trace contextRef="#ctx0" brushRef="#br0" timeOffset="6890.1712">6955 950 84,'-39'0'455,"2"0"49,4 0 31,2-4 14,1 4-151,6-3-148,6 3-42,-1-1 5,6 1 16,3 0 13,-1-3-7,6 3-29,5 0-51,0 0-57,8-3-41,8 2-30,10-3-13,8 1-1,12-2-2,9 1-1,1-3 10,7 2 35,-1 1 39,2-4 19,1 4 19,0-1 14,-5-2 4,-1 3-21,-3 0-22,-4-3-8,-6 2-12,-1 3-4,-10-3-4,-3-1 2,-6 5-4,-4-3-1,-2 3-5,-7-1-4,-1-2-9,-4 4-10,0-1-13,-3 1-8,0-3-10,0 3-6,-2 0-9,-1 0-11,-2 0-21,0 0-56,-7 0-159,-1 0-173,-13 0-260,-9 0-206,-12 0-90,-12 0-6,-9 3 128,-9-3 156,-8 1 254</inkml:trace>
        </inkml:traceGroup>
      </inkml:traceGroup>
    </inkml:traceGroup>
    <inkml:traceGroup>
      <inkml:annotationXML>
        <emma:emma xmlns:emma="http://www.w3.org/2003/04/emma" version="1.0">
          <emma:interpretation id="{E1432822-3A76-4943-A1D8-C732BCCF1768}" emma:medium="tactile" emma:mode="ink">
            <msink:context xmlns:msink="http://schemas.microsoft.com/ink/2010/main" type="paragraph" rotatedBoundingBox="-7343,13263 -5100,13194 -5079,13872 -7323,13941" alignmentLevel="1"/>
          </emma:interpretation>
        </emma:emma>
      </inkml:annotationXML>
      <inkml:traceGroup>
        <inkml:annotationXML>
          <emma:emma xmlns:emma="http://www.w3.org/2003/04/emma" version="1.0">
            <emma:interpretation id="{034D2E40-2FDC-48F4-A58B-E262D42A05AD}" emma:medium="tactile" emma:mode="ink">
              <msink:context xmlns:msink="http://schemas.microsoft.com/ink/2010/main" type="line" rotatedBoundingBox="-7343,13263 -5100,13194 -5079,13872 -7323,13941"/>
            </emma:interpretation>
          </emma:emma>
        </inkml:annotationXML>
        <inkml:traceGroup>
          <inkml:annotationXML>
            <emma:emma xmlns:emma="http://www.w3.org/2003/04/emma" version="1.0">
              <emma:interpretation id="{2D76A9B3-A91A-4496-958D-5F7511B4E529}" emma:medium="tactile" emma:mode="ink">
                <msink:context xmlns:msink="http://schemas.microsoft.com/ink/2010/main" type="inkWord" rotatedBoundingBox="-7343,13263 -5100,13194 -5079,13872 -7323,13941"/>
              </emma:interpretation>
              <emma:one-of disjunction-type="recognition" id="oneOf4">
                <emma:interpretation id="interp20" emma:lang="en-IN" emma:confidence="0">
                  <emma:literal>Cists</emma:literal>
                </emma:interpretation>
                <emma:interpretation id="interp21" emma:lang="en-IN" emma:confidence="0">
                  <emma:literal>cists</emma:literal>
                </emma:interpretation>
                <emma:interpretation id="interp22" emma:lang="en-IN" emma:confidence="0">
                  <emma:literal>ciss</emma:literal>
                </emma:interpretation>
                <emma:interpretation id="interp23" emma:lang="en-IN" emma:confidence="0">
                  <emma:literal>Cist</emma:literal>
                </emma:interpretation>
                <emma:interpretation id="interp24" emma:lang="en-IN" emma:confidence="0">
                  <emma:literal>cist</emma:literal>
                </emma:interpretation>
              </emma:one-of>
            </emma:emma>
          </inkml:annotationXML>
          <inkml:trace contextRef="#ctx0" brushRef="#br0" timeOffset="8868.6706">-838 3351 200,'-51'0'489,"5"-5"50,1 5 26,6-3 14,6 2-235,-1 1-149,8 0-94,5 1-48,-1 2-27,6 2-11,-2 2-11,5 2 1,0 3 1,2 2 5,-2 2 24,5 2 10,4 6 12,-1-1 5,2 5-2,3 4-4,4 1-20,3 0-12,2 1-11,4 0-5,0-2-1,8 0-2,0-3-5,1-2 3,6-2 1,-3-1-1,9-2 1,0-3 0,4-1 1,4-5-10,4-1-45,2-3-60,10-2-137,2-4-169,2-3-120,7-5-52,2-2 11,3 0 39,1-2 129</inkml:trace>
          <inkml:trace contextRef="#ctx0" brushRef="#br0" timeOffset="8334.1864">-289 3319 271,'-11'-8'560,"-3"-2"57,-6 5 28,3-6 9,-1 7-250,0 0-192,2-3-108,3 7-74,5-3-60,-3-2-41,11 5-66,0-3-104,11 3-119,-1 0-126,6 0-41,8 3-11,2-3 39,8 0 89</inkml:trace>
          <inkml:trace contextRef="#ctx0" brushRef="#br0" timeOffset="7815.5693">-228 3431 217,'-1'-6'457,"-4"5"44,2-6 29,-7 3-13,2 3-132,0-5-30,-10-1 405,10 6-356,0-3-1,3 3-47,-3-2-101,4 0-89,4 3-67,-4 0-43,1 0-32,3 3-18,0 1-8,3 3-5,-3 4 1,4 2 3,-4 5 5,0 2 4,0 3 4,0 1 0,0 6 2,1-6 1,2 3-1,-3-2 4,4 1-1,0-4 1,-2-1 1,4 1 1,-4-1-4,1-6 1,2 3-1,-2-2 0,-3-5-4,2 1-1,1-3-1,-3-2 0,2 0-1,1 2 10,-3-6-5,0-3 0,0 2-4,0-4-29,0 2-91,0-5-154,3-2-128,2 0-192,-2-2-211,2-3-84,3-2 28,-2 0 122,6 1 106,-4-5 186</inkml:trace>
          <inkml:trace contextRef="#ctx0" brushRef="#br0" timeOffset="8133.9869">79 3455 208,'8'-11'653,"-4"2"116,-4-1 60,-4 2 43,-3-3-161,1 4-201,-1 2-191,-1 1-108,7 1-55,-4 2-40,2 2-43,-2 2-34,0 5-19,2 0-8,-7 3-1,4 4 2,-2 4 1,1 2 2,1 2 0,4 3-3,-2 0-1,4-1-5,0 3 0,0-5-1,4 0-3,1-1 1,0-2-3,0-1 3,3-3-1,-2 0-1,4-5 0,-2 1 0,-3-1 2,3-3-2,-7-1 0,6-2 5,-6-1 2,3-1 1,-4 1 0,0-4 2,0 3-22,0-6-47,-5 3-104,-2-4-130,1 1-93,-2-1-147,-3-1-147,-2-2-109,-2-1 18,-4-3 85,1 3 71,-2-7 133</inkml:trace>
          <inkml:trace contextRef="#ctx0" brushRef="#br0" timeOffset="9372.2001">241 3323 122,'-21'-8'447,"-2"0"51,2-2 28,1 2 22,2 1-179,2 2-100,1-2-26,4 4 27,3-2 33,0 1 20,2-1 6,3 3-37,-2-3-50,-2 5-72,6-4-53,1 4-41,0-3-30,0 3-20,0 0-14,1 0-8,7 0-5,5 0-3,6 0 0,4 3 2,6-2-2,0 2 1,4 2 0,6 2 3,3-2 3,4 2 9,1 5 8,7 2 7,-1-3 6,5 5 4,-2 0-2,2 3-4,-2-2-6,-3 2-6,-7 4-6,-2-1-6,-6-1 3,-6 2-2,-9 1-1,-6-2-1,-5 4 3,-11-2-1,-6-3-2,-4-2-3,-7 4 3,-7-4 1,-4-4-3,0 2 1,-2-3-1,-2 0 2,3-3-2,-5 0-1,11-4 0,-4 4-1,5-5-2,4 0-34,-2-2-120,1-1-135,5-3-172,-5 0-207,2-3-156,4 0-49,2-4 74,3 2 113,7-3 157</inkml:trace>
          <inkml:trace contextRef="#ctx0" brushRef="#br0" timeOffset="8529.3306">270 3304 122,'3'-3'558,"-6"3"98,-1-4 48,3 3 27,-7-2-166,4-1-194,0 0-176,2 4-97,-1-3-56,3 3-32,0 0-25,0 0-56,3 0-54,3 0-48,6 3-118,-3-3-142,4 4-132,0-4-30,-2 7 14,-3-6 25,0 2 113</inkml:trace>
        </inkml:traceGroup>
      </inkml:traceGroup>
    </inkml:traceGroup>
  </inkml:traceGroup>
</inkml:ink>
</file>

<file path=ppt/ink/ink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3:53.79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7CDFA97-E99B-4555-A399-2FF5DB0C6994}" emma:medium="tactile" emma:mode="ink">
          <msink:context xmlns:msink="http://schemas.microsoft.com/ink/2010/main" type="inkDrawing" rotatedBoundingBox="15603,4319 24046,4265 24047,4438 15605,4492" shapeName="Other">
            <msink:destinationLink direction="with" ref="{6378A2B0-D9F2-4D7A-8716-AB5EAD0C07F0}"/>
          </msink:context>
        </emma:interpretation>
      </emma:emma>
    </inkml:annotationXML>
    <inkml:trace contextRef="#ctx0" brushRef="#br0">11 201 31,'0'-1'275,"0"-1"24,0 2 19,0-4-52,0 3-63,0 1-35,-3 0-14,3 0 5,-3 0 8,3 0-3,0 0-10,0 0-21,0 0-21,-2 0-23,2 0-24,0 0-17,-3 0-14,3 0-9,0 0-5,0 0-6,0 0-4,0 0 0,0 0-3,0 0 1,0 0-1,0 0-3,0 0 1,0 0 1,0 0 0,0 0-2,0 0-3,0 0-1,3 0 0,-1 0 0,4 0 0,-1 0 0,3 0 2,2-3 3,7 3 1,-1-1 3,10-2 3,0 3 1,6-5 2,3 5-2,4-2-1,7-3-1,4 3-6,1 0 1,7-3-2,5 2 2,2 2-2,9-4-1,6 2 2,2-1-2,3 1 1,2-1-4,-5-1-1,-2 2-3,0-1 2,-1 3 1,-2-5-1,-5 5 2,0-3 0,0 1 3,-4-1 0,2 0 1,-6 1 0,2 2-2,0-5 0,-3 1-2,-1 4 0,-2-2-2,-4 0 0,1-1 2,-2 1 0,1 2-1,-5-3 0,4 1 1,0 1 0,-4-1-2,3 0-2,-1-1 3,-4 2-1,0-1 1,-5 1-1,0 0 0,0-1 2,-6 3 0,1-2 0,-2 0 0,1 0 0,-1-1 2,-2 3 0,-1-3 1,3 2-3,0 1 0,-5-3 0,2 1 0,-1 2 1,4-3-1,0 3 4,-2-1 0,7-2-2,0 3 3,1-3-7,2 3 2,2-1 0,-4-2 0,0 3 1,4 0-1,-5-1 1,2-3-1,0 4-3,-1 0 1,-1-3 2,0 3-2,-1-1 2,-2 1 2,4 0 2,-1 0-2,3 0 0,-2 0 0,4-3-1,-1 3-2,1 0-1,-1 0-1,1 0 2,-2 0 1,-2 0 1,0-3-1,-1 3 0,0 0 0,-4 0-5,1 0 3,-2 0-2,1 0 8,-4 0-2,4 0 1,-4 0-1,6 0-2,-5 0 0,4 0-7,-1 0 7,2 0-1,1 0-2,-5 0 2,3 0 2,-2 3-1,-2-3 0,2 0-1,0 0 1,-5 3-1,2-3-1,-1 0 2,0 0 0,-3 0 0,4 1 0,-4-1 3,2 0-3,-3 3 1,-2-3-1,6 0 0,-6 4 0,2-4 0,0 1 0,-1-1-1,0 3-2,-3-3 3,4 1 0,3-1 0,-6 0 0,5 3-1,-3-3 2,3 3 1,3-2-2,-4-1-2,4 3 2,-2-3 2,-2 2-2,1-2 0,-2 3-2,-4-3 2,4 1-1,2 2-1,-6-3 1,4 3 1,0-1 0,0-2 0,-2 2 3,1-2-2,-1 2 1,-2-2-1,0 3-1,-3-1-1,2-2-1,-1 2-1,1 1 3,1-1-3,1-2 3,0 3 0,-2-2-2,-2-1 2,-1 3 2,5-3-2,-2 3 2,-2-3-1,2 2-1,2 0 0,0-2 2,-2 1 1,-2-1-1,2 4 1,-1-4-2,-2 1 4,3-1-4,-2 3-1,-1-3-1,0 3 3,3-3-2,-5 1 0,8-1-2,-7 3-1,4-3 3,-2 3-2,-1-3 2,0 1 0,3-1 0,-2 4 0,4-4 0,1 1 2,-1-1 0,1 2 1,1-2-2,-3 4 2,2-4-1,2 1-1,2-1-1,-2 3-4,4-3 5,1 3-1,0-3 0,-1 1 0,4-1 2,-1 4-1,2-4-1,-4 0 1,3 1-1,-4 1 2,1-2 5,0 4 11,-4-4 6,4 0 7,-5 1 5,0-1 4,-7 0 4,2 2-6,-3-2 1,-6 0-4,1 0 0,-7 0 1,3 0 3,-4 4 5,-4-4 10,1 0 10,-2 0 19,-1 0 8,-2 0 8,3 0 2,-3 0-3,0 0-9,0 0-15,0-4-14,0 4-12,0 0-16,0 0-8,0 0-10,0 0-1,0 0-7,0 0-11,0 0-44,-3 0-86,-5 4-81,-6-8-185,-11 4-200,-13-2-102,-17 1-14,-14 1 57,-14-4 65,-10 1 176</inkml:trace>
  </inkml:traceGroup>
</inkml:ink>
</file>

<file path=ppt/ink/ink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3:56.22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629C436-F6A6-4EED-B07C-D45AC1F5738B}" emma:medium="tactile" emma:mode="ink">
          <msink:context xmlns:msink="http://schemas.microsoft.com/ink/2010/main" type="inkDrawing" rotatedBoundingBox="795,5751 8181,5576 8183,5647 797,5822" shapeName="Other"/>
        </emma:interpretation>
      </emma:emma>
    </inkml:annotationXML>
    <inkml:trace contextRef="#ctx0" brushRef="#br0">-2 164 145,'0'0'260,"3"0"20,-3 2-16,0-2-61,0 0-39,0 0-20,0 0-2,0 0-4,-3 1-5,3-1-7,0 0-16,0 0-18,0 0-16,0 4-18,0-4-14,0 0-12,0 0 0,0 0 2,0 1 2,3-1 8,2 0 2,-4 3-3,6-3 0,-2 0-3,3 3-4,-4-3-4,6 0-1,1 1-2,-1-1-5,3 4-7,0-4-4,-1 0-5,8 0-2,0 0 3,1 0 5,7 2 0,0-2 6,6-2 0,3 2 5,-2 0-1,7 0 0,0-4-2,4 3 0,1 1 2,7-3 3,1 0-1,-2 2 0,6-3-1,-1 3-3,1-5-9,4 5-2,-4-5-3,4 5-6,-2-3-1,1 2 3,1-3-3,-4 4 1,1-1-1,-4 0 7,-2-1-3,-2-1-2,2 1 0,-4 1-3,0-1 0,-4 1 0,-6 0 0,5-1 0,-3 1 0,-2 0 2,0 0 0,-1-1-2,2 3 0,-2-4 1,-4 4-1,4-3 0,-2 3 0,0-2 3,1-1 3,-3 3-1,5-1 0,-1-2 0,-4 3-5,5-3 2,-1 2 0,-4-2 0,5 3-1,-1-1 0,-1-3 6,-2 4-4,4-3-1,-2 3 2,-2 0-1,4-4-1,0 3-1,0 1 0,3-3 1,-1 0 0,1 3-2,2-1 2,-2-3-1,-1 4 1,0-2 0,-2 1-2,0 1 2,-1-4-2,-1 4-2,1-1 0,-1 1-1,-1-3 0,0 3-2,1-3 3,-2 3 0,1-1 1,-2 1 1,-1-3 0,2 3 0,1-3 0,-1 3 1,1 0 2,-2-1-2,3-3-1,3 4 2,-3 0-3,4-3 2,-4 2-1,6 1 2,-3 0-1,3-3-1,0 3 0,0-1 1,1-2-1,1 3 0,-2 0 0,1-2 2,1 0 0,-3 2-2,1-4 1,1 4-1,-2 0 2,2-1-2,-2-2 0,0 3-2,2-1 1,-3 1 0,0 0 0,-2-3-1,-2 3 1,3 0 0,-6-3-2,2 3 3,-2 0 0,-1 0-2,3-2 2,-4 2 0,1 0 0,0 0 0,-1 0 0,1-2 0,-7 2-1,5 0 1,2 0-2,0 0 1,-4 0-3,1 0 1,2 0 1,1 0 1,0 0-1,0-2 4,-1 2-1,1 0 6,0 0-1,-1 2-1,1-2-1,3 0-1,-3 0 2,-4 0 2,1 2-3,2-2 2,1 0 2,-2 0 3,2 0 1,-7 0 2,7 0 2,-5 0 1,1 0-4,-1 0 1,0 2-1,-4-2-4,4 0 3,-6 0-3,3 0 3,1 0-3,-5 0 5,2 3-3,2-3-1,-5 0 2,5 0 1,-6 0-1,6 0 2,-4 0 0,3 0 0,-3 0-1,2 3-1,-3-3-1,0 0-1,-2 0-2,2 0 0,0 0 0,-2 1 2,-1-1-4,-2 0 0,1 0 0,-2 0 2,1 0-5,0 0 2,0 0 3,-2 0-3,2 0 0,-3 0 1,3 0-1,-3 0 3,2 0-1,1 3 7,0-3 3,-2 0 2,5 0 6,-4 0-6,1 0 5,0 1-1,-2-1-4,6 0 0,-8 0-2,3 0 11,4 0-2,-4 0 5,4 0 5,-6 0 3,-1 0 0,3 0-3,-2 0-3,1 0-6,-1 0-2,-3 0-5,1 0 0,-5-1 6,2 1 7,-3 0 6,3 0 9,-5 0 12,2 0 9,-2 0 4,-1 0 0,1 0 0,0 0-3,-3 0-6,2 0-3,-2 0-4,0 0-5,0 0-5,0 0-2,0 0-3,0 0-1,0 0-7,0 0-5,0 0-3,0 0-7,0 0-6,3 0-8,-3 0-1,0 0-4,0 0-3,0 0-30,0 0-130,0 1-154,-5-1-289,-14 4-182,-8-4-93,-28 2-24,-31 0 107,-33-2 139</inkml:trace>
  </inkml:traceGroup>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06:25.295"/>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016BB41D-27DD-4BBA-BCAC-7B201904D4A9}" emma:medium="tactile" emma:mode="ink">
          <msink:context xmlns:msink="http://schemas.microsoft.com/ink/2010/main" type="writingRegion" rotatedBoundingBox="1573,6752 2760,6752 2760,6980 1573,6980"/>
        </emma:interpretation>
      </emma:emma>
    </inkml:annotationXML>
    <inkml:traceGroup>
      <inkml:annotationXML>
        <emma:emma xmlns:emma="http://www.w3.org/2003/04/emma" version="1.0">
          <emma:interpretation id="{4D296AA8-AC7A-4036-9DE6-A0253975CC5B}" emma:medium="tactile" emma:mode="ink">
            <msink:context xmlns:msink="http://schemas.microsoft.com/ink/2010/main" type="paragraph" rotatedBoundingBox="1573,6752 2760,6752 2760,6980 1573,6980" alignmentLevel="1"/>
          </emma:interpretation>
        </emma:emma>
      </inkml:annotationXML>
      <inkml:traceGroup>
        <inkml:annotationXML>
          <emma:emma xmlns:emma="http://www.w3.org/2003/04/emma" version="1.0">
            <emma:interpretation id="{0B478826-CB48-45D4-B91C-EAC94BAA7C72}" emma:medium="tactile" emma:mode="ink">
              <msink:context xmlns:msink="http://schemas.microsoft.com/ink/2010/main" type="line" rotatedBoundingBox="1573,6752 2760,6752 2760,6980 1573,6980"/>
            </emma:interpretation>
          </emma:emma>
        </inkml:annotationXML>
        <inkml:traceGroup>
          <inkml:annotationXML>
            <emma:emma xmlns:emma="http://www.w3.org/2003/04/emma" version="1.0">
              <emma:interpretation id="{A9EFD104-5D59-449C-B600-57D6602B2CCF}" emma:medium="tactile" emma:mode="ink">
                <msink:context xmlns:msink="http://schemas.microsoft.com/ink/2010/main" type="inkWord" rotatedBoundingBox="1573,6752 2760,6752 2760,6980 1573,6980"/>
              </emma:interpretation>
              <emma:one-of disjunction-type="recognition" id="oneOf0">
                <emma:interpretation id="interp0" emma:lang="en-IN" emma:confidence="0">
                  <emma:literal>-</emma:literal>
                </emma:interpretation>
                <emma:interpretation id="interp1" emma:lang="en-IN" emma:confidence="0">
                  <emma:literal>_</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emma:literal>
                </emma:interpretation>
              </emma:one-of>
            </emma:emma>
          </inkml:annotationXML>
          <inkml:trace contextRef="#ctx0" brushRef="#br0">106 40 216,'-13'-4'442,"5"-1"42,-5 1 23,2-1-35,2 2-166,-1-1-121,2 1-68,1-1-27,1 4-5,0-5 0,4 5 3,-3-2-2,2 2-2,3 0-11,0-1-21,-3 1-19,1 0-16,2 0-13,0 1-7,2-1-2,1 2 0,-3-2-3,5 5 2,0-1 2,1 3 0,0 1 1,9-1 0,-9 2 3,7 3 0,0 0 2,1 0 0,-1 3 0,0 0 1,2-4-2,1 4 1,0-2 0,-2-2-1,5 1-1,-6-3 2,0-1 0,0 3-2,0-4 0,-5-3 2,0 0 4,-2 3-2,1-6-1,-1 2 17,0-3 52,-4 3 66,4-3 51,-1 0 39,3-3 18,5-1-6,5-3-46,4 0-62,10-1-50,2-4-39,8 3-20,1-2-9,4 1-7,2-4-7,3 6 0,-3-4 0,3 2 0,-4-1-1,2-1-3,-1 1 4,-5 3 0,-3 1-2,-4 0 0,-6 0 6,-9 3 5,2-2 16,-8 2 15,-1 2 12,-4-1 11,-3 3 10,-2-2-1,1 0-5,-2 2-9,-4 0-9,2-3-12,1 3-8,-4 0-9,1 0-6,2 0-6,-3 0-3,0 0-4,0 0-2,0 0-2,0 0-6,0 0-26,0 0-62,0 0-116,0 0-115,0 0-111,0 3-167,-3-3-160,3 0-42,-1 0 65,1 2 87,-7 0 99,6 1 164</inkml:trace>
        </inkml:traceGroup>
      </inkml:traceGroup>
    </inkml:traceGroup>
  </inkml:traceGroup>
</inkml:ink>
</file>

<file path=ppt/ink/ink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4:06.07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378A2B0-D9F2-4D7A-8716-AB5EAD0C07F0}" emma:medium="tactile" emma:mode="ink">
          <msink:context xmlns:msink="http://schemas.microsoft.com/ink/2010/main" type="inkDrawing" rotatedBoundingBox="19028,6943 22957,6869 22958,6934 19029,7008" semanticType="callout" shapeName="Other">
            <msink:sourceLink direction="with" ref="{B7CDFA97-E99B-4555-A399-2FF5DB0C6994}"/>
            <msink:sourceLink direction="with" ref="{099FBC1E-2B39-4CA9-B693-4C15DE449D19}"/>
          </msink:context>
        </emma:interpretation>
      </emma:emma>
    </inkml:annotationXML>
    <inkml:trace contextRef="#ctx0" brushRef="#br0">114 106 276,'-13'4'370,"-3"-4"20,4 0 12,2 0-123,2 0-109,0 0-52,0 0-10,3 0 3,0 0 10,0 0 5,2 0-4,0 0-18,-2 0-26,5 0-22,-1 0-19,-3 0-11,1 0-10,3 0-3,-1 0-3,-3 0-2,4 0 2,-1 0-1,1 0-1,0 0 0,0 0 1,0 0-1,0 0-1,0 0 0,0 0 0,0 0 0,0 0-3,1 0 1,3 0 1,0 0 5,6-4 4,1 4 3,5 0 2,-1 0 3,6 0 4,-1 0 1,6 0 9,3 0 5,1 0 12,7 0 2,2 0 1,3-1-2,1 1-4,3 0-5,1-3-9,6 3-1,-2 0-6,4 0-2,1-3-2,2 3-4,1 0-2,2-1-2,0 1-3,-5 0-1,3 0-3,-1 0-1,-6 0-3,-4-3 0,1 3-1,1 0 3,-2 0 5,2 0 3,-3 0 11,-1 0 10,1 0 4,-1 0-2,-1 0 2,-2 0-3,1 0-7,-3 0-7,1 0 0,-3 0 0,-1 0 0,-1-4 4,-2 4 4,-1 0-2,3 0 0,-3 0-3,-1 0 1,1 0 1,-4 0-6,4 0-1,0 0 4,-2 0 2,-5 0-1,7-4 4,-5 4 1,1 0-1,-1-3-9,2 3 2,-2 0-6,3 0-7,-2-1-2,-1 1 0,1 0-2,1-3-1,-2 3-1,1 0 2,-1 0-1,2-1-1,-4 1 1,0-3 0,2 3 2,0 0 2,0-3-2,-2 3 4,2 0-1,-3 0-7,-1-1 1,4 1 3,-3-4 2,0 4-3,-1 0 4,-1-3 5,2 3-4,0-1-3,-2 1 0,-2 0-1,4-3 1,-2 3-2,-2 0-1,2 0 0,-1-1-6,-2 1 4,-2-3-4,0 3 2,0 0 0,-1 0 1,0-2 1,1 2 0,0 0 2,-3-2 1,5 2 4,0 0 0,-3-3 1,3 3 6,-4-2-1,2 2-1,-1 0-1,0 0 4,1 0-6,-1-3-3,-1 3 3,-1 0-5,2 0-1,-2 0-4,-2-1 0,3 1 4,-5 0-4,1 0 3,0-3 1,-5 3 4,0 0 1,2 0 2,-2 0 2,-2-2 0,1 2 0,1 0 1,-4 0 0,3 0-2,-2-3-2,-1 3-1,4 0 0,-3 0 0,0 0-2,1 0-2,-1 0-1,-3-2-1,4 2 0,-1 0-1,-2 0 0,-1 0 2,1 0 3,-1 0 2,1 0-1,-3 0 3,0 0 0,3 0 2,-1 0-4,-2 0 1,0 0-2,3-2-4,-3 2 0,0 0 1,0 0-2,0 0 0,0 0 0,0 0 7,0 0-2,0 0-3,0 0 0,0 0 2,2-3-2,-2 3 2,0 0 1,0 0-1,0 0 3,0 0 2,0 0-2,0 0 0,0 0-2,0 0 0,0 0-2,0 0 0,0 0 0,0 0-3,0 0 0,0 0-2,0 0-3,0 0-1,0 0 0,0 0 1,0 0 0,3 0-2,-3 0 1,0 0 0,0 0-1,0 0 1,0 0 1,0 0 0,0 0-2,0 0 0,0 0 0,0 0 1,0 0-1,0 0-1,0 0 1,0 0 0,0 0 1,0 0-1,0 0 2,0 0 1,0 0-1,0 0-2,0 0 0,0 0 1,0 0-1,0 0 0,0 0 0,0 0 0,0 0 3,0 0-3,0 0 0,0 0 0,0 0 0,0 0-3,0 0 2,0 0-4,0 0 2,0 0-10,-3 0-44,3 0-110,0 0-169,-10 0-274,0-2-215,-17 0-104,-11-3-17,-14 1 78,-20-4 155,-19 0 263</inkml:trace>
  </inkml:traceGroup>
</inkml:ink>
</file>

<file path=ppt/ink/ink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4:08.80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2C7EF61-3B00-4CC9-97ED-8ABE10FF4C2E}" emma:medium="tactile" emma:mode="ink">
          <msink:context xmlns:msink="http://schemas.microsoft.com/ink/2010/main" type="writingRegion" rotatedBoundingBox="14448,8087 16682,8087 16682,8184 14448,8184"/>
        </emma:interpretation>
      </emma:emma>
    </inkml:annotationXML>
    <inkml:traceGroup>
      <inkml:annotationXML>
        <emma:emma xmlns:emma="http://www.w3.org/2003/04/emma" version="1.0">
          <emma:interpretation id="{3E3F9C6B-311F-4BC7-B78B-5EF42554C1BC}" emma:medium="tactile" emma:mode="ink">
            <msink:context xmlns:msink="http://schemas.microsoft.com/ink/2010/main" type="paragraph" rotatedBoundingBox="14448,8087 16682,8087 16682,8184 14448,8184" alignmentLevel="1"/>
          </emma:interpretation>
        </emma:emma>
      </inkml:annotationXML>
      <inkml:traceGroup>
        <inkml:annotationXML>
          <emma:emma xmlns:emma="http://www.w3.org/2003/04/emma" version="1.0">
            <emma:interpretation id="{023BF9FC-C3E7-4E3A-B246-3F59B43F675E}" emma:medium="tactile" emma:mode="ink">
              <msink:context xmlns:msink="http://schemas.microsoft.com/ink/2010/main" type="line" rotatedBoundingBox="14448,8087 16682,8087 16682,8184 14448,8184"/>
            </emma:interpretation>
          </emma:emma>
        </inkml:annotationXML>
        <inkml:traceGroup>
          <inkml:annotationXML>
            <emma:emma xmlns:emma="http://www.w3.org/2003/04/emma" version="1.0">
              <emma:interpretation id="{5805DB68-45A1-48E4-A8DC-2763521953F9}" emma:medium="tactile" emma:mode="ink">
                <msink:context xmlns:msink="http://schemas.microsoft.com/ink/2010/main" type="inkWord" rotatedBoundingBox="14448,8087 16682,8087 16682,8184 14448,8184"/>
              </emma:interpretation>
              <emma:one-of disjunction-type="recognition" id="oneOf0">
                <emma:interpretation id="interp0" emma:lang="en-IN" emma:confidence="0">
                  <emma:literal>_</emma:literal>
                </emma:interpretation>
                <emma:interpretation id="interp1" emma:lang="en-IN" emma:confidence="0">
                  <emma:literal>-</emma:literal>
                </emma:interpretation>
                <emma:interpretation id="interp2" emma:lang="en-IN" emma:confidence="0">
                  <emma:literal>=</emma:literal>
                </emma:interpretation>
                <emma:interpretation id="interp3" emma:lang="en-IN" emma:confidence="0">
                  <emma:literal>6</emma:literal>
                </emma:interpretation>
                <emma:interpretation id="interp4" emma:lang="en-IN" emma:confidence="0">
                  <emma:literal>.</emma:literal>
                </emma:interpretation>
              </emma:one-of>
            </emma:emma>
          </inkml:annotationXML>
          <inkml:trace contextRef="#ctx0" brushRef="#br0">71 96 322,'-5'0'410,"-1"-2"22,1 2 17,-3-2-124,6-1-124,-1 1-70,1 2-27,2 0 0,-6-3-6,6 3 0,-2-1-11,-1 1-13,3 0-23,-3 0-12,3 0-9,0 0-3,0-3-1,0 3-2,0 0 2,0 0 1,0 0 4,0 0 5,-2 0 8,-1 0 7,3 0 10,0 0 5,0 0 0,0 0 7,0 0-4,0 0 0,0 0-2,0 0-2,0 0 2,0 0-2,-2 0 3,2 0 2,0 0 4,0 0 4,0 0-3,0 0-1,0 0-4,-3 0-7,3 0-8,-3 0-7,3 0-7,0 0-5,0 0-8,-2 0-2,2 0-6,-3 0-6,3 0-2,0 0-4,0 0 1,-1 0-3,1 0 4,-4 0 2,1 0-1,3 0 1,0 0-2,0 0-3,0 0-2,0 3-4,0-3 2,0 0 0,0 0-2,3 0 1,1 0 3,0 0 2,-2 1 4,6-1 6,-3 0 4,3 3 5,3-3 2,2 0 6,3 0 1,-2 0 0,4 2-5,3-2 2,0 0-4,0 0-2,4 0-4,1 0-3,3 0 2,0-2 0,0 2-4,-2 0-5,0 0-1,5 0-1,-3-3-2,3 3 0,2-1-3,-7 1 2,5-3-2,-4 3-2,0 0 0,1 0-1,0-1 3,-3 1-2,0-4 1,2 4-2,0-2 1,-3 2 0,3-1 1,-3 1-1,1 0-2,-4-4 2,3 4 1,-3 0 0,-1 0-2,0-1 0,0 1 1,-4-2 0,2 2-2,-4 0 1,4-4 0,-6 4 0,1-1-1,2 1-1,-3 0 0,0 0-5,-2 0 2,2 0 3,-3 0 0,1 0-2,2 0 2,0 0 4,0 0-1,1 0 0,2 0 0,0-4-1,2 4 4,-2-2-4,5 2 5,-7 0-5,7 0-1,-3-1 2,1 1-1,2 0 2,0-4-3,-2 4 1,5-1 1,-2 1-1,6 0 0,-6-2-1,2-2 1,-1 4-1,1-1 1,-2 1 2,-1 0-3,3-3 0,-5 3-1,2 0 3,0-3-2,-2 3 0,1 0-1,-1-1 3,-2 1-1,-1 0 1,-1-4-1,1 4-1,-3 0 0,3-2 4,-2 2-1,1 0-1,-1-1 2,-1 1 1,3 0 3,2 0 2,-2-4-3,1 4 1,-1 0 5,0-1 0,-1 1-2,1 0 3,0-2 0,-2 2 2,-1 0 0,0-2-1,0 2-2,-2-3-1,-1 3 0,-2 0-1,-3 0-2,3 0-2,-4 0 2,0-4 0,0 4 2,3 0-3,-5 0 4,1 0-3,-2 0 2,-1 0-1,0 0 3,4 0-1,-4 0 1,0 0 0,0-1-1,0 1 1,0 0-1,0 0 1,0 0-2,0 0 1,0 0 4,0 0-3,0 0 1,0 0-2,0 0 1,0 0-7,0 0-6,-4 0-36,0-2-181,-6 2-264,-11 0-286,-16 0-146,-11-2-78,-23-1-9,-14 3 160,-21-4 249</inkml:trace>
        </inkml:traceGroup>
      </inkml:traceGroup>
    </inkml:traceGroup>
  </inkml:traceGroup>
</inkml:ink>
</file>

<file path=ppt/ink/ink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4:53.61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9B63B45-C2BC-476C-A0E6-BD6CF683CD8A}" emma:medium="tactile" emma:mode="ink">
          <msink:context xmlns:msink="http://schemas.microsoft.com/ink/2010/main" type="inkDrawing" rotatedBoundingBox="10227,13231 15478,13422 15474,13513 10224,13321" shapeName="Other">
            <msink:destinationLink direction="with" ref="{C033152C-235F-45A3-9490-042673EF25F5}"/>
          </msink:context>
        </emma:interpretation>
      </emma:emma>
    </inkml:annotationXML>
    <inkml:trace contextRef="#ctx0" brushRef="#br0">82 5 21,'0'1'434,"-2"-1"59,-1 0 29,0 0 19,1-1-124,-1 1-178,2-3-81,-3 3-10,0 0 37,0 0 61,-1 0 50,1 0 27,0-4 5,0 4-31,0 0-54,3 0-65,-6 0-45,6 0-36,-2 0-20,1 0-14,-1 0-7,0 0-7,1 0-10,2 0-4,-3 0-2,1 0-4,2 0 1,-3 4-4,3-4 1,-3 0-3,3 0-1,-2 0-3,2 0-2,0 0 0,0 0-4,0 0 4,0 0-1,0 0 1,0 0-2,0 0-1,0 0 1,2 0 0,-2 0-1,3 0 1,0 3 3,-3-3-1,5 0 2,-3 1 1,6-1 0,4 0-1,1 3-3,7-3 2,-3 1 0,4-1-5,2 3 1,1-3-3,1 3 0,4-2 4,-2 3-5,1-1 0,2-2-3,-1 2-1,2-2-2,-1 2-5,2 0 4,-1 1-2,-1 0 2,4-3-1,-2 2 0,2 1 3,-7-1-4,5-2 3,2 2 0,-1-1 0,1 0-4,1 0 2,2 1-3,-2 0-2,-1-2 2,0 2 0,0-1 2,-1 1-1,-1-1 2,-4 0 1,0-2 0,-2 3 1,3-1 0,-3 0-1,-1-2-2,1 2 0,0 1-3,1-3 1,-1 3-3,-4-3 3,2 1 0,-1 2 0,2-3 3,-4 1-3,3 3 0,-3-4 0,0 1 0,-2-1 0,5 3 0,-1-3 0,-2 3 3,3-3-3,-2 1 3,2-1-2,-1 3 2,-3-3-2,5 3 0,-3-3 3,-1 1-1,5-1 0,-2 4 0,1-4 0,-1 1-1,2-1-2,0 2 0,-4-2 0,4 4-2,-2-4 0,-2 1 1,6-1-1,-6 3 1,2-3 0,2 3 1,-4-3 1,2 1 1,-1-1-2,1 0 0,2 4 0,-4-4 1,5 0 0,-1 0-1,0 0 2,-1 3-2,-2-3 3,4 4 0,-1-4-3,-4 0 0,2 1 0,-1-1 0,1 2 0,-2-2 0,4 0 0,-2 4-1,2-4 1,-1 0 0,1 1 0,0-1 0,1 3 1,-1-3-4,-4 0 3,7 0 0,-3 0 0,-1 1-1,1-1 1,-2 0 1,5 3-1,-4-3 0,3 0-3,-1 0 6,-1 0-3,-1 0 0,1 0 0,-3 4 0,4-4 0,-2 0-3,1 0 3,0 0-1,-1 0-1,0 0 3,0 0-1,-2 1 0,1-1 0,-3 0 1,4 0 0,-4 0-1,2 0 0,1 2 0,-3-2 0,1 0-1,2 0-1,-5 0 1,5 0-1,-1 0-1,-2 0 1,3 0-1,-2 0 3,-1 0 0,3 2 3,-6-2 1,-1 0-3,3 0 1,-6 0 2,5 0-2,-1 0-1,0 0-2,1 0 2,-1 0-1,-1 0-1,1 0-1,-2 0 2,2 0 0,1 0 0,-6 3 0,1-3 0,5 0 0,-6 0 0,2 0 3,4 0 0,-6 0-1,1 0 1,2 0-3,-3 0 0,0 0 0,0 0-1,-1 0-1,1 0 2,0 0 0,2 0 2,-6 0-5,-1 0 3,2 0 0,-4 0 3,-1 0-2,3 0 3,-1 0 1,4 0 0,-2 0-2,3 0-1,-3 0 3,4 0-2,0 0 0,-2 0 0,2 0-1,0 2 1,0-2-3,-4 0-1,4 2 1,-2-2-1,-1 0 2,3 0 0,1 0-1,-1 0 6,0 3 0,0-3 0,-5 0-2,-2 0 3,2 0-2,0 0 3,0 0-1,-3 0 0,3 0 5,0 0 1,-3 0 0,0 0 1,0 0-1,-2 0-1,2 0 0,-2 0 2,0 0 1,-1 0 0,1 0 0,-2 0 0,-1 0 3,4 0-5,-4 0 2,3 0-1,-3 0 1,1 0 5,-1 0-3,4 0-4,-3 0 1,-1 0-1,3 0-4,-3 0-1,4 0-5,-4 0 5,1 0-1,4 0-2,-5 0-2,3 0 2,1 0-3,0 0 4,0 0-4,0 0-1,1 0-2,-2 0 0,-1 0 1,3 0-1,-2 0 1,-3 0-2,3 0 0,-3 0 0,2 0 0,-2 0 1,0 0-3,0 0 4,0 0 1,0 0-1,0 0 0,0 0-1,3 0 0,0 0 1,-3 0-4,0 0 3,2 0-1,1 0-1,2 2 1,0-2 0,3 0 2,1 0 2,6 3-1,-2-3 3,7 0-3,-2 1 1,3-1-4,1 0 1,4 3 0,0-3-3,1 0 2,0 3 0,5-1 2,-1-2-2,-1 2 1,4 0 2,0-2-1,-2 3-1,-5-3-2,0 2 3,-1 0 0,-3-2 0,-3 3 0,-2-3 1,-2 0 1,-6 0-1,4 0-1,-9 2 0,3-2 3,-6 0-2,2 0 1,0 0-1,-1 0 2,-3 0-2,1 0 0,-1 0 1,4 0 0,-3 0 0,-1 0 2,0 0-2,0 0-2,0 0 0,0 0 0,0 0 0,0 0 0,0 0 0,0 0-2,0 0 3,0 0-1,0 0 1,0 0-1,0 0 2,0 0-2,0 0 0,0 0 0,0 0 0,0 0-2,0 0 2,0 0 0,0 0 0,0 0 0,0 0 0,0 0 0,0 0 0,0 0 0,0 0-1,0 0 0,0 0 1,0 0 2,0 0-2,0 0 0,0 0 0,0 0 0,0 0-1,0 0-4,0 0 5,0 0 0,0 0 4,0 0-2,0 0-2,0 0 2,0 0-2,0 0 4,-1 0-4,1 0-2,-4 0 2,4 0-2,0 0 2,0 0-2,0 0 2,0 0 0,0 0 0,0 0 0,0 0-1,0-2-3,0 2 3,-1 0 1,1 0-2,0 0 2,0 0 0,0 0 2,0 0-2,0 0 0,0 0 0,0 0 0,0 0 0,0 2 0,0-2 0,0 0-2,0 0 0,0 0 1,-3 0-1,3 0 2,0 0-1,0 0 1,0 0 1,0 0-2,-4 0-1,4 0 1,0 0 1,0 0-1,0 0-1,0 0 0,0 0 0,-1 0-1,1 0 1,0 0 1,0 0 1,0 0-2,0 0 2,-3 0 0,3 0 0,0 0 0,0 0 0,0 0 0,0 0-2,-2 0 2,2 0 0,0 0 0,0 0 0,0 0 0,0 0 4,0 0-4,0 0 0,0 0 0,0 0 0,0 0 0,0 0-1,0 0 2,0 0 0,0 0 0,0 0-1,0 0 1,0 0-1,0 0-3,0 0-1,0 0 1,0 0 0,0 0 3,-3 0 0,3 0 6,0 0-3,0 0-2,0 0 4,0 0-4,0 0-1,0 0 0,0 0 2,0 0-1,0 0-4,-3 0 3,3 0 0,0 0 0,0 0 0,0 0 0,0 0 0,0 0 0,0 0-3,0 0 2,0 0-1,0 0 1,0 0-2,0 0 1,0 0 1,0 0 1,0 0 0,0 0-2,0 0 4,0 0-2,0 0 6,0 0-3,0 0 0,0 0-2,0 0-1,0 0-1,0 0-4,0 0 1,0 0 1,0 0 3,0 0-2,0 0 4,0 0-4,0 0 1,0 0 1,0 0 0,0 0 0,0 0 0,0 0 3,0 0 0,0 0-3,0 0 0,0 0 0,0 0 0,-2 0-3,2 0 0,0 0 1,-3 3 0,3-3 2,0 0 0,0 0-1,0 0 0,0 0 3,0 0-2,0 0 0,0 0 0,0 0 0,0 0 2,0 0-4,0 0 2,0 0 0,0 0-3,0 0 3,0 0-1,0 0-1,0 0-1,0 0 4,0 0 1,0 0-2,0 0 1,0 0 1,0 0 0,0 0-2,0 0 1,0 0-1,0 0 0,0 0 0,0 0-1,0 0 1,0 0 0,0 0 0,0 0 1,0 0 1,0 0-2,0 0 1,0 0-1,0 0-1,0 0-1,0 0 2,0 0 0,0 0 0,0 0-1,0 0-1,0 0 1,0 0-1,0 0 1,0 0 1,0 0 2,0 0-1,0 0-1,0 0 1,0 0-1,0 0-1,0 0 1,0 0 0,0 0-1,0 0 2,0 0-1,0 0 1,0 0 1,0 0-2,0 0 1,0 0-2,0 0 0,0 0-1,0 0 2,0 0-2,0 0 0,0 0 1,0 0 1,0 0 0,0 0-1,0 0 0,0 0-2,0 0-2,0 0-9,0 0-6,0 0-10,0 0-18,-2-3-25,-1 3-33,0-2-47,-2 2-119,2-3-157,3 1-168,-5-3-199,5 1-123,5-4-33,6 2 83,10-4 148,9 1 171</inkml:trace>
  </inkml:traceGroup>
</inkml:ink>
</file>

<file path=ppt/ink/ink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5:01.78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35C002A-8F6F-45BC-947D-C4576023E0E7}" emma:medium="tactile" emma:mode="ink">
          <msink:context xmlns:msink="http://schemas.microsoft.com/ink/2010/main" type="inkDrawing" rotatedBoundingBox="5094,14366 10857,14557 10855,14610 5092,14419" shapeName="Other"/>
        </emma:interpretation>
      </emma:emma>
    </inkml:annotationXML>
    <inkml:trace contextRef="#ctx0" brushRef="#br0">51 9 35,'-5'-1'269,"-1"1"39,4-3 34,-3 3-39,5-1-53,-6 1-20,4 0-6,-3-3-10,5 3-18,-6 0-23,4 0-29,-1 0-27,0 0-24,1 0-6,-1 0 4,2 0 24,-3 0 28,4 0 38,0 0 39,-3 0 20,3 0 7,0 0-4,3 0-24,2 0-36,0 0-39,1 0-36,-4 0-25,4 3-19,-1-3-10,0 0-5,3 0-1,0 0-1,2 0-2,1 0-3,2 0-8,0 0-6,1 1-1,-1-1-5,3 0-6,2 0-2,1 0 1,2 0-2,1 0-2,4 0-2,0 3-1,6-3-4,-2 0-1,4 1 0,3 3 0,-2-4 2,3 1-3,4 1 2,0 2-4,1-4 2,4 1-2,-2 2-2,1 0 2,1-2-1,-1 3 1,1-2 0,-4-2 0,4 1-1,-2-1 1,-2 4 2,-1-3 0,1-1 2,-3 2-2,0-2-4,0 4 1,-1-4-2,-4 0 1,2 1 4,-2-1-2,-1 0 3,0 0 1,-1 0 1,1 0-1,-2 4-3,2-4-1,-4 0 4,1 0-4,1 2 0,-5-2-1,5 0 1,-6 0-2,3 0 1,-2 1 1,-1-1 0,3 4-2,-4-4 0,1 0 2,3 0 0,-4 1 0,1 1 2,6-2-2,-3 0 0,-3 4 1,1-4-1,5 0 0,-3 1 1,-2-1 0,5 3 1,-4-3-2,4 0 0,-5 1 0,5-1-3,-3 3 3,-2-3 0,5 4 0,-4-4 0,0 1 0,1-1 1,-3 2 1,3-2-4,-3 2 2,-4-2 0,-1 3 0,-2-3-1,0 2 1,1-2 0,1 2 0,-2-2 1,5 0 1,-3 3-1,1-3 1,-1 2-1,5-2-1,1 3 0,-1-3 0,-1 0-1,4 0-2,-2 0 3,6 1-2,-6 2 2,5-3 0,-5 2 2,2 1-1,-3-3 1,-1 2-1,3-2-1,-3 2 0,1-2 2,-4 3-4,4-3 2,-2 1 0,0-1 2,-1 3-1,1-3-4,-5 0 5,2 3-4,0-3 2,3 0 0,-3 0 0,-7 2 0,5-2 0,-1 2 2,0-2-1,6 1-1,-2-1 0,2 4 0,-3-4 1,2 1-1,-3-1 0,1 3 1,-3-3 0,6 0 2,-10 3-3,7-3-5,0 0 5,-2 1-1,1-1 1,-1 4-1,-1-4-1,-1 0 4,-4 0-1,6 0-1,-4 2-3,1-2 3,1 0-1,3 0 2,-1 0-1,0 1-1,-4-1 4,4 0-2,-5 0 0,2 0-1,0 0-1,-1 0 0,1 4 2,0-4-2,2 0 1,-2 0 1,-2 0 0,2 0-1,0 3-1,-1-3 1,1 0 0,0 0 0,-2 0-3,2 1 3,0-1 2,-3 0-1,3 0-1,-1 0 1,9 0 0,-10 3 0,7-3-1,-5 0 3,2 0-2,-2 0 1,1 1-2,-1-1 0,2 0 0,-2 0-5,2 0 3,-1 0 0,-1 3 3,2-3-1,-2 0 0,2 3 2,-5-3-1,6 0 2,-6 0-1,-1 0-2,1 0 0,0 0 0,0 0 0,3 0 0,-3 0 0,1 0 0,-1 0 0,-2 0 0,-1 1 0,3-1 0,-2 0-2,-1 0 2,2 0 0,0 0 0,-3 0 0,4 0 0,0 0 2,1 0-4,-1 0 2,0 0 0,0 0 0,-3 0 2,1 0-2,-2 4 0,-1-4 0,2 0 0,1 0 0,2 0-2,0 0 2,0 0-1,0 0-1,-4 0 4,-1 0-2,4 3 1,-3-3 1,4 0-2,3 0 0,0 0 0,-1 0 0,1 0 0,0 0-2,-4 0-1,1 4 3,0-4 2,-3 0-5,3 0 3,3 1 1,-4-1 2,1 3-1,0-3-2,0 0 0,0 3 0,0-3-2,3 0 2,0 0-5,-3 1 5,3-1 0,-4 0 7,1 0-7,2 4 0,-2-4 6,-1 0-4,1 0-2,2 0 0,-3 0 4,-2 1-3,3-1-3,-2 0 2,-4 0-1,1 0-1,3 2 2,-3-2 3,-2 0 0,1 0 3,-1 0-1,1 0 1,-3 0 0,1 0-2,-2 0 1,-1 0-1,1 0 0,0 0 0,-1 0 2,-2 0 2,3 0 1,-1 0 1,-2 0 2,3 0-2,0 0 2,-3 0-2,0 0 2,0 4-3,2-4 0,-2 0 0,0 0 3,0 0-5,0 0 2,0 0-1,0 0-1,0 0 0,0 0-1,0 0 0,0 0 1,0 0-1,0 0-1,0 0 1,0 0 0,0 0 0,3 0 2,-3 0-1,0 0-1,0 0 2,0 0-5,0 0 1,0 0 0,0 0 0,0 0 0,0 0-2,2 0 0,-2 0 0,0 0 0,0-4-2,0 4 2,0 0 0,0 0-1,0 0 2,0 0-3,0 0 2,0 0-2,0 0 0,0 0 2,0 0-2,0 0-2,0 0 0,0 0-2,0 0 2,0 0 0,0 0 2,0 0 0,0 0 2,0 0 0,0 0-1,0 0-1,0 0 0,0 0-1,3 0 1,-3 0 0,0 0 0,3 0 2,-3 0 0,0 0-2,0 0 0,0 0 0,0 0 0,0 0-3,0 0 2,0 0 2,0 0-1,0 0 0,0 0 0,0 0 0,0 0 0,0 0 0,0 0 0,0 0 0,0 0-1,0 0 5,0 0-4,0 0 0,0 0 0,0 0 0,0 0-2,0 0 0,0 0 2,0 0 0,0 4 2,0-4 0,0 0-2,0 0 0,0 0 0,0 0 0,0 0 0,0 0 0,0 1-3,2-1 2,-2 0 1,0 0 0,0 0-2,0 0 2,0 0 0,0 0 2,0 0 0,0 0-2,0 0-2,0 0 0,3 0 2,-3 0-2,3 0 0,-3 0 2,0 0 2,0 0-2,0 0 2,0 0-2,0 0 0,0 0 2,0 0-1,0 0 0,0 0 1,0 0-2,0 0 0,0 0-2,0 0 1,0 0-2,0 0 5,0 0-2,0 0 0,0 0 1,0 0 0,0 0-1,0 0-1,0 0 0,-3 0-19,0 0-59,-2 0-181,-3-1-216,-5-3-291,0 1-154,-8-5-62,-1 0 13,-4-6 158,-3 2 207</inkml:trace>
  </inkml:traceGroup>
</inkml:ink>
</file>

<file path=ppt/ink/ink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5:06.52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61917FE-F04E-4604-8293-36892897AB82}" emma:medium="tactile" emma:mode="ink">
          <msink:context xmlns:msink="http://schemas.microsoft.com/ink/2010/main" type="inkDrawing" rotatedBoundingBox="1158,15721 9406,15530 9407,15596 1159,15786" shapeName="Other"/>
        </emma:interpretation>
      </emma:emma>
    </inkml:annotationXML>
    <inkml:trace contextRef="#ctx0" brushRef="#br0">0 218 56,'13'0'420,"-5"4"57,-1-4 34,-1 0 17,-1 1-156,-2-1-141,-1 0-82,-2 0-25,-2 0 15,2 2 25,-3-2 25,3 0 6,0 0-2,3 0-17,-3 0-27,5 0-14,-4 0-12,7 0-7,4 0-4,-3 2-2,3-2-8,0 0-22,3 0-14,1 0-8,0 0 1,2 3-2,2-3-7,1 0-3,5 0-1,-4 0-2,10 0-10,2-3-6,0 3 0,1 0 0,2-2 2,5 2-3,4-2 1,6 1 3,7-3-5,0 0 0,4 1-6,4 2-1,-7-3-6,1 2-1,1 1-5,-4-3-2,1 3-1,-4 1 0,-2-3-2,-3 3-1,-1-3 3,-2 3-2,-1 0 1,1-1-3,-4 1 4,2 0-1,-5-3 0,7 0-1,-2 3 1,1 0 2,-3-1 1,2-3-1,2 4 0,-1 0 5,1-3-2,0 3-2,1 0 0,-2 0 1,4-4-1,0 4-5,-4-1 4,1-2-2,1 3 0,-2 0-3,1 0 1,1-3 1,0 3-1,2-1 0,-4 1 3,3 0-3,0 0 1,-2-4-2,3 4 1,-4 0-1,1-3-1,-1 3 1,1 0 1,-1 0 1,4-4-1,-4 4 0,3-1 1,0-2-2,-2 2 0,-4 1-2,4-3 2,-2 3 0,1 0 3,1-3 0,-4 1-2,2 2 5,-5 0-4,5 0 2,-3-2-2,-2 2-2,5 0 0,-10-2 0,7 2-2,-4 0 2,4 0 0,0 0 2,-1-3-1,1 3 0,1-2 3,1 2-1,1 0 0,-2 0-4,3-2-1,-1 2 4,2-3-4,-4 3 2,2-2-1,2 2 1,-4 0 3,0-3-2,2 2-1,-3 1 0,1 0 0,-1-3-1,0 3-2,-4 0 3,4-3-6,-2 3 4,0-2 2,-1 2 0,2 0 0,-2 0 0,-1-2 6,4 2-3,-3-2 0,-1 2-2,1 0 5,-3 0-4,0-3 3,1 3-4,-4-1 1,-2 1-2,3 0 0,-2 0 0,1-3 0,3 3 3,1 0-1,-4-3-1,2 3 1,-1-1 1,3 1 2,-2 0-7,5 0 4,-1 0 0,-4-4 0,5 4-1,-1 0-1,-1 0 5,-1 0 0,2-4-3,3 4-1,-4 0 2,1 0-2,-1 0-1,-1-3-2,-3 3 0,-4 0 1,1 0 1,1-1 0,-5 1 0,2 0 4,-3 0-3,-1-3 2,-1 3-2,-1-1 1,1 1-1,-2 0-1,2 0 0,-1 0-3,-2-3 2,6 3-2,-1-3 3,-4 3 3,4 0-2,3 0 2,-4 0 0,1-1-2,3 1-1,0 0-1,-4 0 0,4 0 1,-2 0 1,-1 0-1,1 0-6,-1 0 6,-3 0 2,2 0 0,-4 0-1,3 0 1,-6 0 4,-1 0-3,4-3-1,-1 3-2,-1 0-2,0-4 2,-1 4 0,-1 0 0,3-1 4,-1 1-4,0-3 3,2 3 1,0-3 1,-2 3-3,2-1 5,3 1 1,-2-3 1,6 3 1,-3-1 0,1 1 1,0-3-6,-1 3-2,1 0 1,0-4-3,-2 4-1,-2-1 2,-1 1 0,3-3 1,-3 3 1,0 0 2,-2-3 3,0 3 2,-4-1 3,4 1 0,-4 0 2,-3 0 3,1-3-1,2 3-1,-2-1 3,-1 1-1,3 0 0,1-3-3,0 3 0,-2 0-2,2-2-2,0 2-1,-3 0 3,-3-2 0,1 2 0,-3 0-1,5 0 0,-7 0-1,7-3-4,-5 3-2,3 0-4,-3 0 4,-1 0-4,-1 0 0,-4 0 0,4 0-2,-6-2 0,0 2-25,-8 0-51,-5 0-172,-6-3-192,-16 1-312,-18 0-174,-16 0-71,-21-3 1,-17 0 145,-20-2 178</inkml:trace>
  </inkml:traceGroup>
</inkml:ink>
</file>

<file path=ppt/ink/ink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5:04.29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033152C-235F-45A3-9490-042673EF25F5}" emma:medium="tactile" emma:mode="ink">
          <msink:context xmlns:msink="http://schemas.microsoft.com/ink/2010/main" type="inkDrawing" rotatedBoundingBox="13145,14487 23810,15129 23794,15388 13130,14747" semanticType="callout" shapeName="Other">
            <msink:sourceLink direction="with" ref="{09B63B45-C2BC-476C-A0E6-BD6CF683CD8A}"/>
          </msink:context>
        </emma:interpretation>
      </emma:emma>
    </inkml:annotationXML>
    <inkml:trace contextRef="#ctx0" brushRef="#br0">31 3 304,'-6'0'406,"1"0"42,3-1 31,2 1-114,-6 0-107,6 0-65,-2-3-50,2 3-30,-3 0-21,0 0-7,3 0-6,0 0-4,-2 0 0,2 0 8,-3 0 5,3 0 2,0 0-3,0 0-6,-2 0-5,2 0-9,0 0-16,0 0-10,2 0 2,1 0 27,2 3 28,0-3 20,8 1 17,-2 2 18,5-3 8,2 5-26,-1-3-29,1 0-20,6 1-14,-1-2-18,4 5-11,-2-4-8,3 1-4,1 2 0,4 1-5,4-1-3,-1-2-5,8 4 0,-3-2 2,5 2-4,2 0 1,-1-2 1,1 2-4,2 0 0,-2-2 0,5 2-2,-2-2-3,-1 2-2,1-1 5,0 0-2,1-1-4,2 3 1,1-1 3,3-3-1,-2 4-1,3-1 1,0 1 1,4-1-1,-4-3-2,4 3 2,-7-3-4,4 4-1,-1-4 0,0 3-4,-4-2 3,3 2 0,-2-3 0,-5 3 0,4-2 0,-2 0-1,-1 2 0,-2-3 0,2 2-2,0 0 2,-3-2 1,4 0-2,-5 3 2,-2-2-2,4 1 0,-2-1 1,-1 2-1,2-4 3,-2 2-2,3-1 4,-4 3-1,2-4-1,-1 2 1,-1-1-1,4-1-2,1 2 0,-1-1 0,0 1 0,-2-1-1,-1-1 2,2 1-1,-2 1-2,-1-2 0,1 1 0,-1 0 2,1-1-2,-1 2 1,-1-2 0,2-3-1,-1 5 2,-2-2-1,-1 0 1,2-2-1,-2 5 2,2-5 1,-1 6-1,-1-6 1,2 2-2,1 1 2,1 0-1,-1 0 1,1 3 0,-1-3 0,-2 0-4,2 1 1,1-1 0,1 1 3,-2 2-1,1-3-1,-1 1 6,1 0-3,0 1-1,-1 1-2,2-2 1,-1 1-3,2-2 4,-2 4-3,3-5 2,-7 2-1,4 1-1,-1-1 3,-1 2-3,-2-6 1,-1 3 3,0 2-2,-2-5 3,-3 4-3,-2-2 1,2-2-4,-3 2 2,3 0 3,-7-1 0,4 0-1,-4 0 5,-1 1 4,2-3 0,-3 2 0,3 0-1,-2-2-1,3 0-2,-2 3-1,1-3-2,1 2-3,-2 1 3,1-3 0,1 0 2,-2 1-2,1-1 3,1 3 0,-1-3-2,-1 0-2,2 0-1,-1 3-2,-1-3 0,-1 0 0,3 0 1,0 2 3,-3-2-3,3 2 1,2-2-2,1 1 4,7-1-4,-1 4 0,3-4 1,2 1 2,-1-1-3,-6 2-1,2-2 3,-5 4-1,2-4-1,-1 0-2,-2 1 3,2-1 0,-3 4-2,3-4 0,-3 0 1,-1 0-2,3 0 2,-3 0 1,6 0-1,-2 2-2,-2-2 1,5 0-1,-5 0 0,2 0 0,-1-2 0,2 2 1,2 0 1,-1 0-2,-4 0 0,2 2 0,-3-2 0,-1 0 0,-2 0 0,-2 0 0,1 1 2,-3-1 0,-4 0-2,3 0 0,-2 0 0,-2 0 0,2 0 0,-1 0 0,-2 0 0,4 0 2,-4 0 0,3 0-1,-1 0 1,-3 0-2,4 0 0,-4 0 0,4 0-1,-2 0 0,-1 0 0,3 0-3,-1 0 4,-3 0 0,1 0 0,0 0 0,5 0 0,3 4 5,1-4-3,4 0-2,4 0 0,-1 0 0,-3 0 0,3 1-1,-2-1 0,-3 0 2,-4 0 0,-3 0-1,3 0 1,-9 0 1,2 0-1,-1 0-1,-3 0 0,0 0 0,-4 0-1,6 0 1,-4 0 1,1 0-1,1 0-1,7 0 1,-1 0 1,3 0-1,-2 2 0,-2-2 0,-1 0 0,-2 0 0,0 0-2,-2 0 1,0 0 1,-1 0 0,2 0 0,-2 4 1,8-4 0,-5 0-2,5 0-1,2 1 2,-2-1 0,-2 0-1,-4 0-1,-2 3 3,2-3-1,1 0 1,-1 0-1,-1 0 1,4 0 0,0 0-2,5 3 4,-1-3-3,1 0 1,3 1-1,-3-1 3,-1 0-3,-1 0 0,-1 0 0,1 0 3,-2 4-1,-1-4-2,3 2 2,-1-2-2,2 0 2,0 0 1,0 0-1,1 0 2,0 1-1,1-1-3,-5 4 2,4-4 1,3 0-2,0 0 2,1 1-3,4 1 1,3-2 1,1 4-2,4-4 0,-2 5 1,-1-5 0,-3 1-1,-2 1 1,0-2 2,-4 0 0,-1 4 2,-5-4 4,-4 0 1,0 0 5,-7 1 0,2-1 3,-6 0-3,4 0-3,-3 0 2,-2 0-4,0 0 1,0 0-2,-3 0 2,3 0 3,-5 0-1,2 0 0,-2 0-3,-2 0 1,-1 0-2,4 0-2,-3 0-3,-1 0-1,4 0 0,-4 0 0,0 0 0,0 0 0,0 0 0,0 0-1,0 0-2,0 0-3,-5-1-24,-3 1-42,-8-4-107,-10 2-169,-9-3-207,-15-2-252,-17-1-122,-14-4-33,-15-2 64,-10-5 148,-17-2 197</inkml:trace>
  </inkml:traceGroup>
</inkml:ink>
</file>

<file path=ppt/ink/ink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5:33.49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145414A-4B45-4BD2-AC67-99A71AD57978}" emma:medium="tactile" emma:mode="ink">
          <msink:context xmlns:msink="http://schemas.microsoft.com/ink/2010/main" type="writingRegion" rotatedBoundingBox="7246,4535 9168,4547 9167,4729 7245,4717"/>
        </emma:interpretation>
      </emma:emma>
    </inkml:annotationXML>
    <inkml:traceGroup>
      <inkml:annotationXML>
        <emma:emma xmlns:emma="http://www.w3.org/2003/04/emma" version="1.0">
          <emma:interpretation id="{394CC532-BBF0-4F57-9370-5C1053241FF4}" emma:medium="tactile" emma:mode="ink">
            <msink:context xmlns:msink="http://schemas.microsoft.com/ink/2010/main" type="paragraph" rotatedBoundingBox="7246,4535 9168,4547 9167,4729 7245,4717" alignmentLevel="1"/>
          </emma:interpretation>
        </emma:emma>
      </inkml:annotationXML>
      <inkml:traceGroup>
        <inkml:annotationXML>
          <emma:emma xmlns:emma="http://www.w3.org/2003/04/emma" version="1.0">
            <emma:interpretation id="{C1182F78-F340-44B7-AA6F-9385389EA38E}" emma:medium="tactile" emma:mode="ink">
              <msink:context xmlns:msink="http://schemas.microsoft.com/ink/2010/main" type="line" rotatedBoundingBox="7246,4535 9168,4547 9167,4729 7245,4717"/>
            </emma:interpretation>
          </emma:emma>
        </inkml:annotationXML>
        <inkml:traceGroup>
          <inkml:annotationXML>
            <emma:emma xmlns:emma="http://www.w3.org/2003/04/emma" version="1.0">
              <emma:interpretation id="{6AFCDB63-E8FD-41B2-BD67-DE7011C41159}" emma:medium="tactile" emma:mode="ink">
                <msink:context xmlns:msink="http://schemas.microsoft.com/ink/2010/main" type="inkWord" rotatedBoundingBox="7246,4535 9168,4547 9167,4729 7245,4717"/>
              </emma:interpretation>
              <emma:one-of disjunction-type="recognition" id="oneOf0">
                <emma:interpretation id="interp0" emma:lang="en-IN" emma:confidence="0">
                  <emma:literal>as</emma:literal>
                </emma:interpretation>
                <emma:interpretation id="interp1" emma:lang="en-IN" emma:confidence="0">
                  <emma:literal>best</emma:literal>
                </emma:interpretation>
                <emma:interpretation id="interp2" emma:lang="en-IN" emma:confidence="0">
                  <emma:literal>so</emma:literal>
                </emma:interpretation>
                <emma:interpretation id="interp3" emma:lang="en-IN" emma:confidence="0">
                  <emma:literal>uses</emma:literal>
                </emma:interpretation>
                <emma:interpretation id="interp4" emma:lang="en-IN" emma:confidence="0">
                  <emma:literal>to</emma:literal>
                </emma:interpretation>
              </emma:one-of>
            </emma:emma>
          </inkml:annotationXML>
          <inkml:trace contextRef="#ctx0" brushRef="#br0">15 7 49,'0'-3'233,"-3"3"16,3 0 0,-2-4-71,-1 4-54,3 0-24,0-3-3,0 3-2,0 0 1,0 0 1,0 0-7,0 0-8,0 0-10,0 3-10,0-3-7,0 0-8,0 0-5,0 0-6,0 0-4,0 0 0,0 0 26,0 0-27,0 0 6,0 0 5,0 0 2,0 0 5,0 0 1,-2 0 6,2 0-1,0 4-5,0-4-4,0-4 0,0 4-5,0 0-6,0 0-4,0 0-2,0 0-3,0 0-7,0 0 2,0 0-6,0 0-2,-3 0-1,3 0-2,0 0-2,0 0-1,0 0 4,0 0-5,0 0 0,0 0 1,0-3-2,0 3 0,0 0-6,0 0 2,0 0-1,0 0 0,0 0 0,0 0 0,0 3 3,0-3-3,0 0 1,0 0-1,0 0 0,0 0 0,0 0 0,0 0 1,0 0-1,0 0 2,0 0 0,0 0 1,0 0-1,0 0-2,0 0 2,0 0-2,0 0 0,0 0-2,0 0 2,0 0 2,0 0 1,0 0-2,0 0 0,0 0-1,0 0-1,0 0-2,0 0 3,0 0 0,0 0-1,0 0 1,0 0 1,0 0 3,0 0-4,0 0 1,0 0 0,0 0 0,0 0-2,0 0 0,0 0-2,0 0 0,0 0 3,0 0-2,0 0 2,0 0 0,0 0 3,0 0-1,0 0-2,0 0 0,0 0-2,0 0 2,0 0-1,3 0-1,-3 0 2,0 0 0,2 0 0,-2 4 0,3-4 0,-1 0 2,1 0-1,0 0 1,-1 0-4,1 0 2,0 0 2,2 0-2,0 0 0,-2 0 2,2 3 0,-3-3 0,4 0-2,-4 0 0,6 2-1,-4-2 1,3 0-1,-2 0 1,3 0-1,-2 0 0,2 3 0,3-3 0,2 0 1,-3 0-3,1 0 6,2 0 0,-4 0-1,4 0-1,0 0 2,3 1 3,0-1-2,-1 0 1,6 0 4,-2 0-2,0 0 0,2 0-1,0 0-1,3 0-1,-3 0 0,0 0-3,-4 3-1,4-3 1,-3 0 1,-1 0-1,-1 0-3,0 0 2,-1-3 1,1 3-2,0-1 2,-2 1 0,2 0 0,0 0 2,-1 1-1,-2-1-1,1 0-1,-1 0 2,0 3-1,0-3 0,0 0 2,-5 0 1,4 0-3,-2 0-1,1 0 0,4 0-1,-2 0-1,3 0 2,0 0 0,-4 0-2,1 0 2,2 0 0,1 0 2,-3 3-2,6-3 2,-6 0-2,1 0 0,2 0 0,0 0-2,-1 0 2,4 0-2,-5 0-1,6 2 2,-6-2 0,2 0 1,2 0 1,-2 0 0,0 0 1,1 0-1,-4 2 1,5-2 0,-2 0-1,0-2-1,-2 2 3,3 0 1,-1 0-2,-2 0-1,5 0-2,-6 0 3,2 0-2,4 0 0,-5 0 0,2 0-1,0 0 2,-3 0-1,2 0 0,4 0 2,-5 0 0,6 2 1,-6-2-6,5 0-1,-1 0 4,0 0-1,-1 0 0,2-2-1,2 2 8,-1 0-2,-1 0-2,-2 0 2,1 2-2,1-2-3,-1 0 1,0 0 1,-2 0 0,1 0 0,-1 0-1,-3 0 1,0 0 2,0 0-3,-4 0-3,6 0 3,4 0 9,-6 0-1,-5 0-1,3 0 2,-3 0 3,-1 0-4,1 0-1,-2 0 3,-1 0 0,0 0 4,0 0 1,-1 0 4,4 0 3,-3 0 1,-2 0-2,1 0 2,-3 0 1,2 0 4,-3 0 0,4 0 3,-4 0 3,1 0 3,-1 0 0,0 0-3,0 0 1,0 0-2,0 0 1,0 0-2,0 0-7,0 0-1,0 0-7,0 0 0,0 0-6,-1 0 1,1 2-3,0-2 4,0 0-1,-4 0 3,4 0 2,-3 0 0,3 0 3,0 0 0,-1 0 5,-3 0-3,1 0 0,-3 0-1,-2 0-5,-3 0-4,-2 0-8,-2 0-4,-6 0-3,-3 0-1,-5 0-1,2 0-1,-6 0 3,-1 0 1,-5 0 2,-2 0 2,-4 0 0,1 0 3,-2 0-5,-4 0-2,2 0 3,-2 0 0,4 0-1,-1 0 5,4 0 0,1 0 3,4 0-7,-2 0-1,4 0 3,4 0-3,5 0 1,-5-2 2,6 2-2,-1 0 0,0 0-2,-1 0 0,4-2-3,2 2-4,-4 0 4,2 0 2,0 0 1,-2 0 1,1 0 1,-1 0 5,0 0-1,2 0-2,-1 0-2,2 0-1,-1 0 0,3 0-4,-1 0 3,-2 0 1,1 0-1,2 0 1,-3 2 2,5-2-2,-2 0 0,0 2-5,-3-2 5,3 0-3,7 0-1,-5 0 5,4 0 1,2 3 2,-3-3-5,7 0 1,-6 0 1,9 0-1,-5 0-4,3 0 2,6 0 2,-4 0 2,1 0-2,3 0 1,2 0 2,0 0 2,-3 0-2,0 0-2,3 0 2,0 0-2,0 0-1,0 0 0,0 0 0,0 0-1,0 0-2,0 0 2,0 0-2,0 0-2,3 0 1,0 0 0,-3 0-3,5 0 1,3 0 4,0 0 0,5 0 0,1 0 2,7 0 4,5 0 0,8 0 1,2 0-3,6 0 2,-2 3-2,7-3 3,1 0-4,-2 1-1,3-1 0,2 0 0,2 0 0,3 3-3,2-3-1,1 2 4,-3-2-2,4 0-1,-3 3 3,0-3 0,-3 1-2,1-1 2,-1 3 3,-6-3-1,5 0-1,-6 0 1,-1 3 1,-4-3-1,-3 0-1,-4 2-1,-1-2 3,-1 0-1,-7 0 2,3 0 0,-5 0 1,-3-2 2,-7 2-4,2 0 0,-3 0 2,-3 0 1,1 0-1,-3-3-1,-6 3 5,4 0 2,-1 0 4,-5 0 13,1 0 10,-1 0 7,0 0 6,0 0 8,0 0-1,0 0-6,0 0-6,0 0-4,-1 0-11,-4-3-10,-1 3-10,-4 0-5,-3 0-6,-5 0-4,-1-1-1,-3 1 2,-10 0 1,-2 1-1,-1-1 0,-2 0 2,-5 0-2,2 0 0,-7 0 2,1 0 3,-1 0 0,1 0 1,1 0 1,2 0 2,-2 0 1,3 0-2,3-1 2,4 1 0,-3 0-1,4 0-4,0 0 0,2-3-4,-2 3 0,7 0-3,-2-2 2,0 2 2,1 0-3,0-3 3,1 3-2,0 0 2,1 0-1,-1 0 1,4-1 0,-1 1 5,5 0 0,0 0-1,1-3 0,5 3-1,-3 0 2,7 0-4,-4 0 1,2 0 0,1 0 0,-1-3-1,4 3 0,1 0 0,-2 0-1,3 0 1,3 0-1,-4 0 0,4 0-2,2 0 0,0 0 2,-3 0 0,3 0-2,0 0 2,0 0-5,0 0 1,3 0-2,-3 0 0,2 0 2,4 0-3,-1 0 4,3 0 4,5 0 0,0 0 4,3 0 3,3 0 2,5 3-3,5-3-3,2 0 2,2 0-3,4 0-2,3 0-1,2-3 2,3 3 1,1 0-4,3 0 0,2 0 1,2 0-2,-2 0 2,4 0-1,-1 0 3,-2 0 0,-1 0-1,0 0 4,2 0-1,-5 0-1,2 0 1,-3 0-1,-4 0-2,-1 0-1,-5 0 0,-2 0-2,-3 0 0,-5 0 3,1 0 1,-6 0 1,-1 0-4,-3 0 4,-2 0 2,-4 0-4,-2 0 0,-2 0 1,0 0 4,-3 0-3,1 0 3,-4 0 1,1 0-4,-1 0-2,-2 0 4,0 0-1,3 0-2,-3 0 0,3 0 2,-3 0 0,0 0 0,0 0 0,0 0-3,-3 0 2,0 0-2,3 0 2,0 0-2,0 0-1,0 0 1,-2 0-1,-1 0 1,1 0-3,-4 0-4,-1 0 4,-1 0 0,-4 0-4,-8 0 2,6 0 1,-10 3 1,-2-3 2,-3 0-2,-4 0 3,-3 3 1,-5-3 1,-3 1 1,-9-1-1,2 0-2,-5 3 2,-7-3 3,-1 2 4,-3-2-5,-7 3 0,2-3 4,3 1-5,-3-1-4,1 3-4,2-3 4,2 3 1,4-3-2,4 2 5,4-2-3,5 0-1,4 0 1,6 0 0,0 0 1,6 0-1,0 0 4,7 0 0,-2 2-4,3-2-2,1 0-1,5 0 0,6 0 2,-2 0-1,6 0-1,-1 0 1,3 0 0,3 0 1,0 1-1,1-1 1,4 0 0,-7 0 1,7 0-1,-1 0-2,1 0 3,0 0 0,0 0 2,0 0-2,0 0 2,0 0-1,0 0-1,0 0-3,0 0 1,0 0 2,0 0-2,0 0 2,0 0-4,0 0 4,0 0-3,0 0-3,0 0-1,0 0 0,0 0 2,1 0-1,-1 0 2,3 0 1,1 0 1,-3 0 3,2 0-1,2 0 0,-1 4-2,4-4 2,-4 0 1,1 0-1,-2 0 2,2 0-2,0 1 2,-2-1-1,-1 0 1,-2 0-1,3 0-2,-1 0-8,-2 0-56,0 0-81,0 0-67,0 0-89,3 0-166,0-1-168,-3-3-40,2 1 33,4-5 39,0 2 75</inkml:trace>
          <inkml:trace contextRef="#ctx0" brushRef="#br0" timeOffset="395.315">272-124 97,'-5'0'148,"-1"4"-45,-9-3-22,7-1-86,3 3-48,-3-3-47,2 0-25,1 0-11</inkml:trace>
        </inkml:traceGroup>
      </inkml:traceGroup>
    </inkml:traceGroup>
  </inkml:traceGroup>
</inkml:ink>
</file>

<file path=ppt/ink/ink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5:38.72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1F8E55E-48D5-4590-92BA-4FA2A971E18D}" emma:medium="tactile" emma:mode="ink">
          <msink:context xmlns:msink="http://schemas.microsoft.com/ink/2010/main" type="writingRegion" rotatedBoundingBox="-7985,5184 -3481,5086 -3460,6031 -7964,6129"/>
        </emma:interpretation>
      </emma:emma>
    </inkml:annotationXML>
    <inkml:traceGroup>
      <inkml:annotationXML>
        <emma:emma xmlns:emma="http://www.w3.org/2003/04/emma" version="1.0">
          <emma:interpretation id="{179E9D80-40A6-4BC4-93E6-5884EC191422}" emma:medium="tactile" emma:mode="ink">
            <msink:context xmlns:msink="http://schemas.microsoft.com/ink/2010/main" type="paragraph" rotatedBoundingBox="-7985,5184 -3481,5086 -3460,6031 -7964,6129" alignmentLevel="1"/>
          </emma:interpretation>
        </emma:emma>
      </inkml:annotationXML>
      <inkml:traceGroup>
        <inkml:annotationXML>
          <emma:emma xmlns:emma="http://www.w3.org/2003/04/emma" version="1.0">
            <emma:interpretation id="{BFA02186-A7D5-4CDF-80CC-1C21F91EED52}" emma:medium="tactile" emma:mode="ink">
              <msink:context xmlns:msink="http://schemas.microsoft.com/ink/2010/main" type="line" rotatedBoundingBox="-7985,5184 -3481,5086 -3460,6031 -7964,6129"/>
            </emma:interpretation>
          </emma:emma>
        </inkml:annotationXML>
        <inkml:traceGroup>
          <inkml:annotationXML>
            <emma:emma xmlns:emma="http://www.w3.org/2003/04/emma" version="1.0">
              <emma:interpretation id="{87668C0A-8745-4FCA-BA44-60E0AA7DAEB5}" emma:medium="tactile" emma:mode="ink">
                <msink:context xmlns:msink="http://schemas.microsoft.com/ink/2010/main" type="inkWord" rotatedBoundingBox="-6315,5252 -4675,5217 -4661,5827 -6302,5863">
                  <msink:destinationLink direction="with" ref="{68B501D2-0D2F-429B-8177-713C174DA5EB}"/>
                  <msink:destinationLink direction="with" ref="{3DECB8ED-B78B-4585-B125-697E827162A0}"/>
                </msink:context>
              </emma:interpretation>
              <emma:one-of disjunction-type="recognition" id="oneOf0">
                <emma:interpretation id="interp0" emma:lang="en-IN" emma:confidence="0">
                  <emma:literal>size)</emma:literal>
                </emma:interpretation>
                <emma:interpretation id="interp1" emma:lang="en-IN" emma:confidence="0">
                  <emma:literal>s, 2)</emma:literal>
                </emma:interpretation>
                <emma:interpretation id="interp2" emma:lang="en-IN" emma:confidence="0">
                  <emma:literal>s, 27</emma:literal>
                </emma:interpretation>
                <emma:interpretation id="interp3" emma:lang="en-IN" emma:confidence="0">
                  <emma:literal>sis</emma:literal>
                </emma:interpretation>
                <emma:interpretation id="interp4" emma:lang="en-IN" emma:confidence="0">
                  <emma:literal>s, as</emma:literal>
                </emma:interpretation>
              </emma:one-of>
            </emma:emma>
          </inkml:annotationXML>
          <inkml:trace contextRef="#ctx0" brushRef="#br0">1370-548 287,'-2'-3'338,"-1"1"46,1 0-1,-1-3-67,0 5-48,1-1-32,-1-2-32,2 0-37,-3 2-36,4 1-38,0 0-24,-3-4-14,2 4-16,1 0-10,-4 0-9,4 0-4,-3 0-7,3 0-6,0 0-3,0 0 0,0 0 0,0 0-1,0 0-1,0 0 0,-1 0 2,1 4 0,0-3-1,-4 2 0,3 1 1,-2 1 2,-2-3-1,0 3 0,-2 2 3,-1-2 1,4-1-2,-4 3 1,1 2 1,-1-1 3,-3 0 0,1-1 10,-1 4 6,1-3 3,-2 3-1,0-4 1,3 1 1,-4 1-2,0 3 2,0-2 2,0-1 2,1 0 6,-1 3 0,2-5-1,-5 4-2,6-1 0,-3-2 3,-3 3 3,3-3 4,0 1 4,1 1-1,-1-1 2,3-1-3,-3 1-5,2-1-1,-2 0-2,4-1 3,-4 0-2,1 1 3,0-1 1,2-2-6,2 1-5,-3 2-3,1-4-7,2 0-6,-2 3-2,2-2-1,-3-1-1,2 3-2,1-2 0,-5-1 1,5 3 0,-2-2-4,-1 2 1,1-2 1,2 2 1,-3-3-2,1 0-2,2 1 0,0 1-2,-1-2 0,1 0 1,0 1 7,0 1 12,-2-2 6,-1 0 6,4 0 2,-1 3-2,-3-6-9,3 3-7,2-1-7,-2 1-4,3-1 1,-2-1-2,6-2 0,-6 3-1,6-3 3,-2 1 2,1 2 13,-1-3 14,-2 0 8,5 3 7,-3-3 5,1 0-1,2 0-8,-3 0-7,3 2-8,-3-2-5,1 0-5,2 0 1,0 0-1,-3 0-2,1 0 1,2 0 0,-3 0-1,3 0 2,-3 0-3,1-2-1,2 2-2,0 0 1,-3-3-3,0 3-2,1 0-1,-1 0-3,1 0-1,-1 0-3,-2-3-3,5 3 2,-4-1-6,0 1 1,4 0 2,-3 0-1,2-3 2,1 3-3,0 0 2,-4-2-4,1 2 0,3-3-2,0 3-1,0 0 2,0-1 0,0 1 1,0 0 0,0-3 0,0 3 0,0 0-2,0-3 0,0 3 2,3 0-2,1 0-2,-4-1 1,0-2 5,1 3-2,2-1-4,-3 1-2,4-4 4,0 4 0,-4 0-5,5-3 4,0 3 0,-2 0-2,2 0 0,-2-4 1,2 4 1,0-1 3,0 1 0,1-3 1,-1 3 1,3-3-1,-2 3 0,2-1 1,-1 1-4,-1 0 2,1-4 0,-1 4-1,2 0-2,-2 0 2,4-2 0,-2 2 2,0 0-1,2 0 0,-2-1 0,0 1 0,0 0-1,1 0-2,0 0 3,-1 0-1,-4 0 1,6 0-2,-4 0 2,4 0-1,-2 0 1,-3 0-1,3 0-1,0 0 2,-3 0 0,3 0 0,0 1-2,-3-1 0,3 0 2,0 0 0,-2 2 0,2-2 2,-2 0-2,4 0 2,-5 0-2,3 0 0,0 0-2,-3 4 0,6-4 0,-6 1 0,3-1 0,-2 3-1,1-3 5,1 0-4,-4 3 2,1-3-1,3 1 0,-3-1 0,3 4-1,-3-4 2,3 0-1,-3 3 1,3-3-1,0 4-1,-3-3 0,3-1 0,-3 3 2,3-2 0,-4 2 0,4-3 0,-4 3 0,2-2 0,0-1-1,-1 3 1,0-1 1,3-2-1,-5 3 0,4-2 2,-1 2 0,-1-3 0,-3 3-1,4-1 3,2-2-4,-3 2 2,0 0 0,-1 1-1,4-3-1,-4 2-3,0 0 3,4 1 2,-3-1-4,0-2 2,-2 3 3,2-3-1,0 0-1,0 4-1,1-4 1,-1 3-1,0-1-1,0-2-2,1 2 0,-4-1 2,2-1 1,3 4 0,-6-4 0,4 1 1,2 1 2,-7-2-3,4 0 0,0 4 2,1-3 0,-4-1-2,6 0-4,-6 4 4,2-2-1,2-2 1,-2 0-2,-1 0 4,4 1-1,-1-1 2,-3 4-2,4-4 0,-1 2 0,-3-2-1,4 0 0,-4 1 0,2-1 0,3 4-1,-2-4 0,0 1 3,-1-1-2,3 0-1,-2 0 0,3 3-1,0 0 0,-2-3-2,0 0 5,1 0 2,4 1-3,-3-1 2,0 4-2,-1-4 2,1 0-6,0 2 1,0-2 2,1 0 0,-1 1 1,0-1 0,2 0 2,1 4 1,-1-4 0,1 0-2,2 0 0,-4 0-1,3 0 0,1 0 1,-1 1-1,1-1 2,0 0-2,-3 0 0,4 0 0,-1 3 0,0-3 2,1 0-2,2 0 0,0 0 3,-1 0-3,1 0 0,1 0 0,3 0 1,-3 0-1,-1 0 0,4 0-4,0 0 2,0 0 0,2 0-1,-1 0 0,0 0 3,-3 0 3,2 0-2,-2 0 1,3 0 0,0 0 0,-2 0-2,-1 0 0,-2 0 0,1 0 0,-2 0-2,-1 0 2,-1 0 0,0 0 0,-8 0-2,0 0 2,-1 0 0,0 0 0,-1 0 0,2 0 2,-1 0 3,0 0-2,-4 0 0,1 0-1,2 0-1,-3 0 1,2 0-2,-2 0 1,0 3-2,0-3-1,0 0 5,0 0-2,0 0 1,0 0-2,0 0 4,0 0-2,0 0-2,0 0 0,0 0-1,0 0-4,-2 0-46,-6 0-150,-1 0-135,-7 0-226,-8 0-206,-4 0-102,-5 0-16,-1 0 121,-5 0 121,3 0 217</inkml:trace>
          <inkml:trace contextRef="#ctx0" brushRef="#br0" timeOffset="-2010.5898">749-335 243,'0'-7'404,"-2"-2"44,-2 2 34,0 0-70,0 3-118,-1 0-86,2 0-44,-2 1-25,1-1-13,0 3-4,-1-1-1,2 0-5,-1-1-7,3 3-18,-2 0-18,1-4-26,2 4-22,-3 0-16,3 0-8,0 0-8,0 0-1,-3 0-2,3 0 4,0 0-2,0 0 1,0 0 3,0 4-1,0-4 4,0 0-4,3 3-38,-3-1-40,3-2-103,2 2-142,-4-1-161,3-1-81,-1 0-4,-2-1 15,3-1 90</inkml:trace>
          <inkml:trace contextRef="#ctx0" brushRef="#br0" timeOffset="-2848.2592">-430-448 57,'3'-3'265,"2"2"23,-5-2 23,3 3-59,-3-1-56,0 1-28,0-3 0,0 3 10,0-3 1,0 3-4,0-1-14,0 1-19,0 0-27,0 0-21,-3 0-24,3 0-17,-3 0-9,1 0-2,-1 0 9,-2 0 2,0 0 7,2 0 1,-7 0-3,-1 0-7,-2 0-15,0 0-12,-4 1-9,-4 2-4,0 0-4,-5 1-2,1 0 0,-4 3 2,-2-2 0,2 4 1,1-2 5,-3 2-1,5-2 4,-1 1-3,5 1 1,-2-1-3,4 2-1,4-2-3,0 0-2,7 3-2,-3-4-2,8 1 2,-1-1-3,0 0-1,5 2 2,2-1 1,1-2-2,5 1 1,-3 0 5,3 1 0,4-4-3,1 3-1,0 1-1,5-4 2,-2 3-1,5-3 1,-7 0-1,5 3 1,-1-3-1,-2 0 0,2 0-2,-1 4 0,-1-4 0,2 1-2,-2-1 2,0 1 0,2 2-2,-5-3 2,3 2 0,-3-1 2,1 1-2,-1 0 4,-2-2-1,2 4-3,0-1 2,-4-1-2,3-1 0,-4 2 0,1-3 0,2 0 0,-3 3-4,2-2 4,-2-1 0,-3 2 0,3 0 0,0-3 1,-3 4 2,0-3-2,-1-2 1,3 3-4,-6 0 1,3 0-2,-3-1 3,2-1-1,-3 1 1,-3 1 4,2-4-4,-4 5 6,5-1-4,-7-3 1,3 3-2,-1-3-1,0 3 1,-1-4-1,-1 5 0,-1-1 1,3-3 0,-3-1 4,0 3 0,0 0 0,-1-1 0,-7 2 6,4-4-10,3 1 6,-1 3 2,-3-5 10,2 4 10,1-4 13,-2 3 14,0-1 15,3 0 14,-4 1 19,0-1 11,-1-2 10,1 3 6,-2-2-5,2-1-12,-3 0-20,0 3-23,-1-3-20,-1 2-18,-3-2-12,4 3-9,-4-3-4,0 0-5,-3 2-2,1 0-1,2-2-2,1 3-4,-1-3-2,0 1 0,-2 2-5,3 0-12,-1-1-90,3-2-96,-3 4-72,2-4-121,1 3-134,6-2-143,-5 2 1,8-3 54,1 0 47,8 0 110</inkml:trace>
          <inkml:trace contextRef="#ctx0" brushRef="#br0" timeOffset="-2379.8575">157 10 306,'8'0'431,"-3"-1"49,-2-1 29,2 2-100,-5-4-113,0 4-86,3-1-59,-1 1-34,1 0-18,-3 0-8,0 0-4,0 0-4,0-3-5,0 3-12,0 0-10,0 0-7,0 0-10,0 0-8,0 0-6,0 0-4,0 0-1,0 0-2,0 0-4,0 0-4,0 0-4,0 0-3,0 3-5,0-3-1,0 1-1,0 3 4,0-2-1,0 3 1,1 2 1,3-1-1,-4 1 0,3 0 0,-3 2 0,1 0 2,3 1-1,-4-1 4,0 2-3,0 0 1,0 0-1,0 1-1,0-1 2,0-2-1,-5 3 0,2-1-2,-1 1 0,-2 0 0,0 0 0,-4-1 0,2 0 0,-2 0 0,-1 1 0,-2-4-2,0 3-1,1-6-32,-1 2-40,3 0-34,-1-2-81,1-1-134,-1-1-166,-2-3-63,0-3-7,4 1 6,1-5 67</inkml:trace>
          <inkml:trace contextRef="#ctx0" brushRef="#br0" timeOffset="2651.8271">2538-672 98,'-13'-1'345,"0"-2"30,-3 2 18,3-3-31,-3 2-91,3 1-55,4-3-29,-4 3-13,5-1-2,2-2-18,1 4-29,3-1-24,-4 1-14,4 0-4,-3-4-6,5 4-5,-3 0-7,3 0-17,-3 0-12,1 0-12,2 0-11,0 0-6,0 0-5,0 0-2,0 0-2,0 0 0,0 0-2,0 0-3,0 0 0,0 0 2,0 0-2,2 0 4,1 4-2,0-4 5,-1 1 0,6 3 0,-3-1 2,6 1 1,-1-1 0,2 2-3,4 2 3,0-2-2,4 4 0,-1-2-1,3 0 0,3 5 0,0-3 1,4-1 2,-3 5-3,3-1 2,1 0-1,-1-1 1,1 0 0,4 3-4,0-2 6,-4-1-3,2 4-1,2-3 0,0 2 0,-4 2 1,-1-5-3,2 5 2,-2-1 1,-2 1 2,0-2 2,-1 1 1,-5 3 1,1-4-3,-1-1 1,-5 3-2,2-1-2,-6-2 2,1 2 1,0-3 3,-2 3-2,-1 0 4,-2-1-3,0-1 1,0 3 2,-3-1 0,0-2 2,-2 3-3,-2-2 2,3 1-2,-4 1 1,0-2 0,-4 0 5,3-3 13,-2 4 18,-2-3 12,0 0 7,-3 0 4,3 1-1,-3-1-7,-3 0-14,1-2 3,-3 1 13,-3 1 10,0 0 10,2-4 9,-2 6 14,0-6 0,1 3-10,-1 0-10,0-3-8,2 0-12,1 1-13,-3-2-14,3 0-14,2-2-6,1-1-7,-1 3-4,5-6-3,-6 6 2,8-6 1,-4 3-10,3 0 3,0-4 0,2 0 2,-2 3-5,0 1-28,2-4-122,-7 0-128,2 0-215,-3-4-202,-3 1-106,-6-1-32,0-4 102,-6 1 107,-1-2 208</inkml:trace>
        </inkml:traceGroup>
      </inkml:traceGroup>
    </inkml:traceGroup>
  </inkml:traceGroup>
</inkml:ink>
</file>

<file path=ppt/ink/ink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5:42.65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8B501D2-0D2F-429B-8177-713C174DA5EB}" emma:medium="tactile" emma:mode="ink">
          <msink:context xmlns:msink="http://schemas.microsoft.com/ink/2010/main" type="inkDrawing" rotatedBoundingBox="-8453,6607 -8399,5220 -7771,5245 -7826,6632" semanticType="callout" shapeName="Other">
            <msink:sourceLink direction="with" ref="{87668C0A-8745-4FCA-BA44-60E0AA7DAEB5}"/>
          </msink:context>
        </emma:interpretation>
      </emma:emma>
    </inkml:annotationXML>
    <inkml:trace contextRef="#ctx0" brushRef="#br0">546 42 31,'3'-2'257,"-3"-1"22,0-1 20,-3 1-55,3-2-64,-5 4-28,0-2-1,2 0 14,-2 1 15,0 0 9,5 0-11,-3-1-18,-2 3-22,2-1-29,3-2-29,-5 3-24,2-3-20,2 3-9,1 0-5,-4-1-6,4 1 0,0 0-6,-4 0 0,0 0-4,3 0-2,-7 0-1,3 1-2,-3-1 1,0 3-1,-5 0-1,0-2 2,0 4-2,-3-3 3,0 3-1,2-2-1,-2 3 2,0-3 0,1 4 3,-1-3 0,0 4 1,2 1 4,-2-2 2,0 1-1,1 3 1,-1-3 0,0 3 0,2 0 1,-2 0-1,3 3 1,-3-2-1,3 4 4,0-2 0,0 2 0,0 0 2,2 2-3,2-3 3,-9 22 16,12-18-17,-1 3 1,1-2 6,1 2 6,0 0 9,0-1 6,-3 23 83,5-21-44,1-1 0,-1-1-2,3-2-7,-3 4-8,1-3-20,2 1-12,0 0-10,2-2-9,1 2-2,0 1 4,-1-3 0,1 2 2,2 1 13,-2-1 20,5 1 11,-3 2 3,3-1 4,-3 0-5,3 1-11,2 2-20,1-3-9,-2-3-5,4 4-3,-2-4-1,4 3 2,-2-2 1,3-1-1,0-1-1,-2-1-3,2-3-5,0 4-1,2-1-3,-2-5 1,2 5 1,-2-6-2,1 2 0,-1 0 0,2-2-3,-2 0-2,-1-1-1,1-1 0,0-2 1,-4 4-1,1-5 0,0 2 1,0-1-2,-3 1 0,1-2-1,-3 0-1,2 2-1,-2-2-81,1 1-116,2-1-163,-3-2-190,5 1-158,-3 2-83,6-7 35,2 5 93,-1-5 149</inkml:trace>
  </inkml:traceGroup>
</inkml:ink>
</file>

<file path=ppt/ink/ink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5:40.36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DECB8ED-B78B-4585-B125-697E827162A0}" emma:medium="tactile" emma:mode="ink">
          <msink:context xmlns:msink="http://schemas.microsoft.com/ink/2010/main" type="inkDrawing" rotatedBoundingBox="-6093,6266 -4795,6204 -4792,6270 -6090,6333" semanticType="underline" shapeName="Other">
            <msink:sourceLink direction="with" ref="{87668C0A-8745-4FCA-BA44-60E0AA7DAEB5}"/>
          </msink:context>
        </emma:interpretation>
      </emma:emma>
    </inkml:annotationXML>
    <inkml:trace contextRef="#ctx0" brushRef="#br0">962 453 283,'-3'0'342,"0"0"38,1 0-18,-2 0-55,4 0-53,-12 1 317,11-1-434,-3 0-28,0 0-24,0 0-14,4 0-2,-4 0 5,4 0 21,-4 0 35,3 0 40,1 0 44,-3 0 32,-1 0 14,3 0-3,-2 0-19,1 0-34,2 0-39,0 0-37,-3 0-29,3 0-18,-3 0-16,1 3-10,2-3-6,-6 0-9,6 0-6,0 0 0,-2 0-4,2 0-5,-3 0-5,1 0-3,2 0 2,-3 0-5,3 0-2,0 0-2,-3 3 1,3-3-5,0 0 2,0 0-4,-2 0 1,2 0-3,0 0-1,0 0 1,0 0-2,0 0 0,0 0-2,0 0 1,0 0 1,0 0 3,-3 0-3,3 0 0,0 0 0,0 0 0,0 0-3,0 0-1,0 0-1,0 0 3,3 0-4,-3 0 4,0 0-2,2 0-1,1 0 3,2 0-1,3 1 1,5-1 1,3 0 2,4 0 3,1 0-3,7 0 1,4 0 2,1 0-3,6-1-1,-1 1 0,4 0 2,0-3-1,4 3 0,1-3-1,1 3 3,-1-1-1,2-2-2,-2 3 0,-1-1 0,-2-2-3,1 3 3,-4-4-2,-2 3 1,-1-2 1,-1 0 0,-6 2 1,-2 1 1,-2-3-2,-3 3 0,-3-1 0,0 1 0,-7-3 0,0 3 1,-1 0 2,-3-2-1,-2 2-1,0 0 0,-3 0 0,0-2 3,-2 2-1,-2 0 1,3 0-1,-1 0 1,-3 0 0,1 0-1,-1 0-1,0 0 4,0 0 4,0 0 0,0 0 3,0 0 4,0 0 0,0 0-1,-1 0-3,1 0-1,-3 0-6,-1 0 0,0 2-6,-6-2-1,-3 2-2,-8-2-1,-3 3 3,-6-2-2,-4 2 0,-8 1 3,-1-1-1,-7 2 1,-6-1 1,-2 0 2,-1 2-1,0-2 0,-6 1 5,3 1-4,-2-2-5,4 0 2,6 0 0,-1 0 0,6-3-1,5 2 1,6 1 0,4-1 0,2-3 1,6 2 1,4-2-1,1 2 1,5-2 2,3 2-1,0-2-1,0 0-4,2 3 1,2-3-1,-3 0-2,3 3 3,1-3-2,0 1 3,1-1-1,-1 0 0,2 0 1,1 0 0,0 0 0,0 0 0,1 3 1,0-3-1,4 0-1,-3 0-1,2 0 2,1 2 0,0-2 0,0 0-1,0 0 1,0 0 1,0 0 0,0 0-1,0 0-1,0 0 1,1 0 2,2-2-2,-3 2-1,0 0-3,4 0 2,0 0-2,-2 0-2,4 0 3,4-3-2,1 3 3,2 0-2,5 0 4,3 0-1,-1-1 1,8 1 0,4-3 1,1 3 1,6-3 0,0 1 0,5 2 0,3-2-2,-1 0 0,3-1-1,-3 3 0,-1-1-1,-2-2 2,-1 0 0,0 3 0,-7-1 0,-1-3 1,-2 4 2,-5 0-1,-3-4-1,-3 4 0,-3 0 3,-5 0-3,-2-3 3,-2 3-1,-1 0 1,-3 0-3,-2 0 4,2-1 4,-3 1 1,1 0-1,0 0 4,-3 0 2,2 0-3,1 0-2,-3 0-4,0 0 3,3 0-6,-3 0-1,0 0-2,0 0 0,0 0-2,0 0 2,0 0 0,0 0 0,0 0 0,0 0-2,0 0 2,0 0-3,0 0-18,0 0-42,-3-3-140,-2 3-155,2-1-225,-2-5-233,2-2-104,3 1-20,5-5 103,6 0 138,5-5 218</inkml:trace>
  </inkml:traceGroup>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07:28.126"/>
    </inkml:context>
    <inkml:brush xml:id="br0">
      <inkml:brushProperty name="width" value="0.06667" units="cm"/>
      <inkml:brushProperty name="height" value="0.06667" units="cm"/>
      <inkml:brushProperty name="color" value="#ED1C24"/>
      <inkml:brushProperty name="fitToCurve" value="1"/>
    </inkml:brush>
    <inkml:brush xml:id="br1">
      <inkml:brushProperty name="width" value="0.06667" units="cm"/>
      <inkml:brushProperty name="height" value="0.06667" units="cm"/>
      <inkml:brushProperty name="fitToCurve" value="1"/>
    </inkml:brush>
  </inkml:definitions>
  <inkml:traceGroup>
    <inkml:annotationXML>
      <emma:emma xmlns:emma="http://www.w3.org/2003/04/emma" version="1.0">
        <emma:interpretation id="{10066720-9B99-4261-8F8A-C6614EBCA8C7}" emma:medium="tactile" emma:mode="ink">
          <msink:context xmlns:msink="http://schemas.microsoft.com/ink/2010/main" type="writingRegion" rotatedBoundingBox="821,6267 26701,6366 26659,17352 779,17254"/>
        </emma:interpretation>
      </emma:emma>
    </inkml:annotationXML>
    <inkml:traceGroup>
      <inkml:annotationXML>
        <emma:emma xmlns:emma="http://www.w3.org/2003/04/emma" version="1.0">
          <emma:interpretation id="{B6562056-58C1-4990-8EB6-E866C9DE1657}" emma:medium="tactile" emma:mode="ink">
            <msink:context xmlns:msink="http://schemas.microsoft.com/ink/2010/main" type="paragraph" rotatedBoundingBox="1583,6240 18008,6472 17994,7481 1569,7249" alignmentLevel="2"/>
          </emma:interpretation>
        </emma:emma>
      </inkml:annotationXML>
      <inkml:traceGroup>
        <inkml:annotationXML>
          <emma:emma xmlns:emma="http://www.w3.org/2003/04/emma" version="1.0">
            <emma:interpretation id="{9760E528-7A46-4E4F-A2AB-0BB675E46F0B}" emma:medium="tactile" emma:mode="ink">
              <msink:context xmlns:msink="http://schemas.microsoft.com/ink/2010/main" type="line" rotatedBoundingBox="1583,6240 18008,6472 17994,7481 1569,7249"/>
            </emma:interpretation>
          </emma:emma>
        </inkml:annotationXML>
        <inkml:traceGroup>
          <inkml:annotationXML>
            <emma:emma xmlns:emma="http://www.w3.org/2003/04/emma" version="1.0">
              <emma:interpretation id="{359E3B60-698A-43F0-B40B-4E8CAD77A7C9}" emma:medium="tactile" emma:mode="ink">
                <msink:context xmlns:msink="http://schemas.microsoft.com/ink/2010/main" type="inkWord" rotatedBoundingBox="1583,6240 18008,6472 17994,7481 1569,7249"/>
              </emma:interpretation>
              <emma:one-of disjunction-type="recognition" id="oneOf0">
                <emma:interpretation id="interp0" emma:lang="en-IN" emma:confidence="0">
                  <emma:literal>Elasticisation)</emma:literal>
                </emma:interpretation>
                <emma:interpretation id="interp1" emma:lang="en-IN" emma:confidence="0">
                  <emma:literal>Elasticising</emma:literal>
                </emma:interpretation>
                <emma:interpretation id="interp2" emma:lang="en-IN" emma:confidence="0">
                  <emma:literal>Easement</emma:literal>
                </emma:interpretation>
                <emma:interpretation id="interp3" emma:lang="en-IN" emma:confidence="0">
                  <emma:literal>Easements</emma:literal>
                </emma:interpretation>
                <emma:interpretation id="interp4" emma:lang="en-IN" emma:confidence="0">
                  <emma:literal>Isassemble(s)</emma:literal>
                </emma:interpretation>
              </emma:one-of>
            </emma:emma>
          </inkml:annotationXML>
          <inkml:trace contextRef="#ctx0" brushRef="#br0">4785 247 80,'0'-2'322,"-3"-3"31,3 1 26,-3-1-36,1 2-74,-4-1-54,4 3-28,-3-3-13,-1 4-15,4-2-28,-2 1-33,-4 1-31,0 0-27,-5 0-18,0 3-10,-6 1-4,1 1-5,-4 0 1,-3 2-1,3 3 4,-4-1-5,2 0 2,2 2 0,1 1-4,0-2 2,2 2-4,6-4 1,0 3 0,5-3-4,2-1 3,2 1-2,1-2 3,6-1 0,1-3 1,5 3 2,3-5 2,2 0 2,4 0 0,2-2-1,5-1 2,-3-1-3,5-1 4,-4 1 3,1-4 6,-2 4 10,-1-3 16,-3-1 25,1 1 29,-4 2 31,-3-2 51,0 0 47,-4 3 24,-2-3 6,0 6-4,-1-2-22,-3-1-45,4 3-53,-6-2-40,2 3-33,-2-3-28,0 3-19,0 3-12,-2-3-7,2 4-4,-3 3 4,0-3 4,-2 3 1,3 1 1,-4 0 4,4 3 4,2 0-4,-3-3-3,3 4 0,0-3 2,3 3-5,-1-4-2,-2 4-47,6-5-110,-4 4-100,1-3-105,2-1-158,-2 0-157,-1 1-73,1-4 49,2 0 68,0 1 88,1-1 149</inkml:trace>
          <inkml:trace contextRef="#ctx0" brushRef="#br0" timeOffset="254.3186">4959 449 393,'1'-1'474,"4"-2"38,1 2 15,1-3-115,-1 2-158,-4 1-111,4 1-66,-1 0-34,-3 0-19,4 0-14,1 0-6,1 1-4,0 5 0,3-5-2,-5 6 0,2-3 1,4 4 1,-8-1-2,4-1 2,0 4 1,-3-4-1,0 4 1,-2-2 0,2 1-1,0-2 0,-2 0 0,2 0 0,-2 0-1,-1-1-3,1 0-44,-1-1-108,4-2-119,-6-3-129,0 4-70,2-8-31,1 4 23,-2-3 101</inkml:trace>
          <inkml:trace contextRef="#ctx0" brushRef="#br0" timeOffset="727.7097">5328 268 11,'8'-9'391,"-3"2"52,6 0 28,-6 2 17,3-2-136,-7 2-135,7 4-88,-5-2-50,-1 3-28,4 0-12,-4 0-14,-2 4-6,0-1-3,0 4 2,0 2 1,-2 0 3,-4 3-1,1-1-4,-3 1-2,2-1-7,-1 4-2,-1-4-3,2 1-3,0 0 0,4-3-3,-3 1 3,-1-4-1,6 1-1,0-3-1,0 0 0,0-1 3,0 1 2,6-3 1,1-1 0,1 0 5,8 0 0,1 0 1,1-1 0,3-3-1,3 1-1,-2 3 1,2 0 0,-1 0-4,-2 0 0,-2 0-2,2 3-2,-4 1-3,-2 0 3,4 0 0,-6 0 0,0 4 1,-4-2 0,3 1 2,-4-1-1,-3 1 0,-1-3-4,0 3 2,-3 1 3,-1-4-3,-1 1 3,-3 2 4,0-3 3,-5 1 2,0-1 0,-10-1 1,1 2-4,-6-2-3,-3 1-12,-5-1-18,-2 1-99,-5-4-137,4 0-146,-7-4-80,5 2-34,2-3-3,3 2 82</inkml:trace>
          <inkml:trace contextRef="#ctx0" brushRef="#br0" timeOffset="1402.4068">5787 150 70,'-12'-7'306,"3"2"26,-4-2 34,2 2-28,3 1-74,1 1-49,1-1-19,4 1-6,-4 1-18,4 0-34,-1 2-31,1-1-34,2 1-23,0 0-23,0-4-11,0 4-9,5 4-6,3-4 0,0 1-1,2-1 0,6 2-1,-2 0 1,6 1 1,2 1-1,2 1 0,2-1 0,0 1-1,2 2-5,0 0 1,4 0 2,-2-1 3,1 1 0,1 4 2,-2-3 1,1 5 2,3-4-1,-6 2-1,1 1 2,-3 2-3,0-3-2,-2 4-1,-3-3-1,-2 3 0,0 3-2,-4-6 3,-3 3 2,3 1-1,-9-2 0,2 0 0,-3-1 0,1 1 0,-6 1-1,-3 0-1,-2-3 1,1 0 1,-8 0 0,3 0-1,-4 0 1,0-1 0,-6 1 0,-2-4 1,0 3-1,-1-3 0,-2-1 2,-4 4-1,-4-6 0,-1 3-16,-6-4-51,0 3-107,-2-4-104,-6-1-130,1 0-65,-1-2-22,4-2 31,6 0 96</inkml:trace>
          <inkml:trace contextRef="#ctx0" brushRef="#br0" timeOffset="-1279.3438">2948 6 7,'10'-6'381,"1"2"51,-6-1 32,-4 1 32,-1 0-127,-1 0-120,-3 0-82,3 4-42,-7-3-29,1 2-25,1-2-26,-7 3-14,0 0-9,-1 0-7,-5 0-3,-2 3-6,-5-2-2,-1 2-4,-7 1-1,0 4-1,2-4 1,-5 3 0,4-2 0,2 4 0,-1-5 1,5 4 0,0-1 3,4-3-3,5 4 0,-1-1 0,10 0 0,-3-2-2,6-2-3,-1 2 3,7 2-2,7-1 2,-2-1 0,3-2 1,5 5 1,-1-4-1,3 1-2,4-1 0,2 3 1,-3-2 1,2 2-1,1-3-1,-6 4 2,4 1 1,-5-2 0,-1 0-2,-5 1 2,-4 3 2,-4-3-1,-4 3 5,-5 1-2,-7-4-1,-2 4-2,-8-1 1,1-2 0,-3 3 0,1-4-2,1 3 0,-1-4 3,5 1-3,1-1 0,3 1-1,2-4 0,3 3 0,4-3-1,1 0 2,4 0 0,3-1 0,1-1 0,0 2 2,1-1-2,4 0-2,3 1 0,0-2 1,0 1 0,2 1 1,1 1-1,2-3 1,0 3 0,-4-1 0,4 0 0,0 0-2,2 4 2,-6-2 0,1-2 0,1 4 0,-1-1 0,1 0-1,-6-1 1,3 1-3,-3 0-3,-2 0 5,-2-1 0,-1 4 2,-1-2 0,-6 1 5,3-2 0,-4 2-1,1-1-2,-1-1 0,-3 4-1,1-3 0,-1 3 2,-2-3-4,0-1 1,4 2 2,-4 1-1,5-1 1,3 0-1,-6-2 0,3 2 0,1 2 0,-1-3-1,-5 2-2,5 2 1,-3-5 0,5 1 0,-2 0 0,0-1 1,3-1 1,-3 1-1,-3-2 1,3 2-1,1-2 1,-1-1-3,8 1 1,-5 0 0,5 0 2,-3-2-1,0 2-1,3-2 1,0 1 1,0 0-2,6-1-2,-4 1 1,3-3 0,6 5 0,-1-5 1,6 2 1,5-2 0,4 2-1,4 1 1,5-4-1,1 3 0,4-3-1,2 4-1,-2-4 2,3 0 0,3 1-1,-4-1-1,-1 0 0,-1 0 3,-2 0-1,-3 0 0,-4 0 2,-3 0 0,-7 0 0,-4 0-2,-4 0 1,0 0-1,-3 0 0,-1 0 2,-6 0 1,4 0 1,-4 0 4,-2 0 3,3 0 4,-3 0-2,0 0-10,0-1-18,0-3-72,-3 1-137,1-1-175,-4-3-88,-1 0-40,4-1-9,3 0 55</inkml:trace>
          <inkml:trace contextRef="#ctx0" brushRef="#br0" timeOffset="-600.6511">3951 95 178,'13'-7'342,"-2"-1"48,-6 4 46,0-2-73,-5 5-67,3-6-52,-3 7-37,0-4-39,0 4-41,-3-1-39,3 1-29,0 0-20,-2 0-15,2-3-9,-6 6-4,4-3-3,-1 0-5,-5 1-1,1 3 0,-1-1-2,-5 2 0,-3 1 0,0-2 0,2 5-1,-5-2-3,1 4 3,0-3-2,-3 1 2,-3 2 0,4 1-1,0 1 4,-1 1-1,1 2 2,-1-1-1,3 3 2,-3-3-3,5 1-1,0 2 2,3 0-2,4 1-2,-3 0 1,4-4-1,4 3 1,2-4-1,-1 3 2,3-2 1,3 3-2,-1-5 1,2 1 0,3-2 2,1 1-2,-2-1 0,2 0-2,3-2 2,-1 2 0,6-1-1,-3-3 1,3 3 0,2-3 2,-4 3-2,5-3-1,2-1 1,-8 0 0,2 0 0,4 0 0,-5 0 2,7-2 2,-2-1-2,-1 3 2,-2-2-2,-1-1-1,-3 0 0,1 2-2,-2-5 1,-1 6 0,-5-7-1,3 4 1,-2 0 0,-1-1 0,-3-2 0,4 2-2,-6-3 1,2 3-1,1-2 4,-8-1-4,-1 4 4,1-4-5,-3 0-5,3 1-44,0-1-113,-8 0-118,2-1-140,-2-3-65,4 0-33,4 0 21,7-3 101</inkml:trace>
          <inkml:trace contextRef="#ctx0" brushRef="#br0" timeOffset="2033.1354">7123 247 209,'-1'-2'366,"1"0"24,0-3 16,0 3-79,0-3-110,0 2-61,0 2-18,0-2-6,0 2-6,0-3-7,0 1-20,0 3-27,1-4-24,6 3-18,-6-2-11,3 3-9,0 0-3,0 0-5,-3 0-2,2 0-1,-1 0 1,-2 3 0,3-2 0,-3 4 1,0 1 1,-3-2-1,1 0 0,-1 1 0,2-1-1,-6-1 1,2 1-1,4-1 3,-2-1 1,-1 0 1,4-2 3,-1 2 19,1-2 49,0 0 93,0 0 79,0 0 45,0-2 20,0 0-10,1-3-41,6 1-92,-2-1-78,3-2-49,-4 3-23,4 0-11,-6-2-5,3 1-3,1 4-3,-4-2-4,1 0-44,0 2-102,-3 1-85,0 0-81,0 0-150,-6 0-153,4 0-81,-9 1 37,1 2 48,-2 1 61,0 3 143</inkml:trace>
          <inkml:trace contextRef="#ctx0" brushRef="#br0" timeOffset="2478.5386">6974 575 182,'-3'2'252,"3"1"11,5-3-30,1 2-66,7-2-36,0 3-9,4-3 8,1 0 12,1 0 7,-1 2-10,0-2-17,-1 2-16,3 1-21,-8-1-22,1 0-17,-3 1-17,1-1-5,-3 2-7,-6-1 9,-2 1 7,0-1 9,-2 2 10,-4-4 6,-1 3 6,-7-1-6,1 1-8,-1 0-7,1-1-9,-3-2-8,3 2-5,2-3 0,4 1 4,-1-1 22,3 0 30,-1 0 49,1 0 34,4-1 15,-3 1 4,1-3-18,6 2-36,1-2-42,-3-1-39,4 0-21,1 0-25,-4 1-58,3-1-67,1 2-60,-4-3-147,-2 0-189,0 1-103,0-3-10,-2 2 34,4-2 41,3 0 135</inkml:trace>
          <inkml:trace contextRef="#ctx0" brushRef="#br0" timeOffset="-3711.4592">72 19 35,'-3'-3'311,"3"2"50,-1 1 45,1-3-12,-4 3-64,3-2-63,1 2-42,-3-3-34,-1 3-37,4 0-37,0 0-31,0 0-18,0 0-5,0 0-2,0-1 7,-1 1 13,1 0 15,0 0 23,0 0 32,0-3 36,0 3 16,0 0 7,0 0-9,0 0-16,0 0-27,0 0-37,0 0-22,0 0-19,0 0-13,0 0-16,0 0-7,0 0-8,0 0-9,0-3-4,0 3-3,0 0-5,0 0-4,0 0-1,0 0-4,0 0-2,0 0 2,0 0-4,0 0-2,-3 0-5,1 0-2,2 3-5,0-3-2,0 0 1,0 4 5,0-1 0,2 2 4,1-1 3,-3 3 1,1 2 4,-1 2-1,0 1-1,4 0 2,-4 2 1,0 1 1,0 1 0,-4 0 0,4 0 1,0 3-3,-1-4-3,1 4-1,-3-2 0,1-1 0,2 1 0,-3-1 0,-1-3 4,3 2-3,-2 0 0,1-3 1,-1 0-1,3 0 3,-3-1-3,1 1 2,-4-3 1,6 1-1,-2-2-2,2 0 0,-3-1 1,1 1 1,2-4-3,-3 0 0,0-1 0,3 1 0,0 0 0,0-3 0,0 1 0,0-2 0,0 4 4,0-4-1,0 1-16,0-1-48,-2-1-119,2-3-107,-3 4-127,1-3-164,2-2-161,-3-2-51,3-4 62,0 0 82,3 0 108,4 2 158</inkml:trace>
          <inkml:trace contextRef="#ctx0" brushRef="#br0" timeOffset="-2850.8402">56 91 239,'-1'-2'318,"-7"1"30,3-3 4,0 3-61,2-2-52,0 3-31,1-3-19,2 2-18,0 1-27,0-4-35,2 2-27,1 1-23,0-3-13,2 1-11,3-1-9,-2 3-7,7-2-5,3 0-4,2-2-2,1 2-4,-1 3 0,6-4-2,-5 3-1,2 1 0,-2-3-1,4 3 0,-6 0 0,4 3-1,-2-2 0,2 3-1,-3-1 2,-4 5-2,6-4 2,-8 7-2,-2-4 2,1 1 0,-3 3-4,-3-3 2,-3 1-1,-2 3 1,-2-1 1,-6-2 3,-3 2 2,1 0 0,-6 1-2,2-4 2,-7 3-2,0-3 0,-3 3-1,-2-3 2,1-1 4,2 0 0,-4 0 3,1 0-2,5-3 6,2 3 3,-2-4 5,2 2 3,6-4 2,4 2 2,-3-2 1,3 2-5,4-3 0,0 3-8,5-3-4,-3 0-3,0 0-7,1 1 0,2-1-6,0 0-2,0 0 1,0 0-1,-6 0-2,4 0 1,2 4-1,-3-4 0,8 3 4,1-2 1,2 3 3,-3-1 0,0 1-1,3 3 2,0 0-2,5-3 0,-1 4-1,1 3 2,3-3-1,2 1 0,3 3 3,1-3 0,4 1-1,0-2-3,1 4 1,-1 0 0,-1-2-3,4-1 2,-3 1 0,1-2 1,5 1 0,-3 1-1,-3-1 0,-1-1 0,1-1 1,-5-2-1,-3 2 1,-1 2 4,-4-6 3,3 2-2,-5 1-4,-1-5-1,-2 3 0,-3-2-4,0-1 1,-2 3 1,0-4-1,2 2 4,-5-2 2,1 1-2,-1-1 0,0 0 3,0 0-2,0 0 2,0 0-2,0 0 3,-1 0 2,-4 0-19,-1 4-22,-4-4-83,-3 0-131,-3-4-155,0 4-98,6-3-35,6-2-3,4-2 65</inkml:trace>
          <inkml:trace contextRef="#ctx0" brushRef="#br0" timeOffset="-2583.6587">1537 245 432,'0'-2'487,"0"-1"36,-3-1 16,3 4-110,-1-5-192,1 5-109,0-3-58,1 3-32,2 0-19,-1-1-10,4 1-4,-1 0-5,5 0-6,3-3-18,3 3-62,1 0-107,3 0-111,1-1-117,-2 1-62,0 0-13,2 0 44,-8 0 95</inkml:trace>
          <inkml:trace contextRef="#ctx0" brushRef="#br0" timeOffset="-2363.502">1432 366 324,'-21'7'413,"1"-5"23,6 3 13,3-2-124,1-2-137,5 3-93,-1-4-45,6 4-23,0-4-7,8 0 14,3 3 19,4-3 11,5 0 5,6 4 2,1-4-4,7 0-21,-3 0-16,-1 0-23,4 0-65,-1-4-117,0 4-162,-3-3-96,1-1-50,-3-1-18,1-1 43</inkml:trace>
          <inkml:trace contextRef="#ctx0" brushRef="#br0" timeOffset="3550.437">8754 275 229,'13'-3'321,"-1"-1"18,1 2-3,-5-1-87,-3-1-62,3 1-29,-2 1-1,-1 0 14,-3-3-1,1 3-10,0 0-20,-1-1-24,1 1-24,-1 0-26,-2 2-13,0-5-4,-2 5 1,-1-3 1,1 2 6,-4-2 6,4 3 2,-3 0-5,-3-1-4,-3 1-14,2 0-12,-4 0-12,-7 1-9,6-1-3,-5 3-5,0-2 3,-2 2-2,-5 2-1,-1 2 0,-1-3 3,3 5-1,-7-2 2,6 2-1,-3 1-1,3-1-1,4 2-2,1 3-3,0-6 1,4 4-3,1-1-2,0 3 3,6-4 1,2 2-3,3-3 3,0 2 1,5-3 0,0 3-2,0-4 6,7 2 0,-1-2-1,7-3 2,0 3 0,4-2 2,1-2-5,6-2 0,-1 2 1,2-3 0,3 0 1,-1 0-1,5-3 3,-5 2 3,5-2-3,-4-2-2,0 1 3,-2-3-3,3 0 2,-3 2-3,-2-3-1,-3 1 0,-1-4 0,-2 4 2,-3-1 1,4-1 2,-6-1 3,-1 3 11,-2 0 45,-2 0 70,-3 0 51,3 2 29,-3 1 15,-5 0-3,6 0-44,-4 0-68,1 0-42,-3 1-26,3 2-12,-3-2-7,2-1-1,1 4-3,-3 0-8,0 0-7,0 0-5,0 0-3,0 0-4,-3 0-4,1 0 0,-1 0-1,0 4 4,-2 0 2,0 0 1,-6 3 1,5 1 1,-6-1 2,3 2-2,-3 0-1,4 1 1,-1-1-1,1-1-1,0 4-3,0-2 3,3-1 1,3 1-1,-4 1 5,6-2-2,0 1 1,3-1 1,0 0-3,4 1-2,-1-1-1,1-1 1,4-1 0,2 2-1,-1-2-2,5 0 1,-3 0 0,-1 0 4,6-2-11,-1 2-31,3-2-78,-4-4-100,7 1-71,-1 3-93,2-5-139,1 0-149,6 0-19,2-1 47,1-5 42,7 1 81,3 1 137</inkml:trace>
          <inkml:trace contextRef="#ctx0" brushRef="#br0" timeOffset="4040.9576">10017 317 21,'-10'-1'347,"-1"1"44,-2 0 29,5-3-1,-2 3-93,2 0-87,0 0-56,0-4-30,3 4-24,1 0-22,-1 0-27,5 0-19,-7 0-19,6 0-12,-3 0-5,4 0-10,0 0-2,4 0-6,-3 0-5,6 0 0,-2 0 0,4 0 2,10 0 3,4 0 4,3 0 4,7 0 9,1-3 14,0 3 16,4-4 12,-4 4 7,3-1 11,-4 1 5,-2-3 9,1 3 4,-6-3 20,-5 3 28,-2-1 25,-5 1 16,-1-3 5,-3 3-6,-2 0-20,-3 0-32,-1 0-30,0 0-28,-1-1-26,-3 1-17,0 0-16,0 0-12,0 0-4,0 1-8,0-1-7,0 0-14,-7 0-50,3 3-110,-1-2-105,-3 2-89,0 0-153,-5-2-155,0 3-67,-5-1 50,1 1 70,-4 0 75,2 3 150</inkml:trace>
          <inkml:trace contextRef="#ctx0" brushRef="#br0" timeOffset="4322.3319">9994 496 93,'-13'0'420,"-1"3"47,7-1 23,1 0-1,1-2-161,4 1-142,-6-1-85,7 0-43,-1 0-15,2 0-6,2 0-3,2 0 2,8 0 1,3 0-2,2 0-5,6 0-4,1 0-8,4 0-5,-1 0-5,-3 0-1,4 0-2,0 0-3,0 0 0,-7 0-2,4 0 0,-5 0-2,0 4-7,-4-4-40,4 0-99,-5 0-124,-6 0-138,-4 0-73,-6 0-31,0 1 17,-6-1 91</inkml:trace>
          <inkml:trace contextRef="#ctx0" brushRef="#br0" timeOffset="4712.6691">9821 670 150,'-19'3'352,"6"-3"27,5 3 14,1-3-75,-1 1-117,2-1-94,4 0-47,-1 4-31,3-4-10,3 0 7,2 0 9,6 1 21,7 2 12,4-3 14,7 0 11,2 3 0,9-3-2,-5 1-12,10-1-7,-2 0-12,1 0-8,-3 0-11,6 3-6,-8-3-6,2 0 3,-4 0 5,-6 0 5,1 0 1,-7 0 5,-4 0 0,-1 0 8,-1 0 3,-6 0-1,-4 0 1,2 0-8,-3 0 2,-3 0-14,0 0-5,-2 0-4,-1 0-5,3 0-1,-5 0-7,0-3-19,0 3-45,-2 0-45,-1-1-106,1-2-152,-6 0-159,3 2-73,-1-4-1,4-1 16,2 1 93</inkml:trace>
          <inkml:trace contextRef="#ctx0" brushRef="#br0" timeOffset="5315.2402">11085 321 253,'3'-5'489,"-1"-2"49,5 0 21,-7 3-14,0 1-219,1-1-137,-1 3-81,0 1-42,0-3-24,0 3-16,0 0-10,0 3-10,-1-2-5,1 6-1,-7 1 0,2 2 6,0-2-2,1 1 1,-3 3 1,1 2-5,-2-2 6,0 1-5,-3-2 2,4 4 0,1 0-2,-7-3-2,0-1 0,3 0 0,-1-2 0,6 0 0,1 1 0,0-4 0,0 2 0,0-1 2,3-4-2,-3 2 0,3 1 0,1-1 2,-3-4-1,-1 1-1,4 2 0,0-4-1,0 0 4,0 1-3,0-1 0,4 0 3,-1 0 2,2 0 1,3 0-4,0-1 3,6 1-3,4-4 2,-2 4-2,8-2-2,-3 2 0,4 0 0,-2 0-1,6 0-4,-3 0 1,-1 0-1,4 0 5,-3 2-3,-2 2 0,1-3 1,-2 3-1,3-2 2,-6 3-4,1-2 3,0 1 0,-5 0 2,-1 0-2,-4 1 0,-1 1 0,-2-3 2,-5 2 0,-2 0 2,-1-1 0,0 1 0,0-3 3,0 3 0,-1-1 6,-4-1 2,-3 1 2,-3-1 4,-4-1-1,-6 1 0,-3-2-5,-5 2-7,2 1-19,-7-4-25,-4 3-34,-2-2-114,0-1-136,-5 0-143,1-4-60,0 1-18,2 2 12,10-3 100</inkml:trace>
          <inkml:trace contextRef="#ctx0" brushRef="#br0" timeOffset="6246.191">12245 440 411,'2'-2'476,"1"1"29,-1 1 21,-2 0-127,3 0-164,-3 0-112,0 0-59,0 0-30,0 3-16,0 2-9,-3-1-2,3 3-4,-5 1-5,0-1 4,0 2-4,-1 0 2,1-2 0,0 1 2,1 3 3,0-4-5,3-1 2,-2 1-1,-1-1 0,3-1-1,-2-2 0,-1 1 2,4-3 3,0 2 4,0-3 7,0 0 24,0 0 42,4 0 37,-4 0 18,0-3 4,4-2-2,3 2-18,-2-4-44,4-2-27,2 1-28,4-3-10,-2 3-8,6-3-2,-1 2-1,2-1-6,-2 1 0,6 1 0,-3 1 1,-2 2 0,2-2 0,0 3-8,0 0 2,-3 1 0,2 2 2,-4 1 1,2 0-2,1 0 3,-6 4 0,2-1 2,-3 2-1,0 2-3,-4-2 1,0 5 3,-7-1 1,3 0 0,-4 1 3,-4-1 4,3-1-1,-2 3-3,-5-3 3,3 3 0,0-4-1,-6-2 0,6 2-1,-3-3 3,6 0 0,-4 0 1,1-1 2,2-3 5,-2 4 6,3-3 0,2-1 4,-6-1-4,4 1-2,-1-4-5,2 1-4,1-2-7,1-2-4,4 0-2,1 0-4,4-4-1,3 3-5,0-3 2,6 3 0,0-1 0,2 0 4,0 1-1,0 1 4,3 0 1,-3 2 0,-2 1-3,2 0-1,0 1 2,0 2 1,-4-3-1,2 4 1,-4 0 2,1 4 3,0-3-2,-3 2-2,0 1 2,-4 3 0,4-2 4,-5 4-3,-3-2 1,-2 2 1,0 1 2,-3-1 4,-3-1-4,0 3-1,-2-3 0,0 3 0,-3-3 0,0 3-1,0-4 0,2 1 2,-5-1-1,3 0-7,-5 0-31,5-3-38,1 1-32,-1 0-91,0-3-128,0 1-143,-1-3-63,-3-3-11,4 3 4,7-2 78</inkml:trace>
          <inkml:trace contextRef="#ctx0" brushRef="#br0" timeOffset="6606.4453">13366 499 338,'12'-3'432,"-2"-1"29,1 4 17,-1-3-123,-5 3-138,1 0-100,-4 0-56,-2 3-23,0-2-10,0 5-2,-5-2-1,-3 2 5,0 1-1,-2 4-3,-1-3-1,-2 3 0,0 0-7,0-2-3,1 0-4,4 3 1,1-3-6,1-2-4,4 2 3,2-4 0,0 2-2,0-3 3,2 0 7,4 0 11,-4-4 21,9 3 26,2-6 24,0 3 16,1-4 11,7 3 7,0-5-11,3 2-21,2-2-21,-1-1-17,4 0-20,-3 0-18,-1-2-10,1-1-9,-2 1-7,-6 3-27,0-5-52,-6 4-33,1 0-84,-5 0-122,-8 1-129,-3-1-93,-3-4-13,-7 6 4,0-2 62,2 2 119</inkml:trace>
          <inkml:trace contextRef="#ctx0" brushRef="#br0" timeOffset="7094.9995">14174 375 412,'16'0'482,"-3"-2"30,0 2 20,-5 0-116,3 2-174,-4 0-115,1 1-62,0 1-27,-3 4-19,1 0-4,-4-1 0,1 5-4,-3-2 1,0 1-1,-3 1-2,3 0-4,-2-3-5,-4 2 0,6 1 0,-5-4-3,2 3 2,1-3 1,-1-1 0,1 2 1,-1-6 0,0 4 0,1-3 1,2-3-2,-3 2 2,3 0 9,-2-2 14,2-1 29,-3 0 24,-2-1 12,2-2 1,-5 0-2,0 2-16,-2-3-28,1 1-27,-3-2-10,0 3-7,-1-2-2,0 3-1,-3-5-3,3 6 4,-3-1-1,-2 1 1,4 0 1,-5 0-1,4 0-2,-1 1-1,0-1 0,2 6-2,-1-5-4,2 3 3,1-1-1,5 1-2,-4-1 1,3 2 0,6 1 4,-4-1-2,6 2 6,0-4 1,6 2 0,-4 0 1,9 2 1,-1-3-2,3 1 1,4-1 1,4 1 1,0 0 5,5-3-20,3 2-38,1-1-56,4-2-141,-1 2-165,4-3-114,-6-3-39,1 2 6,2 1 40,-1 0 132</inkml:trace>
          <inkml:trace contextRef="#ctx0" brushRef="#br0" timeOffset="7895.7529">15023 489 77,'11'-2'399,"-3"-1"42,0 3 21,-3 0-15,0 0-142,0 3-135,0-1-81,-5 1-38,0-2-13,0 5-5,-5-1-4,3 0-1,-4 2-1,-1 0 2,-1 4-5,0-4 2,-3 1 2,5 0-2,-2 0 0,-4-1-6,8-2 0,-4-2-7,3 2-3,2-1-1,-2-1 6,3-1-1,-1 0 9,0-2 20,3 0 47,0 0 82,0 0 69,0-2 36,0 2 6,6-5-11,1 1-48,1-4-86,4 3-73,1-6-47,8 3-20,-2 1-9,1-4-3,4 3-3,-2 1-1,2-2 8,-3 2-1,0 2 5,-3-1-5,-1 2 3,-1 2 1,-3-1-1,0 2-5,0-2-1,-2 3 1,-1 0-2,1 3-1,-6-2 0,3 4 4,-7-2 5,4 4 1,-2-2 4,-3 2-2,-3 2 2,-3 1-3,-2 1 7,-3 1 0,-2-4 0,-2 4-1,2-3 0,-6 3 4,5-3-6,1 0 0,-6 0-4,6-2 7,-3 1-2,6-4 0,1 0 1,0 2-2,1-5 5,4 6 4,-3-7 7,2 0 6,4 0 3,-2 0 1,-1 0-5,8 0-11,-1-7-9,3 3-12,1-3-4,2-1-6,4 0-2,3 1-3,2-2 3,-1-3 5,11 3-1,-9-1 4,8-1 2,-4 2 9,2 0-2,4 0 1,-3-2 1,-2 3 2,2-1-1,-4 2 6,2 4-4,-3-2 1,0 1-2,-3 1-3,-2-2-1,-2 5-8,-1 0 3,0 0 2,0 0 1,-1 0-1,0 5-1,-3-2 1,3 1-3,-3 3 5,-4-1-1,-2 1 3,0 4 6,-6-3 1,0 3 4,-2-3-2,4 3 3,-7-3 0,0 4-5,0-3 2,-1 0-2,0 0 2,1-1-2,-2-3-1,-1 2 0,3 1 2,-2-4 4,2 2-10,0-5-54,0 3-75,0-1-71,3-3-160,-4 0-163,1 0-117,0-3-8,0-2 37,8 2 55,5-4 151</inkml:trace>
          <inkml:trace contextRef="#ctx0" brushRef="#br0" timeOffset="8310.1144">16231 333 35,'0'-5'392,"0"1"45,0 0 22,0 1 20,4-1-140,-4 4-126,3-4-67,-2 4-31,-1-3-14,0 3-9,4-4-15,-4 4-21,0-1-15,3 1-16,-3 1-11,2 3-7,2-1-5,4 1-1,5 0 1,0 3 3,0 1-1,0 0 2,1 1 2,-4 3 1,-1 0 11,4 2 10,3-1 6,-3 5 8,0-3 34,-2 0 23,-3 2 0,-1 1-1,-7 0 0,0-3-8,0 4-32,-7 0-24,-1 0-8,-3-3-11,-3 3-5,-6-3-2,-2 3 1,-4 0-14,-6-4-68,-8 2-71,-8-3-167,-12 0-198,-4-3-108,-8-3-46,-5 3 37,-3-3 55,-7-1 157</inkml:trace>
          <inkml:trace contextRef="#ctx0" brushRef="#br0" timeOffset="9176.5301">12273 238 65,'3'-5'362,"-3"0"36,2 4 23,-2-2-13,3-2-101,0 3-81,-3 1-56,2 1-24,-2-4-16,3 4-17,0 0-25,-3 0-25,0-1-18,0 1-12,0 0-9,0 1-9,0-1-4,-6 0-5,4 4-2,-9-1 0,1 2 0,-6-1-1,0 4 0,-2-1 2,-3 2 3,-1-2 2,-2 2 2,1 2 6,-2 1 8,-2-1 3,1 4 5,0-4 6,1 4 11,-4 1 8,1-2-2,-4 1-1,5 0-1,0 1-7,-1 2-13,0-3-7,-1 1-2,6 0-5,-2 1-1,-3-2-4,9 3-4,-2-3-2,2 4-4,4-2-4,3 1-2,0 0 0,4 0-2,7 1-2,1-1 1,0 0 2,5-2-1,4 3-22,2-4-47,5 0-45,4 0-140,1-3-172,7-1-126,3-3-43,9-3 14,0-2 28,2 1 130</inkml:trace>
          <inkml:trace contextRef="#ctx0" brushRef="#br1" timeOffset="47090.6127">1793 961 70,'-36'-4'276,"-1"1"-8,2-1-26,-7-1-98,-3 1-121,2 1-73,-7-2-40,2 3 5,-2 0 22,-1-1 17,0 1 10,-4 2 7,-3-2-6,2 2-29,-3 0-53,-7 0-27,0 0-10</inkml:trace>
        </inkml:traceGroup>
      </inkml:traceGroup>
    </inkml:traceGroup>
    <inkml:traceGroup>
      <inkml:annotationXML>
        <emma:emma xmlns:emma="http://www.w3.org/2003/04/emma" version="1.0">
          <emma:interpretation id="{FE3FAF46-AA9F-439B-85C4-DB39CD98CA02}" emma:medium="tactile" emma:mode="ink">
            <msink:context xmlns:msink="http://schemas.microsoft.com/ink/2010/main" type="paragraph" rotatedBoundingBox="10918,7292 15158,7145 15160,7203 10920,7350" alignmentLevel="6"/>
          </emma:interpretation>
        </emma:emma>
      </inkml:annotationXML>
      <inkml:traceGroup>
        <inkml:annotationXML>
          <emma:emma xmlns:emma="http://www.w3.org/2003/04/emma" version="1.0">
            <emma:interpretation id="{BD31326C-AA04-4282-B426-EE053B5BF270}" emma:medium="tactile" emma:mode="ink">
              <msink:context xmlns:msink="http://schemas.microsoft.com/ink/2010/main" type="line" rotatedBoundingBox="10918,7292 15158,7145 15160,7203 10920,7350"/>
            </emma:interpretation>
          </emma:emma>
        </inkml:annotationXML>
        <inkml:traceGroup>
          <inkml:annotationXML>
            <emma:emma xmlns:emma="http://www.w3.org/2003/04/emma" version="1.0">
              <emma:interpretation id="{FA619985-BFF8-416B-A6EF-C064A3299B26}" emma:medium="tactile" emma:mode="ink">
                <msink:context xmlns:msink="http://schemas.microsoft.com/ink/2010/main" type="inkWord" rotatedBoundingBox="10918,7292 10969,7293 10968,7296 10917,7294"/>
              </emma:interpretation>
              <emma:one-of disjunction-type="recognition" id="oneOf1">
                <emma:interpretation id="interp5" emma:lang="en-IN" emma:confidence="0">
                  <emma:literal>-</emma:literal>
                </emma:interpretation>
                <emma:interpretation id="interp6" emma:lang="en-IN" emma:confidence="0">
                  <emma:literal>_</emma:literal>
                </emma:interpretation>
                <emma:interpretation id="interp7" emma:lang="en-IN" emma:confidence="0">
                  <emma:literal>.</emma:literal>
                </emma:interpretation>
                <emma:interpretation id="interp8" emma:lang="en-IN" emma:confidence="0">
                  <emma:literal>¢</emma:literal>
                </emma:interpretation>
                <emma:interpretation id="interp9" emma:lang="en-IN" emma:confidence="0">
                  <emma:literal>~</emma:literal>
                </emma:interpretation>
              </emma:one-of>
            </emma:emma>
          </inkml:annotationXML>
          <inkml:trace contextRef="#ctx0" brushRef="#br1" timeOffset="48379.5271">9392 981 42,'-6'0'229,"-2"0"-20,3 0-25,-3 0-108,3 0-109,-1 0-69,1-1-28,0 1-17,2-2-3</inkml:trace>
        </inkml:traceGroup>
        <inkml:traceGroup>
          <inkml:annotationXML>
            <emma:emma xmlns:emma="http://www.w3.org/2003/04/emma" version="1.0">
              <emma:interpretation id="{8FE32E7D-D6A9-4EFA-9167-09E6DD065F3E}" emma:medium="tactile" emma:mode="ink">
                <msink:context xmlns:msink="http://schemas.microsoft.com/ink/2010/main" type="inkWord" rotatedBoundingBox="12932,7269 13026,7265 13027,7277 12933,7280"/>
              </emma:interpretation>
              <emma:one-of disjunction-type="recognition" id="oneOf2">
                <emma:interpretation id="interp10" emma:lang="en-IN" emma:confidence="0">
                  <emma:literal>_</emma:literal>
                </emma:interpretation>
                <emma:interpretation id="interp11" emma:lang="en-IN" emma:confidence="0">
                  <emma:literal>-</emma:literal>
                </emma:interpretation>
                <emma:interpretation id="interp12" emma:lang="en-IN" emma:confidence="0">
                  <emma:literal>.</emma:literal>
                </emma:interpretation>
                <emma:interpretation id="interp13" emma:lang="en-IN" emma:confidence="0">
                  <emma:literal>~</emma:literal>
                </emma:interpretation>
                <emma:interpretation id="interp14" emma:lang="en-IN" emma:confidence="0">
                  <emma:literal>`</emma:literal>
                </emma:interpretation>
              </emma:one-of>
            </emma:emma>
          </inkml:annotationXML>
          <inkml:trace contextRef="#ctx0" brushRef="#br1" timeOffset="48814.8394">11450 959 4,'-5'2'416,"-5"1"58,2-3 28,0 0 14,-2 0-125,-1 0-167,6 0-110,-3 0-54,0 0-28,4-3-15,-5 3-8,8 0-3,-2 0-6,-1 0-14,4 0-33,0 0-64,4 0-89,-4 0-96,3-2-112,-2 2-44,3-2 2,4 2 46,1-3 79</inkml:trace>
        </inkml:traceGroup>
        <inkml:traceGroup>
          <inkml:annotationXML>
            <emma:emma xmlns:emma="http://www.w3.org/2003/04/emma" version="1.0">
              <emma:interpretation id="{B240F6BF-C7F9-4AFA-BAA0-C7CC274EE8AA}" emma:medium="tactile" emma:mode="ink">
                <msink:context xmlns:msink="http://schemas.microsoft.com/ink/2010/main" type="inkWord" rotatedBoundingBox="15115,7161 15158,7158 15159,7163 15116,7166"/>
              </emma:interpretation>
              <emma:one-of disjunction-type="recognition" id="oneOf3">
                <emma:interpretation id="interp15" emma:lang="en-IN" emma:confidence="0">
                  <emma:literal>-</emma:literal>
                </emma:interpretation>
                <emma:interpretation id="interp16" emma:lang="en-IN" emma:confidence="0">
                  <emma:literal>&lt;</emma:literal>
                </emma:interpretation>
                <emma:interpretation id="interp17" emma:lang="en-IN" emma:confidence="0">
                  <emma:literal>.</emma:literal>
                </emma:interpretation>
                <emma:interpretation id="interp18" emma:lang="en-IN" emma:confidence="0">
                  <emma:literal>r</emma:literal>
                </emma:interpretation>
                <emma:interpretation id="interp19" emma:lang="en-IN" emma:confidence="0">
                  <emma:literal>_</emma:literal>
                </emma:interpretation>
              </emma:one-of>
            </emma:emma>
          </inkml:annotationXML>
          <inkml:trace contextRef="#ctx0" brushRef="#br1" timeOffset="49358.2939">13582 848 226,'-9'2'368,"4"-2"21,-2 0 13,2 0-94,1 0-109,0 0-57,3 0-20,-2 0-4,-1 0 0,4 0 2,-1 0-16,1 0-26,0 0-21,0 0-20,0 0-11,0 0-10,0 0-10,1 0 0,-1 0-6,0 0-4,4 0-11,-1 0-34,-3 0-59,1 0-85,3 0-89,-3 0-116,-1 0-56,7-2-5,1 2 42,5-3 74</inkml:trace>
        </inkml:traceGroup>
      </inkml:traceGroup>
    </inkml:traceGroup>
    <inkml:traceGroup>
      <inkml:annotationXML>
        <emma:emma xmlns:emma="http://www.w3.org/2003/04/emma" version="1.0">
          <emma:interpretation id="{F834A765-2BB2-45B6-B1B6-BBB3BBB818D1}" emma:medium="tactile" emma:mode="ink">
            <msink:context xmlns:msink="http://schemas.microsoft.com/ink/2010/main" type="paragraph" rotatedBoundingBox="1958,8397 18589,8460 18587,9008 1956,8944" alignmentLevel="3"/>
          </emma:interpretation>
        </emma:emma>
      </inkml:annotationXML>
      <inkml:traceGroup>
        <inkml:annotationXML>
          <emma:emma xmlns:emma="http://www.w3.org/2003/04/emma" version="1.0">
            <emma:interpretation id="{FE646936-E143-49AD-856C-DD6DE0471C03}" emma:medium="tactile" emma:mode="ink">
              <msink:context xmlns:msink="http://schemas.microsoft.com/ink/2010/main" type="line" rotatedBoundingBox="1958,8397 18589,8460 18587,9008 1956,8944"/>
            </emma:interpretation>
          </emma:emma>
        </inkml:annotationXML>
        <inkml:traceGroup>
          <inkml:annotationXML>
            <emma:emma xmlns:emma="http://www.w3.org/2003/04/emma" version="1.0">
              <emma:interpretation id="{E517D929-2094-4800-B7AC-951FE40655DE}" emma:medium="tactile" emma:mode="ink">
                <msink:context xmlns:msink="http://schemas.microsoft.com/ink/2010/main" type="inkWord" rotatedBoundingBox="1957,8468 4805,8479 4803,8906 1956,8895"/>
              </emma:interpretation>
              <emma:one-of disjunction-type="recognition" id="oneOf4">
                <emma:interpretation id="interp20" emma:lang="en-IN" emma:confidence="0">
                  <emma:literal>a-is</emma:literal>
                </emma:interpretation>
                <emma:interpretation id="interp21" emma:lang="en-IN" emma:confidence="0">
                  <emma:literal>a-I,</emma:literal>
                </emma:interpretation>
                <emma:interpretation id="interp22" emma:lang="en-IN" emma:confidence="0">
                  <emma:literal>a-Js</emma:literal>
                </emma:interpretation>
                <emma:interpretation id="interp23" emma:lang="en-IN" emma:confidence="0">
                  <emma:literal>a-b</emma:literal>
                </emma:interpretation>
                <emma:interpretation id="interp24" emma:lang="en-IN" emma:confidence="0">
                  <emma:literal>a-IT</emma:literal>
                </emma:interpretation>
              </emma:one-of>
            </emma:emma>
          </inkml:annotationXML>
          <inkml:trace contextRef="#ctx0" brushRef="#br1" timeOffset="16781.1134">952 2273 192,'3'-5'261,"0"2"21,-3-1-28,2 3-57,1-4-19,-3 3-2,2-3 14,-2 2 6,3 2-1,0-2-13,-3 0-24,0 1-29,0-2-30,0 4-25,0-3-18,0 1-13,0 0-8,0-3-7,0 3 1,0 0 5,-3-1 8,0-2 3,1 3 8,-3-3 15,-1 4 9,1-2 2,-3-1-6,0 1-1,1-1 2,-1-1 6,0 2-2,0 0 1,-1 2 8,1-3 14,0 4-3,-2-3-15,4-1-9,-2 4-13,1-3-14,-1 3-19,0-4-12,0 4-6,3 0-7,-3 0-1,0 0 0,0 4-1,2-4-1,-9 3 3,3 1-2,-3 0 1,-4 0-2,0 2-1,-1 2 1,-1 0 0,-1-1 1,-2 2-4,-2 3 5,-3-3-4,4 2 0,2 4 1,2-3-4,4-1 5,-3 4-3,6-4 6,1 0-3,2 1 0,1 0-1,2-1-2,0-2 1,3 3 1,2-4 0,2 3-1,-3 1 2,4-5-2,0 1 4,4-1-2,-3 2 0,2-1 4,-1-4-4,5 3 2,-3-2-2,4-1 0,-3 1 1,3-2-4,0 1 3,-3-1 0,5-2-2,-2 2-3,0-3-2,1 3 6,3-3-4,0 0 4,-2 0 1,3 0 3,3-3 4,0 3-2,-2-3 1,7-1 0,-1 2 0,0-3-4,0-1-1,0 1-1,5 0 2,-3-2-2,2 0 4,-3-1 1,0-3-2,-4 3 3,4 1-6,-5-5 0,2 1 0,-2 1 0,-3-2 0,1 3 2,-1-3-1,0 3 3,-2-1-2,-1 1 5,-2 1 7,0 1 2,0 0 7,-3-1 6,-2 1 4,2 3 1,0-3-4,-2 3-1,-2 3-3,-1-2-5,4 1-5,-1 0-4,-3 2-3,0-4-2,0 4-4,0 0-1,0-1-5,0 1 1,-3 0-2,-1 1-5,4-1 1,-1 4-5,1-4 4,-3 4 3,-1-1 3,3-2 1,-4 6 2,-1-2 7,1 1-3,0 1 0,0-2-4,0 6 2,-3-3-1,2 2-2,1-1 2,0 0 0,0 1 2,1-1-2,-3 3 1,2-4-2,2 3 0,2-3 1,-3 3 1,3-3-1,1 3 3,-3-3-2,3-1 1,3 2-3,-3-2-1,5 1 3,-4 1-2,6-2 0,-3 0-1,4-2 2,0 3 0,-1-4-1,4 3 0,-1 1 0,1-4 2,2 3-2,3 0 0,-3-2 0,0 1 2,1-1 0,5-2-2,-4 2 0,4-1-4,-5-1-10,6 2-77,-3-3-83,-4 0-63,5 1-55,-2-1-114,5 0-112,1-2-71,4-2-6,6 0 18,2-1 34,4-1 101</inkml:trace>
          <inkml:trace contextRef="#ctx0" brushRef="#br1" timeOffset="17312.6224">1693 2422 7,'-11'-1'269,"1"1"38,-1-2 33,1 2-24,2 0-57,4 0-33,-3 0-20,2-4-15,4 4-23,-3 0-30,1 0-30,3 0-30,0 0-24,0 0-21,0 4-13,0-4-9,7 0-5,-6 0 2,11 0 4,-3 0 6,9 0 6,9 0 4,0 0 2,10 0-2,2-4 0,3 4-1,4-1 1,1 1 1,-4-4 5,3 2 6,-1 2 2,-3-1 9,-3 1 11,-6-4 11,-2 3 16,-7 1 16,-2 0 26,-6 0 30,-1-2 29,-4 2 15,-3 0 10,0-4-4,-3 4-13,-3 0-35,1 0-34,0 0-31,-3 0-28,0 0-22,2 0-18,1 0-8,-3 0-10,0 0-6,0 0-5,-3 0-6,1 0-17,2 0-31,-3 0-92,-2 0-120,2-1-91,-5 1-156,0-3-155,1 3-100,-1-3 21,3-2 83,-1 3 73,6-3 150</inkml:trace>
          <inkml:trace contextRef="#ctx0" brushRef="#br1" timeOffset="17713.9509">2661 2213 145,'1'-5'311,"3"1"40,-4 0 46,0-2-54,1 5-58,-1-2-35,3-1-25,1 4-25,-4-4-33,1 3-38,-1 1-23,0 0-15,0-3-7,0 3-10,0 0-8,0 0-17,0 0-17,0 0-17,0 0-10,0 3-4,0-2-1,0 3 0,0 0 5,3 3 3,1 0 3,-4 2 1,1-2 2,-1 5 7,-1 0 5,1-1-4,-4-1-2,1 5-2,2-4-5,-3 4-7,1-1-7,2 0 4,-3 0 1,3-2-1,-6 2 1,6-4-4,-4 1 5,-2 1-3,7-4 0,0 3-2,-1-3-3,-2-1-2,1 2-29,-4-4-32,6 2-49,-2-3-113,-4 1-120,4 0-140,-3-3-50,-1-2-10,-1 3 26,1-6 101</inkml:trace>
          <inkml:trace contextRef="#ctx0" brushRef="#br1" timeOffset="18770.2291">2712 2426 181,'0'0'281,"0"0"27,0 0-15,0 0-63,0 0-49,0 0-31,0 0-19,0-4-19,0 4-18,0 0-21,0 0-22,0 0-17,0 0-8,3 0-2,-3 0 8,5 0 10,-3 0 9,1 0 10,0 0 5,2 0 4,-3 0-7,6 0-6,0 0-8,3 0-9,-2 0-7,1 0-7,3 0-7,1 0-9,1 0-3,1 0-2,0 0 0,2 0-5,-1 0 2,1 4 2,1-4-4,2 0 0,-7 1 0,6 1 4,-3 2-2,-1-3-1,2 3 2,-2-4-1,-2 3 0,3 1-4,-1-1 1,-4-1 0,1 3 1,0-3-2,0 3 2,-3-2 2,1 1 0,-2-2 1,-1 3-2,0-3 0,0 1 2,-3 1-3,0-1 2,0-1-2,-5 1-2,6-3 6,-4 0-4,1 4 1,-3-3-1,0-1 0,0 3 3,0-3 0,0 3-3,0-2 3,0-1-3,0 4 0,0-4 0,-3 2 2,1-2-1,2 1-2,-3-1 2,0 4-1,1-4 3,-1 3-1,0-3 1,-2 0-2,3 1 4,-4-1-2,4 3-2,-2-3-1,-3 1 2,6-1-2,-7 3 0,3-3 1,-2 3 2,3-3-2,-4 1-1,6-1 2,-6 4-1,3-4-2,2 3 1,-2-3 0,0 0-3,-1 0-2,4 1-1,-3-1 4,-1 3-1,4-3 3,-2 0 3,-3 1 3,6-1-2,-7 3-4,3-3 3,-2 0 2,6 3-3,-4-3-2,-2 0 3,6 1-1,-4-1-2,-1 0-4,4 0 4,2 4 1,-6-4 0,4 0 1,-1 0-9,1 0 6,-1 0-4,0 1 2,-2-1 3,3 0 0,-4 0 7,4 2-3,-1-2 2,0 0-2,1 0-3,-3 0 0,-1 0 3,4 0-1,-2 4-1,0-4 2,1 0 1,-2 0-3,4 0 4,-6 1 0,3-1 1,-1 0 3,0 0-1,-3 0 5,3 0 0,-3 0 1,3 0 3,-3 0 3,2 3 4,-1-3-1,1 0 6,0 0 2,-1 0 0,-1 1 5,-1-1 1,-1 0 10,2 0 13,-5 0 19,2 0 17,1 0 20,-1 0 19,3 3 14,1-3 1,1 0-5,0 0-11,-2 0-17,0 0-18,3 0-19,-2 0-16,1 0-9,0 0-9,1 0-10,0 0-7,0 0-7,0-3-8,2 3-7,3 0-4,-5 0-2,2 0 3,0 0-1,3 0-1,0 0-1,-2-1-2,2 1 0,-3 0-5,1 0-18,-1 0-68,0-3-112,3 3-94,-2 0-172,-1-1-199,2-3-90,1 1 13,0-1 82,6-3 77,5 2 165</inkml:trace>
        </inkml:traceGroup>
        <inkml:traceGroup>
          <inkml:annotationXML>
            <emma:emma xmlns:emma="http://www.w3.org/2003/04/emma" version="1.0">
              <emma:interpretation id="{F152FACF-F32B-4C23-97E2-8EE33303C7F0}" emma:medium="tactile" emma:mode="ink">
                <msink:context xmlns:msink="http://schemas.microsoft.com/ink/2010/main" type="inkWord" rotatedBoundingBox="5887,8412 6984,8416 6982,8870 5885,8866"/>
              </emma:interpretation>
              <emma:one-of disjunction-type="recognition" id="oneOf5">
                <emma:interpretation id="interp25" emma:lang="en-IN" emma:confidence="0">
                  <emma:literal>is</emma:literal>
                </emma:interpretation>
                <emma:interpretation id="interp26" emma:lang="en-IN" emma:confidence="0">
                  <emma:literal>iS</emma:literal>
                </emma:interpretation>
              </emma:one-of>
            </emma:emma>
          </inkml:annotationXML>
          <inkml:trace contextRef="#ctx0" brushRef="#br1" timeOffset="19448.9937">4318 2305 216,'0'-6'302,"4"5"39,-1-6-2,-2 7-41,3-5-25,-3-1-18,2 5-17,1-2-24,-3 0-33,2 3-44,-1-1-38,-2-3-22,3 4-7,0-3 0,-3 3 1,0-1-3,0 1-2,0 0-9,0 0-10,0 0-13,0 0-12,0 0-8,0 0-8,0 0-6,0 0-2,0 1 2,0 2-4,0 1 1,0-3 2,0 2 1,0 1 0,0 2-2,0-1 4,0 3-2,0-1 2,0 0-2,0 2 0,0 1-2,0-1 0,0 0 1,0 3-1,0-2 7,0-1-4,0 2 2,0 0 1,0 0-3,0 1 0,0 0-3,0-4 2,0 1 0,0 1 0,0-4 1,2 1 2,1 0-3,-3-2 0,2-2 3,-2 2 4,0-2-5,0 1 3,3-4 2,-3 4 2,0-4-1,-3 0-5,1 0-25,-3-4-40,5 3-56,-3-2-127,-2-5-143,1 3-128,-3-5-44,1 1 1,-2-3 35,0 0 116</inkml:trace>
          <inkml:trace contextRef="#ctx0" brushRef="#br1" timeOffset="19629.1474">4524 2132 202,'-7'-7'348,"3"-1"16,-6 4 9,2-1-95,0 1-143,-2 1-95,2 3-68,3-2-52,-3 2-54,5 2-76,2 1-71,1-1-24,0 0 9,4 3 25</inkml:trace>
          <inkml:trace contextRef="#ctx0" brushRef="#br1" timeOffset="20301.6457">5121 2241 244,'5'-3'303,"1"1"34,-1 0-2,0 2-67,-2-2-43,-2 2-18,3 0-16,-1-3-21,-3 3-32,1 0-35,3 0-33,-4 0-28,0 3-15,-4-3-10,3 0-4,-6 2 1,-1 0 1,2 3 0,-7-1 2,-1 0-1,-1 2 2,2 0-8,-3-2 2,0 4-2,3-2-4,1 1-2,2-2-3,-1 2 1,4 0-2,-1-2 0,2 3 0,4-4 0,2 3 3,2-2-1,1 2-2,2 0 0,6-2-2,-3 2-1,5-2 0,1 4 2,2-6 1,2 4-3,1-2 3,1 2 2,1 0-4,-1 0 0,4 2 0,-3-6 2,2 4 0,1 2 0,-3-2 0,0-2 2,-4 2 3,4-2-4,-6 2-3,1-2-1,-4 2 2,0-3-1,-3 1 0,-1-2-1,0 2 4,-6 1-1,1-5 2,0 5-2,-3-5-2,-3 6 1,0-6 1,1 2 3,-6-2-1,0 5 0,0-5 4,-1 3 3,-3-1 0,0-2-6,-3 2 3,-1-3 5,3 1-3,-4 2 9,-3 0-4,6-3 7,-5 1 1,-2-1 3,0 4 10,2-4-1,-2 0 11,-3 1 5,1-1 2,2 0 5,2 0 6,0 0 6,-2 0 11,2 0 7,1 0 5,2 0-3,-3 0-10,3-1-14,-2 1-17,-1 0-18,4-4-12,-1 4-9,3 0-8,-3-1-11,2 1-38,0-3-56,1 3-52,-2-3-135,-4-1-167,0 3-117,0-7-30,1 2 18,5 1 33,8-5 128</inkml:trace>
        </inkml:traceGroup>
        <inkml:traceGroup>
          <inkml:annotationXML>
            <emma:emma xmlns:emma="http://www.w3.org/2003/04/emma" version="1.0">
              <emma:interpretation id="{CAE88395-D0F3-4552-8205-7A30EF743330}" emma:medium="tactile" emma:mode="ink">
                <msink:context xmlns:msink="http://schemas.microsoft.com/ink/2010/main" type="inkWord" rotatedBoundingBox="8442,8455 18588,8493 18587,9008 8440,8969"/>
              </emma:interpretation>
              <emma:one-of disjunction-type="recognition" id="oneOf6">
                <emma:interpretation id="interp27" emma:lang="en-IN" emma:confidence="0">
                  <emma:literal>Teivisisiesnim</emma:literal>
                </emma:interpretation>
                <emma:interpretation id="interp28" emma:lang="en-IN" emma:confidence="0">
                  <emma:literal>seivisisiesnim</emma:literal>
                </emma:interpretation>
                <emma:interpretation id="interp29" emma:lang="en-IN" emma:confidence="0">
                  <emma:literal>seivisisiesnem</emma:literal>
                </emma:interpretation>
                <emma:interpretation id="interp30" emma:lang="en-IN" emma:confidence="0">
                  <emma:literal>avising-aims</emma:literal>
                </emma:interpretation>
                <emma:interpretation id="interp31" emma:lang="en-IN" emma:confidence="0">
                  <emma:literal>avising-rims</emma:literal>
                </emma:interpretation>
              </emma:one-of>
            </emma:emma>
          </inkml:annotationXML>
          <inkml:trace contextRef="#ctx0" brushRef="#br1" timeOffset="21365.795">7149 2236 28,'21'-7'359,"-2"0"49,-4 1 48,4-2 28,-6 1-119,-1 0-99,1 3-49,-3-4-15,3 4 6,-5 0 6,-3 0 12,6 1 9,-10-1-15,6 4-32,-6-3-49,4 3-51,-1 0-44,-1 3-28,-2 1-15,-1 0-2,0 6 1,0-1 5,0 1 0,0 3-1,-1-1 4,-6 4 2,2-2-4,4 3-3,-6-3-1,6 2 1,-4 0-3,2-2 1,0 0-1,1-3 0,2 1 0,0 0-1,0-4 2,0 3-1,0-3 2,0-2-1,2 1 1,-2-2-1,3-4 5,-3 1 3,0 2 4,0-3-1,0-2 3,0-3-3,-3 2-5,1 1-6,2-4-1,-6-2-5,1 0-2,-5-4 1,-1 4-1,1-1 1,-6-1 2,3-1 4,-7 3-2,2-2 1,-3 1 2,-1 2-3,1-1 2,-5 2-4,2 3 4,2-3-3,-3 1 3,5 1-3,2 3-1,2 0 2,0 0-7,3 0 3,0 3-3,0-2 3,4 2 2,-3 2-3,6-1 7,-2 3 0,2-2-1,1 2-1,3 0 2,-1 0 2,3 2-4,3-1 2,-1-3 3,3 2-6,3 1 3,3 0-2,2-1-5,3 0 6,1 0 1,4-1 3,0 1-1,6-3-1,2 3 6,5-6-6,3 3-2,-3-1-4,6-1-3,1 0-6,1-2-26,1 0-37,2 0-39,-1 0-27,-3-2-24,1 0-12,-3-1 9,-1 1 29,-1-1 32,-3-4 29,-1 2 21,-5-2 16,-1 2 18,-1-6 8,-5 4 8,-4 0 4,-1-1 3,-1-3 3,-2 6 0,-2-5 9,-3 3 11,-2 0 27,1-3 22,-1 6 24,0-2 40,-4 0 42,1 2 31,1-1-1,-3 1-5,-1 1-15,3 3-37,-3-1-52,0-2-40,0 3-32,0 0-18,0 3-11,0-2-3,-3 2-1,2 1 2,1 3 3,-7 2 3,5-1-1,-4 1-3,1-2 1,0 2 3,-3 1 2,7-1-1,-7-1 2,3-1-1,-1 0 3,4 0-4,-4-2-4,4 1-4,-1-1-31,1-4-85,-1 1-77,0 2-57,1-3-129,-1-1-132,1-1-122,-4-3 8,1 1 29,2-2 40,1-2 116</inkml:trace>
          <inkml:trace contextRef="#ctx0" brushRef="#br1" timeOffset="21518.9015">7807 2222 270,'-3'-6'325,"1"-2"16,-3 1 3,5 0-147,-6 3-93,6 3-47,0-6-27,0 6-16,6 1-14,-4-3-34,6 3-46,0 3-53,2-3-77,1 1-66,-2 3-30,3-1 8,-6-2 35</inkml:trace>
          <inkml:trace contextRef="#ctx0" brushRef="#br1" timeOffset="21912.1959">8141 2248 52,'8'0'290,"0"0"42,0 0 40,-3 0-47,-4 0-59,6 0-47,-3 0-26,-2 0-25,6 0-24,-3 1-22,3 3-22,3 0-16,-3 0-16,2 3-18,1 1-12,-1-1-10,-2 1-6,0 3-7,-2 0-6,2-2-4,-1 3-3,-1-2-2,-3-1 1,0 2 1,-1-1 1,3-2 2,-5 2 1,6-2-1,-4-1 0,1 0-3,0-2 2,-3-2-3,0 1 3,5-1 8,-3-3 23,1 4 45,0-4 44,-1 0 40,2-4 33,3 2 23,-1 1 4,6-4-26,-3-2-33,4 0-29,0 0-36,1-4-32,1-1-28,4 4-16,-5-4-11,4 1-9,-2 2-2,0-3 0,0 4 1,-3-3-1,-3 4-3,-1-1-3,-1 3-10,4-1-46,-11 2-84,6 0-76,-6 0-73,-1 0-129,0 1-131,0 2-93,0-2 8,-1-1 36,2 4 55,2-4 122</inkml:trace>
          <inkml:trace contextRef="#ctx0" brushRef="#br1" timeOffset="22158.4165">8829 2249 343,'3'0'405,"-1"-1"43,1 1 31,-1 0-127,1 0-112,0 0-69,-3 0-45,2 0-30,3 1-29,1 5-14,2-1-12,-2-1-5,1 5-2,-1-2-9,2 4-3,-3-3-6,3 2-2,-1-1-5,-6 2-3,4-2-3,-2 1-1,0-1-2,-1-1 3,1 3-3,-1-5 2,-2 1-2,0 0-8,-2-1-25,-1-1-91,1-2-119,-4 1-154,1-4-82,0 0-33,1-4-1,-3 2 77</inkml:trace>
          <inkml:trace contextRef="#ctx0" brushRef="#br1" timeOffset="22322.5371">8969 2193 7,'-4'-7'329,"0"-1"30,-1 4 17,2-3 9,-2 3-166,0 1-105,2-2-62,3 2-45,0 3-45,0-3-58,6 3-62,-1 3-89,3-3-62,5 3-19,0-2 13,1 3 36</inkml:trace>
          <inkml:trace contextRef="#ctx0" brushRef="#br1" timeOffset="22806.9629">9420 2204 7,'12'-3'289,"-4"3"41,-1 0 41,1 0-3,-5-1-65,-1 1-48,1 0-33,-3 0-27,-3 0-34,1 0-41,-3 1-38,-6-1-30,1 3-21,-6 1-9,0 0-8,2 0-6,-2 0-3,0 1-1,3 2-3,0-3 1,4 4-2,-4-3 0,5 3 0,3-1 0,-2 1 0,7-4 0,0 6 0,7-5 1,-6 3 1,11-1-2,-4 0-2,5 0-1,-1-2 3,3 2-1,4-2 1,-4 2 0,5-1 3,4-1 2,-3 2-4,2 0 2,1-2-3,-3 2-1,1 0-1,2-3 2,-4 4-3,0-1 2,1-4 0,-2 2 2,-4 2 0,-2-2-2,0 1 2,-1-1-1,-4-2 0,-3 2 2,3-1-4,-1-1 5,-7 1-1,0-1-2,-3-1 3,-2 1 1,-7-2 1,0 2 2,-4-1 0,-4 1 3,-7-3 1,1 0-1,-4 2 2,-1-2 2,-1 2-3,2-2-1,1 0-2,0 0-1,3 0 0,1 0-2,4 0-3,0 0 3,2 0-5,-1 0 1,6 0-2,0 0-5,1 0-7,6 0-30,-1 0-98,3-2-117,-3 0-142,5-1-76,0 1-35,6-2 8,2 1 87</inkml:trace>
          <inkml:trace contextRef="#ctx0" brushRef="#br1" timeOffset="23122.2134">9906 2353 285,'9'-7'430,"3"2"41,-4 1 30,-2-1-72,2 1-144,-3-2-95,1 4-44,-4 0-21,1 1-22,-1 1-21,1-4-13,0 4-15,-3 4-21,2-3-14,-2 1-10,6 3 1,-4-1-4,1 4 1,-1-1 5,4-1 1,-6 4 1,0-1 2,0-1 0,0-1-3,0 4-6,2-3 3,-2 3-3,0-4-2,0-1-1,0 5 0,0-8 1,0 4-5,0-2-3,0-1-29,0 1-25,0-2-38,3-2-101,-3 2-116,-3-6-120,1 2-68,-4-2-23,1-2 10,5 1 90</inkml:trace>
          <inkml:trace contextRef="#ctx0" brushRef="#br1" timeOffset="23288.3318">10045 2255 285,'8'-11'367,"-6"-4"38,4 6 39,-6 1-107,2 0-88,-2 1-56,3 0-30,-3 6-35,0-6-36,0 6-35,0 1-26,0-3-17,2 3-40,1 3-75,0-2-101,-1 3-108,-2-1-104,3-2-56,-1 2-2,4 1 60,-4 0 86</inkml:trace>
          <inkml:trace contextRef="#ctx0" brushRef="#br1" timeOffset="23758.7114">10461 2236 220,'6'-2'432,"-4"2"40,6-5 891,-8 8-1280,-2-3-35,2 2-15,-3 0-7,-2 6 0,-1-4 0,1 5 0,-3-1-2,2 3-6,-1 0-7,3 1-3,-1 2-9,0-2 2,-1 0 1,4-3 1,-1 2-1,1-3 0,2 3 3,-3-5 0,3 1-4,0-1-1,3-1 0,-3-2 3,2 1 3,3-3-3,1 1 3,2 2 0,2-4 0,2 0 1,4 0-1,5 0-1,-1-4 1,4 2-2,0 2 0,1 0-4,-2 0 2,1 0-1,-2 0 0,-1 0 1,-3 2-2,3 2 1,-5-3-1,0 3 0,-2-1-2,-2 1 0,-3-1 2,2 6-1,-6-6-1,3 2 2,-8 2 2,0-3-1,0 1 0,0 2 2,0-2 2,-6-1 0,1 0-1,0 2 0,-3-4-2,-5 1 1,0 1 0,-4-3-3,-1 2 0,-3 0-1,0-3-16,-3 1-58,4-1-113,2 0-119,0 0-119,-1-4-62,5 1-19,2 2 40,11-3 103</inkml:trace>
          <inkml:trace contextRef="#ctx0" brushRef="#br1" timeOffset="24000.908">11082 2334 382,'21'-5'482,"-2"-2"36,-4 5 19,-3 0-92,-4-3-182,4 5-119,-4-3-59,-7 3-36,4 0-16,2 3-7,-6 1-2,4-1-1,-2 2 1,-6 4-3,1-2-1,-1 2-2,2 1-9,2-1-4,-1-1 0,0 3-4,0-3-3,0 3-10,-1-3-13,1-1-80,0 4-127,0-6-147,0-2-96,0 2-46,0-1-12,6-1 63,2-3 117</inkml:trace>
          <inkml:trace contextRef="#ctx0" brushRef="#br1" timeOffset="24422.238">11591 2474 278,'1'2'339,"4"-2"21,3 0-9,3 0-76,-1-2-65,8 2-28,1-3-12,3 3-6,4-2-8,0-1-29,7 2-30,0-2-31,-3 1-19,7-1-12,-3-1-8,-1 1-4,-2-2-2,3-2-1,-1 3 0,1-3 0,0 2 2,-4-3 6,2 2 10,-5-2 33,-6 0 41,0 0 33,-5 1 52,-3-1 31,-3 3 9,1-2-8,-9 3-24,6-1-23,-5 1-49,-2 1-42,-2-1-26,-4 4-25,-3-3-22,-5 3-17,-6 0-6,-2 3-4,-5 1 1,4-1 0,-4 1-1,-6 3 1,2 0 0,-1 3 1,-1-1 0,6-1 1,1-1 0,2 4 0,4 1-1,5-4 0,2 3 2,4-3-4,7 1 5,2 1 0,7-1 2,5-1 1,8 3-3,3-3 6,10 0-9,1 2-50,12-5-108,2 2-84,7 1-138,10-4-173,2 2-149,4-1-31,2-4 64,6 1 61,7 3 128</inkml:trace>
          <inkml:trace contextRef="#ctx0" brushRef="#br1" timeOffset="24957.786">13561 2279 15,'3'-6'405,"-6"1"50,3 1 28,0 0 13,0 1-137,0 3-162,0 0-94,0 0-45,0 3-23,-5 1-6,2 4-3,-2-1 2,-3 5 3,4-4 0,-4 3-2,1 4-1,1-3-1,1-1 0,0 3-5,2-2-5,1-4-7,-4 5-4,6-6-3,0 1-5,3 1 3,2-2 3,0-4 6,3 2 6,3-1 12,2-1 10,4 1 7,8-3 3,2-1 1,5 2-7,2-2-7,4 0-14,4 0-6,-2 0-6,2 0-1,-1 2-3,-2-2-5,-5 0 3,-1 3-1,-1-1-2,-6 0 0,-3 1 0,1 2 1,-10-1 0,5 1 0,-9-1-2,3 0-1,-5 4 2,-3-5 1,-1 2 2,-4 1 2,0-1 4,-4-2 4,-1 4 8,-5-3 0,-6-3 3,-2 5 1,-9-5 1,0 3-4,-5-4-10,-2 0-16,-4 3-34,2-6-31,3 3-37,1 0-96,4-4-108,1 3-81,8-5-86,-2 2-39,8 0 4,2-1 78,11-2 101</inkml:trace>
          <inkml:trace contextRef="#ctx0" brushRef="#br1" timeOffset="25247.0543">14283 2334 114,'4'-6'436,"-3"-2"47,-1 5 28,3-5 24,1 4-186,-4 1-141,1-1-64,-1 0-32,0 1-21,0 3-21,3 0-13,-1 0-12,-2 0-16,3 0-17,2 7-9,1 0 0,-1-3 0,-3 5-1,6-2 1,-3 2-1,1 3 1,-1-3 1,0 0-5,6 3-2,-5-4 3,6 4 0,-3 0-3,4-1 2,0-1-1,3-1-14,2 1-20,1-1-48,2-1-98,-2 1-106,-3-5-111,2 0-82,-2-1-33,-3 0 20,-1-1 85</inkml:trace>
          <inkml:trace contextRef="#ctx0" brushRef="#br1" timeOffset="25660.3835">14752 2422 195,'8'-3'363,"-3"-2"39,0-1 35,1 5-63,-4-4-90,2 5-64,3-2-37,-7-2-29,1 4-25,3-1-35,-3 1-32,-1 0-22,0-3-15,3 3-11,-3 3-8,0-2-5,0-1-1,0 6 0,0-5 0,0 4 5,0 1 8,0 1 7,-3-1 10,2 1 13,-4 0 14,-6 2 7,3 1 3,1 1-4,1-1-4,1 2-10,-3-1-17,0 1-11,-2 2-8,1-2-5,-3 0-2,3-1-5,1 0 4,-3 0-3,3 0 1,-2 0-1,0 1 2,4-4 0,-1 3-3,4-4-2,-2 0 1,2-2 2,3 2-2,-3-3 1,3 0 3,0-1 1,0-2-3,0 2-2,0-1 5,3-2 5,-3 2-3,8-2 7,-3 0-3,6 0 0,-1-2-2,0 2-6,4-2-16,-4-1-45,-1 2-40,6-2-128,-9-1-149,2 0-140,-3-4-63,-5 1 1,-2-1 19,-3-2 118</inkml:trace>
          <inkml:trace contextRef="#ctx0" brushRef="#br1" timeOffset="26890.2479">16151 2348 90,'3'-2'276,"-3"-3"20,0 2 7,0 2-90,0 1-86,0-3-54,0 3-30,0 3-5,0-3 20,-3 4 11,2 3 11,-4-2 9,-2 4 3,3-2-8,-4 5-21,1-4-16,-4 3-11,1-1-2,-1 1 4,3-3 4,-2 4 2,-1-3 1,5-2 2,-5 1-1,6-2-8,-3 1-4,3-4-2,0 1-1,-1-1 2,4-1 4,-1 1 7,3-3 9,0 0 11,0 0 10,3 0 3,-1 0-3,-2-3-7,3-2-9,0 1-12,-1-1-11,6-2-6,3 0-13,-1 0-5,2-2 0,6 1-7,1-4-1,2 1-2,-2 3-1,2-4 0,0 1-2,3 4 0,-1-1 2,1 3-2,-3-2-2,-1 3 2,-2 1 0,0 1-3,-1 0-1,-1 2 0,-3 2-1,0-2 1,0 5 1,-2-1 2,-3 3 1,-1 1 4,-1 1-2,-6-1 0,0 3 0,-3-3 2,0 5-2,-4-5-2,1 4 2,-2-3 2,3 3-4,-3-3 0,2 1 2,-3-3 0,-2 2 0,3-2-2,3-2 2,-3 2 0,2-3 0,0 0 0,-1 2 4,1-5 1,-2 3 0,1-4 3,-1 3 0,3-3-1,-1 0 0,-2 0-1,3-3-2,0-1-2,1 3 0,0-5 0,4 5-1,0-3-1,0-4 0,5 1-3,3 0 1,0 0 1,5-2-2,0-1 2,6 1 2,-4 0-1,2 1 4,4-3-2,0 3-2,0 1 0,0-4 0,3 5 0,-5 0-2,5-1 2,0 0-4,-5 2 4,2 2-4,0-2 1,5 0 0,3 3 0,-4 0 1,4-1 5,-3 1 2,-2 2-5,-2-2 0,3 2 0,-3 2-1,-1-2-6,0 2 3,-4-2 0,4 3 1,-5-1 0,-1 0 2,1 3-3,-5 0 4,-1-2 2,-1 2 1,-1 1 0,0 1 2,-3-2-6,2 2 1,-6 0 0,-1 0 1,3 1 4,-3 1 1,-3-1 4,3 1 1,-1 1 3,-6-1-1,2-1 5,-3 3 3,0 0 6,-1-3 6,-1 4 5,-3 2 4,-1-6 0,1 3 2,0-2 9,0 1 8,4-1 3,-4 0-3,2-1 7,-2 0 5,3-1 1,-1-3 1,4 4-5,-4-4-4,3 3-7,7-7-5,-7 7-15,4-6-3,3 2 6,-6-3 12,7 3 10,-1-3 5,-3 0 10,4 0-7,0 0-12,0 0-31,0-3-99,0 3-120,4-4-175,-8-3-222,4 3-143,-3-3-63,-10-1 41,-4 0 91,-9-3 147</inkml:trace>
        </inkml:traceGroup>
      </inkml:traceGroup>
    </inkml:traceGroup>
    <inkml:traceGroup>
      <inkml:annotationXML>
        <emma:emma xmlns:emma="http://www.w3.org/2003/04/emma" version="1.0">
          <emma:interpretation id="{7FD9EFBC-605F-4C3B-8249-C9250312DB7A}" emma:medium="tactile" emma:mode="ink">
            <msink:context xmlns:msink="http://schemas.microsoft.com/ink/2010/main" type="paragraph" rotatedBoundingBox="1503,9672 26688,9765 26685,10476 1500,10383" alignmentLevel="2"/>
          </emma:interpretation>
        </emma:emma>
      </inkml:annotationXML>
      <inkml:traceGroup>
        <inkml:annotationXML>
          <emma:emma xmlns:emma="http://www.w3.org/2003/04/emma" version="1.0">
            <emma:interpretation id="{188C3939-CD9A-4463-A2D4-17B684843CFE}" emma:medium="tactile" emma:mode="ink">
              <msink:context xmlns:msink="http://schemas.microsoft.com/ink/2010/main" type="line" rotatedBoundingBox="1503,9672 26688,9765 26685,10476 1500,10383"/>
            </emma:interpretation>
          </emma:emma>
        </inkml:annotationXML>
        <inkml:traceGroup>
          <inkml:annotationXML>
            <emma:emma xmlns:emma="http://www.w3.org/2003/04/emma" version="1.0">
              <emma:interpretation id="{C83592BC-FC8E-49E6-BE3A-8DA565F0B9E9}" emma:medium="tactile" emma:mode="ink">
                <msink:context xmlns:msink="http://schemas.microsoft.com/ink/2010/main" type="inkWord" rotatedBoundingBox="1503,9750 2879,9755 2877,10388 1500,10383"/>
              </emma:interpretation>
              <emma:one-of disjunction-type="recognition" id="oneOf7">
                <emma:interpretation id="interp32" emma:lang="en-IN" emma:confidence="0">
                  <emma:literal>m</emma:literal>
                </emma:interpretation>
                <emma:interpretation id="interp33" emma:lang="en-IN" emma:confidence="0">
                  <emma:literal>+</emma:literal>
                </emma:interpretation>
                <emma:interpretation id="interp34" emma:lang="en-IN" emma:confidence="0">
                  <emma:literal>J</emma:literal>
                </emma:interpretation>
                <emma:interpretation id="interp35" emma:lang="en-IN" emma:confidence="0">
                  <emma:literal>T</emma:literal>
                </emma:interpretation>
                <emma:interpretation id="interp36" emma:lang="en-IN" emma:confidence="0">
                  <emma:literal>~</emma:literal>
                </emma:interpretation>
              </emma:one-of>
            </emma:emma>
          </inkml:annotationXML>
          <inkml:trace contextRef="#ctx0" brushRef="#br1" timeOffset="31059.9297">103 3741 352,'-18'3'409,"2"2"23,3-1 12,-1-1-139,1-1-130,0 0-74,2 0-33,1 1-8,2 0 2,-3-2 8,6 2 6,-3-3-2,3 1-8,1 3-11,4-4-12,-5 0-8,2 3-11,-1-3-3,4 4-1,0-4 4,-1 1 8,1-1 20,-3 0 23,1 0 36,2 0 42,0 0 40,0 0 30,0 0 14,-3 0-9,0 0-21,3 0-35,0 0-40,-2 0-33,2 0-30,-3 0-20,3 0-15,0 0-10,3 0-7,-3 0-8,2 0-4,9 0 5,-2 0 2,7 0 5,7 0 3,4 0 7,7-1 5,6-3-7,5 4 1,3-3-3,5 3-2,3-5-5,2 2-2,-5 3-3,0-1-3,-5-2 0,-1 0-1,-7 1-1,-5 2 0,-3-2 2,-6 2 5,-5 0 1,-4-2 8,-4 2 12,-3 0 9,1 0 6,-6 0 3,3 0 0,-7-3-5,3 3-7,-1 0-11,2 0-7,-5 0-6,3 0-8,-3 0-2,0 0-3,1 0-5,3 0-17,-4 0-54,1 0-139,-1 0-127,7-2-188,-3 0-223,9-1-116,3-2-19,7 1 101,11-5 108,2 2 178</inkml:trace>
          <inkml:trace contextRef="#ctx0" brushRef="#br1" timeOffset="30540.5126">98 3520 285,'-8'3'387,"3"-1"27,0-2 16,1 0-108,-3 3-91,1-3-55,-1 0-32,6 0-13,-4 0-8,2 0-9,-2 0-14,2 0-10,1 0-6,2 0 1,-3 0 1,3 1-6,-3-1-10,1 0-13,2 0-15,0 0-8,0 0-12,0 0-7,2 0 4,1 3 15,2-3 21,3 0 37,1 3 34,7-1 24,5-2 16,3 0-2,4 2-17,4-2-30,1 0-40,3 0-19,1 0-17,-2 1-13,2-1-7,-4 0-1,-2 0 1,-5 0-5,-2 0-2,-2 0 6,-9 0 2,3 0 1,-5 0 9,-4 0 6,4 0 3,-3 0 1,-3 0 0,0 0-3,-1 0-3,0 0-6,-1 0-8,-3 0-6,0 0-8,0 0-1,0 0-9,0 0-26,-3 0-77,3 0-124,0 0-84,-4 0-138,3 4-156,-7-4-138,3 1-10,-6-1 76,1 3 62,-3 1 127</inkml:trace>
          <inkml:trace contextRef="#ctx0" brushRef="#br1" timeOffset="34617.1956">722 3485 120,'0'-1'303,"0"-3"26,-3-2 32,1 5-60,2-4-64,0 2-30,0 0-7,-3-1-4,3 1-15,0 2-23,-3-3-13,3 1-11,0 3-4,0 0 8,-2-4 21,2 3 27,0 1 23,0 0 12,0 0 7,0 0-16,-3 0-19,3 0-31,-1 0-36,1-3-30,0 3-30,0 0-15,0 0-12,0 0-9,0 0-4,0 0-10,0 0-1,0 0-3,0 0-5,0 0 0,0 0 0,0 0-1,0 0 1,1 0 1,-1 0 0,0 0 3,0 0-3,0 0-1,3 0-6,-3 0-1,0 0-8,0 0-4,-3 0-1,3 0-4,0 3-1,3-2 2,2 3 4,3-4-1,2 7 4,3-3 7,6 3 1,2-3-1,5 3 3,4 2 1,1-1 1,2 1-1,1-2 1,3 0-2,-3 2 1,-1-2-2,1-2 1,0 2-1,-7-3 2,2 0-1,-5 2-1,-3-1 3,-4-4 1,-1 1 0,-3-2 2,-3 4 6,-2-4 5,0 1 13,-3-1 15,0 0 15,-2-1 11,-2 1 5,-1 0 1,0 0-10,4 0-14,-4 0-17,0 0-13,0-4-6,0 4-9,0 0-8,0 0 0,0 4-5,0-4-3,0 1-1,0-1-4,-4 4 4,4-2 1,-4 3 3,-4 2-1,1 1 3,-1-1 1,0 5 2,-5 2-2,0 0 2,-3 2 0,0 0 0,2 3 0,-2-1 0,-2 1 2,5 2-2,-6-2 2,5 0-1,1 0 0,0 0 0,-3-4 1,3 3 1,0-3 2,0 1 0,2-2 2,2-1-1,-3-1-3,3 2 3,1-2-5,-2 0-1,4-3 2,-1 0-1,-1 0 0,3-1 0,-1-3 2,1 2 1,0 0-3,0-2 1,-1-2 0,4 1-1,-2 3-1,4-3 2,-7-3 3,6 2-1,-3 0-2,1-2 2,2 2-1,-3 1-3,3-4 0,-2 4 0,-1-4 0,3 1 0,1 2 0,-3-3-1,1 0 1,2 3-5,0-3-7,-3 0-18,0 0-40,1 0-115,-1-3-133,1 3-84,2-4-156,0 0-145,0-4-101,5 1 37,3-5 94,10-2 66,4-1 152</inkml:trace>
        </inkml:traceGroup>
        <inkml:traceGroup>
          <inkml:annotationXML>
            <emma:emma xmlns:emma="http://www.w3.org/2003/04/emma" version="1.0">
              <emma:interpretation id="{04916254-C50D-4539-8322-B85E00199F7E}" emma:medium="tactile" emma:mode="ink">
                <msink:context xmlns:msink="http://schemas.microsoft.com/ink/2010/main" type="inkWord" rotatedBoundingBox="4403,9796 5448,9800 5447,10074 4402,10070"/>
              </emma:interpretation>
              <emma:one-of disjunction-type="recognition" id="oneOf8">
                <emma:interpretation id="interp37" emma:lang="en-IN" emma:confidence="0">
                  <emma:literal>a</emma:literal>
                </emma:interpretation>
                <emma:interpretation id="interp38" emma:lang="en-IN" emma:confidence="0">
                  <emma:literal>A</emma:literal>
                </emma:interpretation>
                <emma:interpretation id="interp39" emma:lang="en-IN" emma:confidence="0">
                  <emma:literal>E</emma:literal>
                </emma:interpretation>
                <emma:interpretation id="interp40" emma:lang="en-IN" emma:confidence="0">
                  <emma:literal>@</emma:literal>
                </emma:interpretation>
                <emma:interpretation id="interp41" emma:lang="en-IN" emma:confidence="0">
                  <emma:literal>e</emma:literal>
                </emma:interpretation>
              </emma:one-of>
            </emma:emma>
          </inkml:annotationXML>
          <inkml:trace contextRef="#ctx0" brushRef="#br1" timeOffset="32065.0797">3240 3552 258,'10'-1'340,"2"-2"36,-4-1 0,-3 0-53,3 1-46,-4-2-44,-3 2-25,2-1-23,-3-1-18,-3 1-17,3-1-1,-1 1 16,-3-1 19,3 3 32,-6-3 17,6 3-1,-3 1-14,0-3-17,0 4-21,-2-3-39,0 2-30,-2 1-27,1 0-23,-1 0-24,-5 0-19,-6 1-6,1 2-9,-2 2-3,-3-1-2,-3 3 1,-2 0 0,2 2-5,0-1 1,-3 3 4,4-2-5,-1 2 0,2 1 4,1-1 2,4 0 0,2 0-1,4-2 4,3 3 2,2-2-4,2-1 3,4-2-5,2-1 1,0 1 1,2 1-1,6-4 0,3 3 3,3-4 4,2 2-1,5-2-3,3-2 2,-1-1 0,2 0-2,4 0-3,0-1 0,-2 1 2,6-3 3,-8-2 2,4 2-4,-3-1 4,-1 0 0,-2-3 0,1 0-1,-2 2-3,3-2 1,-5-1 1,1-1 0,0 2-1,-3-2-2,3-3 13,-7 5-5,1-1 2,-3-3 6,1 4 6,-6 0 13,4-1 0,-3 3 12,-3-1 8,-2 1 0,2 4 1,-4-3-11,-1 1-5,4 0-9,-1 3-8,-3-1-5,0 1-10,0 0-5,0 0-2,0-3-7,0 3-2,0 0-1,0 3-7,-3-3 3,-1 0-1,4 1 4,0 2 0,-1 0 5,-3-1 1,3 1 1,-6 2-1,6 1 0,-4-1-2,-1 2 4,1-4 2,0 6 0,0-2-2,-1 0 4,4-3-1,-3 4-3,2-1-1,0-2-3,1 5 4,-1-1 0,3-1 0,3 1 0,-1-1 4,1-1-4,2 4-2,0-3 0,6 0 2,-1 0 2,1-1-2,-2 0 2,4-2 0,0 2-1,3-4-1,2 3-1,1-3 1,0 1 1,1-1-1,0-1 3,-2 1-1,0-1 1,1 0-2,-6-2 1,1 3-2,2-3 0,-3 0 1,-3 0-1,1 2 0,-3-2 1,0 0-1,-3 0 0,0 0-1,-2 0 0,2 0 1,-4 0 1,6 0-1,-7 0 3,1 2 1,-1-2-4,0 0-6,0-2-34,0 2-86,0-2-152,4 2-111,-1-3-175,2-1-157,-1-1-107,6 1 14,5-4 108,2 4 89,6-3 167</inkml:trace>
        </inkml:traceGroup>
        <inkml:traceGroup>
          <inkml:annotationXML>
            <emma:emma xmlns:emma="http://www.w3.org/2003/04/emma" version="1.0">
              <emma:interpretation id="{23AEAB85-00B6-4348-9B60-683B662B9B35}" emma:medium="tactile" emma:mode="ink">
                <msink:context xmlns:msink="http://schemas.microsoft.com/ink/2010/main" type="inkWord" rotatedBoundingBox="6035,9752 7726,9758 7724,10160 6034,10154"/>
              </emma:interpretation>
              <emma:one-of disjunction-type="recognition" id="oneOf9">
                <emma:interpretation id="interp42" emma:lang="en-IN" emma:confidence="0">
                  <emma:literal>+</emma:literal>
                </emma:interpretation>
                <emma:interpretation id="interp43" emma:lang="en-IN" emma:confidence="0">
                  <emma:literal>=</emma:literal>
                </emma:interpretation>
                <emma:interpretation id="interp44" emma:lang="en-IN" emma:confidence="0">
                  <emma:literal>B</emma:literal>
                </emma:interpretation>
                <emma:interpretation id="interp45" emma:lang="en-IN" emma:confidence="0">
                  <emma:literal>r</emma:literal>
                </emma:interpretation>
                <emma:interpretation id="interp46" emma:lang="en-IN" emma:confidence="0">
                  <emma:literal>_</emma:literal>
                </emma:interpretation>
              </emma:one-of>
            </emma:emma>
          </inkml:annotationXML>
          <inkml:trace contextRef="#ctx0" brushRef="#br1" timeOffset="32599.5094">4572 3623 375,'-13'2'514,"3"-2"45,-1-2 22,2 2-69,-3 0-187,6 0-88,-2 0-19,0 0 25,3 0 22,-3 0 14,3 0-5,-1 0-32,4 0-57,-1 2-62,1-2-40,-1 0-36,0 0-21,3 0-14,0 0-9,0 0-10,0 0-3,6 0 3,-4 0 1,3 0 4,1 3 1,7-3 2,1 0 6,6 0 1,5 0 1,6 0-2,-1-3 3,11 3 1,-6 0-4,3-2 1,2 2-2,-4 0 4,-3 0-5,0 0-1,-6-2 2,-3 2 1,-3 0 1,0 0 2,-7 0 5,-1 0 2,0 0 1,-5 0 4,0 0 8,-3 0 0,1 0-2,-4 0-1,1 0-1,-3 0-7,1 0-7,-1 0-6,4 0-4,-1 0-1,-3 0-5,0 0-22,0 0-75,0 0-130,0-3-100,5 3-155,-5-2-170,4-1-131,1-1-3,7-1 88,-3 3 79,4-3 143</inkml:trace>
          <inkml:trace contextRef="#ctx0" brushRef="#br1" timeOffset="33263.0632">5512 3668 28,'8'-1'385,"-1"-2"47,1 3 28,0-3 1,1 3-138,6-1-129,-2 1-77,-1 0-38,3 0-11,4 0 1,-1 0-3,3 0-4,1 1-6,4 2-11,1-3-10,4 4-10,-1 0-7,2 0 0,3 0 1,2-1 0,-3 5 2,-3-4 3,-1 0 1,-1 3-1,-3 0 2,-2 1 6,-3-4 11,-7 3 18,-1 2 26,-2-1 48,-3-1 37,-6-1 26,-2 1 14,-5 1 9,-3 0-14,-7-1-40,-4 0-34,-8 1-33,-10-1-30,-5-3-29,-6 3-31,-5-2-98,-6-1-123,-5 3-145,-9-7-218,-10 3-158,-7-3-68,-11 0 43,-11-3 92,-9 3 127</inkml:trace>
          <inkml:trace contextRef="#ctx0" brushRef="#br1" timeOffset="32926.7408">5520 3473 196,'7'-5'582,"-4"2"114,0-1 70,-3-2 53,0 5-188,0-3-142,0 1-144,0 3-84,0-4-55,0 4-42,0-1-34,0 1-37,0 0-33,0 0-28,0 0-26,0 1-9,0-1-2,0 4-3,0-1 1,0 2 0,0 2 7,0 0-2,-3 4 2,0-3 2,1 4 2,-3-1-1,-3 1 2,0 0-2,-3-2-1,5 4-2,-2-2-1,1 2 0,1-3 2,-2 1 1,0-2 0,3 0 3,-3 2-5,-3-3-41,4-1-123,-1 2-124,-3-1-117,3-2-171,1 1-187,-4-4-65,2 0 70,-4 2 93,2-5 102,3 2 161</inkml:trace>
        </inkml:traceGroup>
        <inkml:traceGroup>
          <inkml:annotationXML>
            <emma:emma xmlns:emma="http://www.w3.org/2003/04/emma" version="1.0">
              <emma:interpretation id="{897E109C-5EE6-45E2-80E5-330C223E1917}" emma:medium="tactile" emma:mode="ink">
                <msink:context xmlns:msink="http://schemas.microsoft.com/ink/2010/main" type="inkWord" rotatedBoundingBox="8472,9855 9641,9860 9640,10086 8471,10082"/>
              </emma:interpretation>
              <emma:one-of disjunction-type="recognition" id="oneOf10">
                <emma:interpretation id="interp47" emma:lang="en-IN" emma:confidence="0">
                  <emma:literal>t</emma:literal>
                </emma:interpretation>
                <emma:interpretation id="interp48" emma:lang="en-IN" emma:confidence="0">
                  <emma:literal>=</emma:literal>
                </emma:interpretation>
                <emma:interpretation id="interp49" emma:lang="en-IN" emma:confidence="0">
                  <emma:literal>+</emma:literal>
                </emma:interpretation>
                <emma:interpretation id="interp50" emma:lang="en-IN" emma:confidence="0">
                  <emma:literal>E</emma:literal>
                </emma:interpretation>
                <emma:interpretation id="interp51" emma:lang="en-IN" emma:confidence="0">
                  <emma:literal>e</emma:literal>
                </emma:interpretation>
              </emma:one-of>
            </emma:emma>
          </inkml:annotationXML>
          <inkml:trace contextRef="#ctx0" brushRef="#br1" timeOffset="35554.2495">6945 3552 235,'-5'0'448,"-3"0"44,4-1 29,-1 1-64,-2-3-139,6 3-125,-6 0-72,6 0-22,-3 0 5,3 0 16,-2 0 13,-1 0 17,4 0-2,0 0-10,0 0-22,0 0-21,0 0-14,0 0-11,0 0-4,0 0-5,0 0-2,0 0-7,0 0-6,0 0-14,0 0-2,4 0 1,-1 0 15,3 0 28,6 0 15,0 0 17,9 0 12,5 0 4,8 0-17,3 0-26,3 0-17,1-3-13,4 3-11,-5 0-10,2 0-4,-3 0-4,-2-1-4,-7 1-4,2 0-1,-6 0 1,-5 0-1,-7 0 6,-1 0 4,0 0 6,-7 0 0,-4 0 3,1 0-1,-3 0-2,0 0-7,5 0-5,-2 0-7,-1 0-4,1 0-4,0 0-6,-3 0-21,2 0-59,-2 0-132,0 0-117,3 0-145,-3 0-177,-3 1-146,1-1-28,-6 0 87,0 3 89,-3 0 136</inkml:trace>
          <inkml:trace contextRef="#ctx0" brushRef="#br1" timeOffset="36050.6029">7236 3749 325,'-13'2'404,"5"0"23,-3 1 13,3-1-124,3-2-128,0 2-75,0-2-29,2 0-8,1 0 0,-4 2 0,6-2-6,-2 3-10,2-3-11,0 0-8,-3 0-7,0 0-5,3 0 1,-2 0-3,-1 0 0,3 3-1,-2-3-4,2 1 2,0-1 0,0 0 4,0 0 9,0 0 35,5 0 52,3 0 52,5 0 46,8 0 30,0 0 0,6 0-18,7 0-46,4 0-50,4 0-42,3-1-27,1 1-9,3 0-8,4 0-7,-5 0-4,3-3-7,-4 3-6,1 0-5,-8 0-4,0 0-7,-8 0 4,-3 0-2,-3 0 4,-6 0 2,1 3 5,-8-3 8,0 0-1,-5 0 4,-3 0 5,3 0 0,-5 0-3,2 0-2,-2 0-10,-1 0-6,-2 0-6,0 0-3,3 0-6,-3 0-5,0 0 0,0-3-7,0 3-30,0 0-84,0 0-136,0 0-100,2 0-184,-2-5-171,0 3-102,6 0 5,-1-3 101,4-2 80,11 3 172</inkml:trace>
        </inkml:traceGroup>
        <inkml:traceGroup>
          <inkml:annotationXML>
            <emma:emma xmlns:emma="http://www.w3.org/2003/04/emma" version="1.0">
              <emma:interpretation id="{F649C651-D088-41DC-A41D-8C54B242861D}" emma:medium="tactile" emma:mode="ink">
                <msink:context xmlns:msink="http://schemas.microsoft.com/ink/2010/main" type="inkWord" rotatedBoundingBox="10469,9767 12962,9776 12961,10220 10467,10211"/>
              </emma:interpretation>
              <emma:one-of disjunction-type="recognition" id="oneOf11">
                <emma:interpretation id="interp52" emma:lang="en-IN" emma:confidence="0">
                  <emma:literal>1 am</emma:literal>
                </emma:interpretation>
                <emma:interpretation id="interp53" emma:lang="en-IN" emma:confidence="0">
                  <emma:literal>19m</emma:literal>
                </emma:interpretation>
                <emma:interpretation id="interp54" emma:lang="en-IN" emma:confidence="0">
                  <emma:literal>'am</emma:literal>
                </emma:interpretation>
                <emma:interpretation id="interp55" emma:lang="en-IN" emma:confidence="0">
                  <emma:literal>km</emma:literal>
                </emma:interpretation>
                <emma:interpretation id="interp56" emma:lang="en-IN" emma:confidence="0">
                  <emma:literal>ism</emma:literal>
                </emma:interpretation>
              </emma:one-of>
            </emma:emma>
          </inkml:annotationXML>
          <inkml:trace contextRef="#ctx0" brushRef="#br1" timeOffset="36465.8955">8892 3502 105,'6'-7'454,"2"0"48,0 3 30,-3-4 20,1 5-169,-4-1-140,-2 0-41,0 1 26,0 2 38,5-2 27,-2 0 6,0 3-18,-1 0-45,1-1-75,-3 1-66,3 0-47,-3 0-28,0 1-14,2-1-9,1 6-2,-3-2-2,2-1 4,1 3 4,0 1 1,-3 4 18,2-3 14,-2 3 12,0 1 3,0 0 6,-2 1 1,-1-2-13,0 7-10,-2-6-12,0 3-3,2-3-4,1 2-4,-4 0-1,6-2-2,-2 0-2,-1 0-4,3-1 1,0-3 1,0 2-2,-2-2-1,2-1 1,0-3-3,-3 2-33,3-3-83,-3 0-118,3-2-85,0-1-150,-5 0-170,5-1-115,-1-2 4,1-4 74,1 2 63,4-2 142</inkml:trace>
          <inkml:trace contextRef="#ctx0" brushRef="#br1" timeOffset="37056.3145">9513 3551 361,'14'-6'488,"5"1"40,-6 2 17,-3 1-74,-5-4-198,1 5-114,-6 1-51,0-3-26,0 3-8,2-2-8,-2 2-9,-2 0-10,-4 0-18,1 0-12,-5 2-10,-1 1-1,-3-2 1,-6 2-7,-1 2 3,1-3-3,-3 3 3,2-4 0,0 5-1,1-5 5,2 5 0,0-5 6,-1 4 1,5-3 6,1 2 2,0-3 3,2 5 2,1-5-5,-3 3-2,2-1-6,6 1-3,0 0-5,-3-1-1,3 2-1,5-2-1,-6 1 0,6 0 1,0 0-1,0 1-1,6 2 0,-6-3 1,8 1 3,-3 2-3,5 0-1,1-2 4,-1 3-1,6 0-5,-3-4 0,4 3 0,1 4-1,6-6-2,-2 2 4,7 4 4,-3-4 0,6 1-2,-5 0-1,6 1 0,-6-2-2,2 2-3,0-1 0,-7 3 1,5-3 1,-7-1 1,4 4 2,-7-3 0,3-1-1,-8 1 1,1 0 0,0 0-2,-3-4-1,-2 3 5,1-2 1,-2-1 16,1 1 40,-3-1 41,3 2 22,-7-4 8,7 1 8,-5 1-5,2-3-36,-2 2-38,-1-3-17,1 3-10,-3-3-12,2 1-8,-2-1-1,0 0-5,0 0 2,0 0-1,0 0 0,0 0 1,0 0-28,0 0-75,-2 0-90,-1-1-69,1-2-134,-1 0-146,0 2-126,1-4-7,-1-2 44,6 3 47,5-5 121</inkml:trace>
          <inkml:trace contextRef="#ctx0" brushRef="#br1" timeOffset="37889.9062">10387 3640 388,'8'-8'501,"-1"4"36,-1 1 18,-1-1-84,-3-1-202,4 2-126,-1 2-72,-2-2-31,-1 3-22,1 0-9,-2 3-4,3-2-2,-4 4 1,-4 2-2,3 0 8,-4 1 2,2 1 6,-2 2-3,-3-3 3,0 3-1,0 1-5,0-4-2,0 2-1,-2-2 4,2 0 9,0-1 13,2-2 9,-1-1 17,2-1 27,2 2 34,-2-3 48,5 0 41,-1-2 35,1 0 9,-3 0-11,-1 0-34,4-4-52,0 1-54,0-2-44,7 1-29,-2-5-14,3 2-10,5-1-5,-1-6-3,3 6 0,6-4-4,3 1 1,-2 0-1,2 3 3,-1-1 0,4 1-1,-8 1-3,5 3-1,-3-4-1,-3 7 1,6-3-1,-10 0-3,6 4 3,-6 0 1,5 4-1,-6-3 0,0 3 3,0 1 0,-4 2 2,3 0 3,-4 2 0,-7-1 0,3 0 0,-4 2 3,-4-1-3,3 2 2,-6 0 1,6-3-1,-11 3 0,8-4 1,-4-1 0,0 1 0,3-3 0,-3 1 1,3-2-1,0 1 1,2-4 4,1 3 3,-4-3 2,4 0 3,-1 0-3,1-3 0,-1 1-3,0 0-8,3-6-3,0 4-2,6-5 0,-1 2 0,5-1-3,3-6-1,3 6 3,1-3-3,8-1 0,0 1 4,4 0-1,-2 2 1,5 0-1,-4-1 2,4 1 0,-2 2-1,1 1 3,-2 0-2,0 1 2,1 2 0,2-2 0,-5 3-2,2-2-2,-3 3 1,0 1 1,-2 0-2,-2 1-3,-1 5 0,-2-1 0,-1-2 3,-2 5-3,-3 0 5,-7 0 2,1 1 1,-2 1 2,-1 2 6,-4-3 6,0 2 4,-4 1 4,-1-1 5,-3 4 2,0-4-4,0-2-4,-5 3-3,3-1-3,-1-1-4,-2-1-2,3 0 1,-1-1-4,-2-1 1,4 0-2,-2-2-2,-2-2-4,5 2-18,-5 1-60,3-6-131,-3 1-104,2 2-186,-3-6-220,2 2-101,0-5-3,4 1 96,1-2 85,7 0 179</inkml:trace>
        </inkml:traceGroup>
        <inkml:traceGroup>
          <inkml:annotationXML>
            <emma:emma xmlns:emma="http://www.w3.org/2003/04/emma" version="1.0">
              <emma:interpretation id="{D2C42446-598A-4B0A-AC8A-5BF155360A68}" emma:medium="tactile" emma:mode="ink">
                <msink:context xmlns:msink="http://schemas.microsoft.com/ink/2010/main" type="inkWord" rotatedBoundingBox="14521,9720 16481,9728 16480,10161 14519,10153"/>
              </emma:interpretation>
              <emma:one-of disjunction-type="recognition" id="oneOf12">
                <emma:interpretation id="interp57" emma:lang="en-IN" emma:confidence="0">
                  <emma:literal>for</emma:literal>
                </emma:interpretation>
                <emma:interpretation id="interp58" emma:lang="en-IN" emma:confidence="0">
                  <emma:literal>fw</emma:literal>
                </emma:interpretation>
                <emma:interpretation id="interp59" emma:lang="en-IN" emma:confidence="0">
                  <emma:literal>fer</emma:literal>
                </emma:interpretation>
                <emma:interpretation id="interp60" emma:lang="en-IN" emma:confidence="0">
                  <emma:literal>far</emma:literal>
                </emma:interpretation>
                <emma:interpretation id="interp61" emma:lang="en-IN" emma:confidence="0">
                  <emma:literal>fir</emma:literal>
                </emma:interpretation>
              </emma:one-of>
            </emma:emma>
          </inkml:annotationXML>
          <inkml:trace contextRef="#ctx0" brushRef="#br1" timeOffset="38751.7146">12982 3740 135,'-10'-3'463,"-1"-2"50,3 3 25,3 0 16,4-1-195,-3 2-158,8-2-80,-3 0-39,7 2-8,2 1 1,3-4 1,8 0-3,6 1-8,5 2-6,5 1-17,6 0-21,4 0-10,6 0-9,1 0-29,-1 0-36,2 0-34,-1 1-77,4-1-93,-7 0-81,1 0-43,-6-1-27,-1 1-33,-5-3 33,1 0 67,-6-1 70</inkml:trace>
          <inkml:trace contextRef="#ctx0" brushRef="#br1" timeOffset="38530.494">13455 3525 272,'18'-6'430,"-2"-2"35,2-1 19,-4 2-73,-4-3-141,-1 5-96,-1-6-56,0 4-27,-3 0-3,-5-1 6,0 3-3,0-1 0,0 1 18,-5-2 20,2 3 12,2 3-2,-3-2-7,3 0-10,-2 1-21,-1 0-30,3 2-32,-4 0-25,-1 0-14,-1 2-10,-4 0-3,-5 4 2,1-2 3,-4 2 0,0 1 1,0 0 2,-2 4 2,0-3-3,3 4 5,1-2 1,-1 1 5,5 3 0,-1-3-1,1 4 1,6-2 1,-4 2 0,3-1 0,7-1-2,-6 1 4,2 0 0,5 0-3,4 0 1,-3 0-2,2 1 0,1-4-4,0 2 5,1 1 2,-2-2-1,2 3-4,-2-4-8,2 0 5,0 0 0,-2 1-3,-3-1-1,0-4 2,0 1 5,-6-1-57,1 0-63,3-2-48,-4-2-101,1 1-136,-8 0-152,-3-4-38,-1 0 12,-4-4 24,5 0 85</inkml:trace>
          <inkml:trace contextRef="#ctx0" brushRef="#br1" timeOffset="39278.1563">13988 3668 251,'19'-4'338,"-9"0"69,3-3 12,-5 3-39,-3-1-56,0 1-37,-2-1-19,-3 0-1,0 3 13,3-1 8,-1 1 9,-2 2-14,0-2-42,0 2-66,-2 0-70,-1 2-55,-2 0-34,-3 1-14,-2 1 1,-6 1 0,0-1 1,3 4 0,0-4 2,4 3-2,-2 0-4,3 1-2,3-4 12,3 3-13,-1-2 3,3-1 4,3 0 1,-1 2 4,9-5-8,-5 2 15,7-3-5,2 4-2,-1-4-3,5-4 4,-4 4 1,3-3 5,-2-1 6,1 1 0,-1-1 5,0-4-3,-1 1-3,-1 3-8,-1-4-4,0 0-1,-7 1 8,6 0 4,-4 1 4,0-2-1,-2 4 2,2 1-6,-2-1-10,1-1-14,4 2-1,2 2-1,3-2-2,-2 3-1,7 0 4,0 0 4,0 0-5,1 3 0,-1 1 2,0 1 0,-2 2-3,1 0 2,-4 2 3,1 0 3,-1-1-2,0 6 3,-1-3 0,-4 1 0,-1-1 1,-2-2-2,0 3 3,-3-2-3,-1-1 3,0-2-2,-4-1-2,3 0 2,-3-2 4,0 1 3,0-5 3,0 0 5,0 3 9,0-6 4,0 3-2,0 0 0,1-5 1,3 1-9,-3-4-2,2 1-6,9-2-5,-3-1-6,7 1-13,5-3-28,-1 1-66,7-4-92,-5 4-83,2-1-64,4 4-107,-3-4-112,-1 3-98,0-1 10,-4 3 40,1 1 43,-1-2 106</inkml:trace>
        </inkml:traceGroup>
        <inkml:traceGroup>
          <inkml:annotationXML>
            <emma:emma xmlns:emma="http://www.w3.org/2003/04/emma" version="1.0">
              <emma:interpretation id="{2CBF2A00-AB31-4B12-9A65-6C7C3F95F674}" emma:medium="tactile" emma:mode="ink">
                <msink:context xmlns:msink="http://schemas.microsoft.com/ink/2010/main" type="inkWord" rotatedBoundingBox="17422,9849 20614,9861 20612,10233 17421,10221"/>
              </emma:interpretation>
              <emma:one-of disjunction-type="recognition" id="oneOf13">
                <emma:interpretation id="interp62" emma:lang="en-IN" emma:confidence="0">
                  <emma:literal>some</emma:literal>
                </emma:interpretation>
                <emma:interpretation id="interp63" emma:lang="en-IN" emma:confidence="0">
                  <emma:literal>Some</emma:literal>
                </emma:interpretation>
                <emma:interpretation id="interp64" emma:lang="en-IN" emma:confidence="0">
                  <emma:literal>same</emma:literal>
                </emma:interpretation>
                <emma:interpretation id="interp65" emma:lang="en-IN" emma:confidence="0">
                  <emma:literal>soma</emma:literal>
                </emma:interpretation>
                <emma:interpretation id="interp66" emma:lang="en-IN" emma:confidence="0">
                  <emma:literal>scone</emma:literal>
                </emma:interpretation>
              </emma:one-of>
            </emma:emma>
          </inkml:annotationXML>
          <inkml:trace contextRef="#ctx0" brushRef="#br1" timeOffset="40099.78">16576 3664 21,'21'-4'434,"-5"1"59,-3 2 33,0-2 21,-3 1-131,-5 0-174,1 2-108,-1 0-57,-4 0-34,3 0-16,-4 0-5,-4 2 1,0 3 5,-4-1 4,-1 0 2,0 4 2,-1-1-2,2-3-8,0 7-7,0-6-7,3 2-3,1 0-1,4 1-4,0-1-2,0-3 2,4 1 8,1-1 20,6 1 33,2-2 52,2-1 51,4 0 31,3-2 19,2 0-2,-1 0-16,1-2-35,-2 0-37,3-3-31,-3 1-23,-1-4-17,0 4-21,-4-6-15,-4 5-15,3-6-4,-3 3-13,-3-3-52,-2 3-82,-2-3-83,-4 4-61,-4 1-54,-1-1-103,-2 0-73,-6 0-45,-2 2-14,3-2 8,-1 1 30,3 3 93</inkml:trace>
          <inkml:trace contextRef="#ctx0" brushRef="#br1" timeOffset="40720.452">17130 3604 120,'10'4'330,"4"-3"21,-7-1 13,4 3-62,-3 1-103,-2-2-65,5 3-12,-6 0 5,0-1 12,2 4 2,-3 1-3,-2-2-15,-2-2-24,0 6-25,-2-3-21,-1-1-15,-2 4-17,1-4-6,-5 1-5,1 0-5,0-4-3,0 3 0,4-2 2,-4-1 0,3-1-4,0 2 1,0-5 4,-1 2 7,6 0 22,-5-2 32,5 0 38,-2 0 14,-1-2 5,3 0-3,-3-3-16,3 2-35,3-4-38,2 1-18,0-1-11,3-1-4,5 0-4,-1-2-1,4 2 1,5 0 1,0-3 1,0 4-3,0 2 2,0 0-4,0 0 2,-7 3-2,4-2-3,-2 4 4,1 0 0,-4 0-1,2 0 1,-6 4 2,1-2 0,-4 3 1,-1 0 0,-2 0 4,-3 2-1,-3 1-1,-2-1 3,-1 1 3,0-1-3,-1-3 2,1 3 0,-2-3-2,1 0-1,2 0 0,1-1 3,0-2 1,0 2-2,2-3 8,-1 0 3,0 0-2,1 0-1,-1-3-1,3 3-2,3-4-10,2 0 1,0 0-4,3-3 3,4 0-3,6 2 0,3-3 4,5 1-2,3 0 0,-4-1 0,4 1 1,-3 3 3,-1-3 1,1 5 1,-5-2-1,-2 1-1,-4 3-3,-2 0-2,-1 0 0,0 0 1,-3 3 3,-1 1 2,-3 1 4,-2-1 2,0 0-3,-6 0 2,0 3-5,-2 1 0,-3-1-25,-5 4-34,1-6-37,-1 2-94,3 0-117,-3-2-114,0 1-95,-1-2-24,4-2 1,6 2 77,5-1 111</inkml:trace>
          <inkml:trace contextRef="#ctx0" brushRef="#br1" timeOffset="41303.9586">17887 3769 155,'9'3'309,"-1"-3"18,3 0 15,3 0-90,2 0-77,5 0-28,2-3-4,1 3 12,1-1 9,6 1 2,-2-3-14,4 0-26,4 1-27,-1 2-26,2-4-18,-1 4-18,0-3-9,-2-1-8,-1-1 2,0 2 1,-1-1 3,1-3 3,-3 2 2,1-2 7,-5 2 7,0-3 5,-4-2 15,1 2 35,-7 1 46,-1 2 46,-6-3 28,3 2 14,-8 1-6,1 0-29,-6 0-45,0 3-51,0-2-34,-8 1-28,-3 1-18,-2-1-13,-3 3-9,-6-2-4,-3 2-4,-5 2-1,-4 1 0,1-1 4,-6 1 1,2 3-1,2-1-1,-2 0 5,3 0 6,-1 2-3,3 1 0,1-1-2,2 4 1,4-6-1,2 5-8,2-2 0,5 0 3,0 1 2,10 1 0,-5-1-1,8-2 2,3 2 3,3 2-4,8-3 1,2 0-4,8 3 0,4-3-3,6 0-5,7 2 2,7-2-1,3-3 3,2 5 2,1-6 0,1 5 6,2-4-2,-2 2 2,-4-2 0,0-2 2,-3 2 0,-2 1 1,-4-5 1,-2 3-3,-4-1 4,-2 1 2,-5-3 6,-6-1 6,-4 2 10,-1-2 17,-4 0 8,-1 4 5,-2-4 2,-3 0-6,1 0-6,-4 0-15,2 0-11,-4-4-18,0 4-54,0-2-111,0 1-114,-4-3-125,-1 1-182,0-1-168,-6 0-47,-2-4 62,-5 3 83,-3-2 107</inkml:trace>
          <inkml:trace contextRef="#ctx0" brushRef="#br1" timeOffset="39743.526">16175 3564 378,'16'-5'523,"-1"4"43,-4-5 25,-1 5-62,-6-5-216,0 5-138,-1-3-80,-6 3-42,-5 1-22,-5-2-12,0 2-8,-8 0-6,0 2-2,0-2-3,-4 5-1,2-1-2,-1 0-1,2 2 1,1 0 1,3 1 2,-3 0-2,9 0 2,-1 1 2,-2 0 0,10 0-2,5-1 4,0 2 0,5 1 2,3-1-3,5-2 2,3 2-3,2-1-6,3 3 3,0-3 0,-1 0 2,-2 2-2,3-2 2,0 0 2,-4-1-2,-1 2-1,0-2 0,-1 0 0,-4 0 0,-1 0 2,-2 0 2,-3-2-2,-2-2 3,-3 2 2,-3 1 4,-2-1 3,-5-5 4,-6 3 8,0 1 4,-5-3 1,2-1 0,-8 0-3,-1 0-2,0 0-11,-3 0-8,4 0-12,1 0-24,0-1-36,6 1-27,-1-4-60,3 1-106,5-1-99,4 0-75,-3 0-64,11-3-24,2 2 37,4 1 90</inkml:trace>
        </inkml:traceGroup>
        <inkml:traceGroup>
          <inkml:annotationXML>
            <emma:emma xmlns:emma="http://www.w3.org/2003/04/emma" version="1.0">
              <emma:interpretation id="{7FE9192A-36C9-4AF7-A526-D771A403D0D2}" emma:medium="tactile" emma:mode="ink">
                <msink:context xmlns:msink="http://schemas.microsoft.com/ink/2010/main" type="inkWord" rotatedBoundingBox="21645,9788 26688,9807 26685,10432 21642,10413"/>
              </emma:interpretation>
              <emma:one-of disjunction-type="recognition" id="oneOf14">
                <emma:interpretation id="interp67" emma:lang="en-IN" emma:confidence="0">
                  <emma:literal>Integers</emma:literal>
                </emma:interpretation>
                <emma:interpretation id="interp68" emma:lang="en-IN" emma:confidence="0">
                  <emma:literal>In teasers</emma:literal>
                </emma:interpretation>
                <emma:interpretation id="interp69" emma:lang="en-IN" emma:confidence="0">
                  <emma:literal>In terser's</emma:literal>
                </emma:interpretation>
                <emma:interpretation id="interp70" emma:lang="en-IN" emma:confidence="0">
                  <emma:literal>Integer's</emma:literal>
                </emma:interpretation>
                <emma:interpretation id="interp71" emma:lang="en-IN" emma:confidence="0">
                  <emma:literal>In teaser's</emma:literal>
                </emma:interpretation>
              </emma:one-of>
            </emma:emma>
          </inkml:annotationXML>
          <inkml:trace contextRef="#ctx0" brushRef="#br1" timeOffset="43389.5029">21604 3582 182,'11'-7'471,"-4"-2"48,1 2 28,0 4 15,-4-2-186,4-1-109,-4 1-21,-3 4 5,2-1 5,2 2-9,-5 0-28,5 0-50,-2 0-65,-3 0-48,4 2-35,-4 3-10,1-1-7,-1 4 0,0-1 2,-1 1 2,-3 3 2,-4-4 0,3 5 7,-3-1 2,0-2 1,-1 2 2,-2 1 8,-2 0 2,0-4 3,3 4 2,-1-1 1,-2 0 1,4 0-9,-3-2-8,3 1-4,1-1-7,0-2-5,3 2 0,2-2 0,-2 2 4,5-1-3,0-5-2,0 5 2,5-4-8,-2 0-47,5-1-116,2-3-85,2 4-119,8-4-152,0 0-173,0 0-52,4-4 61,-3 1 60,1-1 109</inkml:trace>
          <inkml:trace contextRef="#ctx0" brushRef="#br1" timeOffset="43568.7069">21604 3698 244,'-16'-3'463,"6"2"43,2-2 23,7-1-53,-3 3-176,8-2-141,-3 3-82,7-3-56,5 3-60,5-1-86,3 1-88,3-3-95,1 3-109,1 0-47,0-1 11,-1 1 58,-1 0 80</inkml:trace>
          <inkml:trace contextRef="#ctx0" brushRef="#br1" timeOffset="44310.4435">21928 3721 100,'-8'3'338,"3"-3"27,-1 1 18,6-1-49,-2 0-91,-1 3-67,3-3-27,5-3-10,1 3-9,4 0-8,8-1-21,2-2-27,6 3-22,3-3-17,1 2-5,3-3-7,-3 4-4,4-4-2,-1 1 1,-2 2 0,-2-5 0,0 5 3,-4-3-1,1-3 9,-2 0 4,-1 3 15,-3-4 39,-4 4 60,-1-3 69,-4 3 37,-3 0 31,0-1 9,-6 1-26,1-1-55,-3 2-69,-3-1-46,-2 1-36,-3 3-30,-5-4-15,0 4-10,-4 0-12,-3 0 3,-2 2 0,-2 0-3,1 1-2,-1-1 1,-1 3 4,4 0-4,0-1-2,2 1 1,3-1 2,0 0-1,6 0 1,2 3 4,0-3 2,5 0-1,3 0 2,0 2 0,11-1 2,2-2-1,3 1-6,6-3 2,7-1-1,2 6 0,7-6 2,2 0 0,0 0 3,2 0 1,0 0-3,-4-3 4,4 0-4,0-1 3,-4 0 1,1-1-3,-2-1 5,-4 1-1,-2-2 2,-2-1 1,-7 1 2,-1 3 1,-5-5 1,-3 4 3,-3-2 5,-2 0 6,-4-1 2,-4 4 2,0-3 2,-4 2-4,-1 1-7,0 0-8,-3 0-7,3 1 1,0-1-7,-1 3-2,1 1-6,2-2-3,-4 4 1,1-2-2,-4 5 2,2-2 1,-1 1 1,-2 0 8,3 4-1,-2-1 1,2-2-4,5 5 3,-4-1 1,1 0-2,6 3-2,0-4 0,0 6 0,0-2 1,3 0-1,2 2 4,-2-2-3,-1 0 1,1 0 4,-3-1-1,3 1 1,-3 0 0,-3-4 0,0-1 1,3 4 2,-7-6 1,1 2 0,-4-4 1,1 2 2,-3-2 1,3-3-1,-3 1 2,0-1 1,4 0-1,0 0 1,-2-1-3,5-2 3,2 2-6,3-3-12,5-3-21,1 3-60,4-3-93,6-1-99,2 1-66,6 0-90,-5-1-107,5 3-58,-2 1-42,-1-2 26,3 2 30,-6-1 80,3 3 115</inkml:trace>
          <inkml:trace contextRef="#ctx0" brushRef="#br1" timeOffset="44797.7967">23032 3792 33,'0'4'286,"-2"-4"25,2 0 20,0 0-37,2 3-64,3-3-37,3-3-15,0 3 1,5 0 1,0-4-11,-1 3-26,5-2-30,0-1-26,-1 0-19,2 1-18,-2-2-9,2 1-1,-6-4 15,4 4 24,-3-1 32,-3-2 22,-2 0 27,0-2 36,-3 2 28,1-1 0,-4 0-10,-2 1 3,-2-4-11,-1 7-34,0-3-42,-2 3-31,0 0-22,2 0-29,1 1-24,-1 2-18,0 1-13,1 0-7,-1 0 0,1 0-2,-1 1-2,0 5 3,1-1 9,2-1 0,0 3-1,0 4 5,2-6 1,4 5 2,-1 2-3,3-1 3,0-2 0,2 6-1,0-3 0,1-3 0,2 6 0,0-3 0,-1-1 2,0 3-1,-3-6 1,1 4-3,1-5 1,-6-1 0,3 1-1,-3-2 2,0-1 4,-5-1 4,3 0 8,-3-1 4,3-2 7,-3 0 4,0 0 2,-3-2 2,3-1-1,0-1-5,0-4-5,5 1-6,-1 1-3,3-4-11,2 1-7,7-3-6,2 1-21,3 0-31,1-1-58,3-2-91,0 5-93,-1-1-63,-1 1-88,-2 0-101,-4 1-53,2 1-31,-4 0 27,-2 2 35,0 1 86,-2 0 122</inkml:trace>
          <inkml:trace contextRef="#ctx0" brushRef="#br1" timeOffset="45063.9808">23992 3672 288,'8'-5'474,"3"2"45,-3 0 26,-2 2-45,1-3-143,-2 4-86,-5-3-40,3 3-25,-2-2-18,-1 2-20,0 2-40,0-2-48,0 3-28,0 1-4,0 3 9,-1 1 8,-2 0 21,3 3 12,-4 0 3,0-3-10,0 4-15,0 0-11,-4 2-20,3-3-19,0 0-7,-3 1-7,3-1-3,-6 0-2,1-3-3,1 2-30,-6-2-94,2 0-90,0-5-78,1 2-133,2-3-145,-3 0-116,2-2 14,3 0 48,6 0 56,4-4 122</inkml:trace>
          <inkml:trace contextRef="#ctx0" brushRef="#br1" timeOffset="45545.3426">24223 3725 302,'25'-8'459,"1"0"37,0-2 24,-2 5-74,2-3-151,-6 2-99,1 1-10,-3 2 60,-5-1 52,0 0 31,-5 1 13,-4 3-15,3-1-53,-6 1-94,3 0-75,-3 0-51,-1 0-27,-5 0-17,1 1-3,-4 2-3,-5 1 1,-3 4 3,-2-4-1,-3 3 1,-4 0-1,2-2-1,-1 2-6,0 0 0,1 1 2,6-1-4,-2-1 2,1 1 0,2 1-1,1-1-1,3-1 2,-1 1 1,2 1-1,2-1 1,3 1 0,3-1-1,0 4-2,6-6 3,-3 5 0,8-1 6,2 1-2,2-1-1,4 0 1,7 1-3,1 2-2,6-3-7,4 3 6,5-2 0,2 6 1,4-5-2,-1 0 2,2 1-2,4 0 0,-2 1 1,2-1-1,-4 0 3,1-1 1,-4 0 2,2 0-1,-6 0 1,-2-3-1,-4 0 1,-2-1-1,-6 1-1,-1-2 3,-6-1 5,0 0 10,-5-3 4,-1 0 10,-4 3 14,0-5 12,-3 3 3,3-2 7,-4-1 2,-3 0 1,2 0-14,-3 0-8,4 0-11,-4 0-6,0 0-14,0 0-11,0 0-2,-4 0-15,1 0-40,-2-1-100,-3-2-161,-5-2-152,-4 1-227,-7-1-157,-4-2-57,-12 0 53,0-2 132,-10-1 142</inkml:trace>
          <inkml:trace contextRef="#ctx0" brushRef="#br1" timeOffset="42219.6762">20413 3571 84,'7'-5'406,"-3"3"65,1-3 40,0 2-9,0-1-128,3 0-127,-5 0-64,2-1-3,0 3 46,-5 2 48,3-2 28,2-1 11,-5 3-15,3 0-56,-3-3-90,0 6-71,0-3-48,0 3-26,0 1-13,0 1-1,-3 2 6,-2 1 4,0 3 6,-6 1 7,3-4 4,-2 4 0,2-1-4,-1 1-1,-3 0-2,0 0-6,4-1-1,1 1-3,-1-4 1,0 3 2,3-3-3,-1 2-3,1-2-12,-3-4-81,3 3-100,5-5-77,-1 2-62,1-1-113,0 0-93,0-3-86,-4-3 9,0 0 26,-8-3 42,4 2 100</inkml:trace>
          <inkml:trace contextRef="#ctx0" brushRef="#br1" timeOffset="42381.7869">20253 3520 116,'8'-9'451,"-3"2"53,1 3 25,-1-3 17,0 2-189,8 1-164,-1 1-89,4 2-51,2-3-27,6 4-13,3 0-8,2 0-18,3 4-60,0 0-93,1 0-104,-8 1-110,-2 2-78,-2 2-31,-2-2 31,-5 2 83</inkml:trace>
          <inkml:trace contextRef="#ctx0" brushRef="#br1" timeOffset="42596.9448">20168 3753 408,'-26'3'467,"5"1"29,5-2 17,3 1-120,4 0-153,1-3-99,3 1-50,2-1-26,3 0-6,4 0-6,4 0-3,9 0-10,7 0-3,3 0-5,11 0-10,3 0-10,5 0-15,-3-1-14,4 1-26,-4 0-80,2 0-111,-3-3-115,-7 0-109,2 1-49,-6-2-5,-3 1 59,-5-1 106</inkml:trace>
          <inkml:trace contextRef="#ctx0" brushRef="#br1" timeOffset="43050.2625">20882 3585 16,'3'-3'424,"-6"-1"62,3 3 30,0-1 17,0 2-132,0 0-161,0 0-113,0 2-60,0 3-29,0-2-18,-2 2-7,2 2-8,-3 4 0,3-3-3,-3 1-3,3 1 0,-2-1-1,-1 0 1,3-1-1,0 3 2,-2-3 2,2-1-1,-6 1 0,6-4-1,-2 3 1,-1-4-1,3 1 0,-3 0 19,3-3 16,0-1 38,0 0 29,0-1 25,3-3 11,-3 0-3,5 0-22,3-3-35,0 0-26,5-4-27,0 3-14,4-3-5,-1 3-2,5-1 0,-5 2-4,-1-2 9,1 2 5,-3 2-7,3 1 1,-3 1-2,1-2-5,0 3-9,1 1-1,-2 1-1,3 1-4,-3 1 5,-1 2 2,1 0-2,-2 0 0,-1 3 3,-2 0 2,0 3-1,-3-1 2,0-2 1,-2 4 1,-1-2 1,-2-2-1,-2 5 1,-1-2-1,-2-2 2,0 0-16,-3-4-42,0 3-38,3 1-45,-3-4-109,5 1-135,-3-3-134,-1-2-35,2 2-4,5-2 22,4-2 101</inkml:trace>
        </inkml:traceGroup>
      </inkml:traceGroup>
    </inkml:traceGroup>
    <inkml:traceGroup>
      <inkml:annotationXML>
        <emma:emma xmlns:emma="http://www.w3.org/2003/04/emma" version="1.0">
          <emma:interpretation id="{A3E2883F-0151-4A36-B828-8057F38F9088}" emma:medium="tactile" emma:mode="ink">
            <msink:context xmlns:msink="http://schemas.microsoft.com/ink/2010/main" type="paragraph" rotatedBoundingBox="806,11452 22412,11753 22402,12449 796,12148" alignmentLevel="1"/>
          </emma:interpretation>
        </emma:emma>
      </inkml:annotationXML>
      <inkml:traceGroup>
        <inkml:annotationXML>
          <emma:emma xmlns:emma="http://www.w3.org/2003/04/emma" version="1.0">
            <emma:interpretation id="{A04EF3F3-E306-46FE-8D8B-F7BFC6B7F8F3}" emma:medium="tactile" emma:mode="ink">
              <msink:context xmlns:msink="http://schemas.microsoft.com/ink/2010/main" type="line" rotatedBoundingBox="806,11452 22412,11753 22402,12449 796,12148"/>
            </emma:interpretation>
          </emma:emma>
        </inkml:annotationXML>
        <inkml:traceGroup>
          <inkml:annotationXML>
            <emma:emma xmlns:emma="http://www.w3.org/2003/04/emma" version="1.0">
              <emma:interpretation id="{FC53E901-1F3B-4A61-98F5-A54B34551527}" emma:medium="tactile" emma:mode="ink">
                <msink:context xmlns:msink="http://schemas.microsoft.com/ink/2010/main" type="inkWord" rotatedBoundingBox="806,11464 2747,11491 2738,12175 796,12148"/>
              </emma:interpretation>
              <emma:one-of disjunction-type="recognition" id="oneOf15">
                <emma:interpretation id="interp72" emma:lang="en-IN" emma:confidence="0">
                  <emma:literal>(is</emma:literal>
                </emma:interpretation>
                <emma:interpretation id="interp73" emma:lang="en-IN" emma:confidence="0">
                  <emma:literal>Cris</emma:literal>
                </emma:interpretation>
                <emma:interpretation id="interp74" emma:lang="en-IN" emma:confidence="0">
                  <emma:literal>Cig</emma:literal>
                </emma:interpretation>
                <emma:interpretation id="interp75" emma:lang="en-IN" emma:confidence="0">
                  <emma:literal>cis</emma:literal>
                </emma:interpretation>
                <emma:interpretation id="interp76" emma:lang="en-IN" emma:confidence="0">
                  <emma:literal>Cir</emma:literal>
                </emma:interpretation>
              </emma:one-of>
            </emma:emma>
          </inkml:annotationXML>
          <inkml:trace contextRef="#ctx0" brushRef="#br1" timeOffset="58928.971">-245 5256 18,'-13'0'405,"-3"-2"53,3 0 29,0 2 16,0-3-133,0 3-142,1-1-89,-1 1-43,2 0-23,1 0-14,-3 1-9,0-1-11,2 3-3,-5 1 4,1 3 12,-1 0 27,-4 3 26,2 1 38,-6-1 35,5 5 37,-2 3 5,0-3-7,0 1-16,0 3-30,-3-2-26,5 2-37,-2 0-17,5 4-13,-2-4-7,-1 1-10,9 0-5,-2-1-10,4 1-8,3 2-10,1-3-5,4-1-5,4 1-8,1 1-1,3-2-2,4 1 1,-2 0-3,9-2 1,-1-1-1,4-1-1,6 3-22,-1-5-67,5 0-110,3-5-95,7 4-97,5-5-153,2-2-151,8-3-49,0-2 53,3 0 64,4-2 79,-2-3 145</inkml:trace>
          <inkml:trace contextRef="#ctx0" brushRef="#br1" timeOffset="58278.5065">84 5365 41,'0'-1'304,"0"-2"48,0 3 46,0-3-21,0 2-60,0-2-46,0 3-36,-4 0-33,4-1-25,0-3-23,0 4-13,0 0-4,0-3 12,4 3 28,-4 0 29,1-4 18,2 3 13,-1 1 3,1-3-9,0 0-20,2 2-31,-3 1-25,1-4-21,-3 2-20,3 2-14,-3-1-8,0 1-9,2-4-10,-2 4-7,0-1-8,0 1-7,0 0-8,0-3-5,0 3-6,0-3-3,0 3-5,0 0-6,0 0-2,0 0-1,0 0-7,0 0-4,0 0-3,0 0-1,0 0-4,0 0-4,0 0 2,0 0-1,0 0-1,0 3 0,0 0 0,3 2 3,-3 2 0,3 0 3,-3 1 2,0 4 3,2 0 2,1 1 1,-3 2 2,-3 1 2,1-2-4,2-1 3,-3 5-1,-2-3 0,2-1 1,0 2 1,1-2 0,-1-1 1,-2 1-2,2-2-1,1 3-2,-2-5-3,4 2-2,-4-4 1,0 1 0,0-4 3,1 2 1,3-3-3,0 0 4,-1 0-5,1-2 1,0 0-2,0-2 3,0 3 4,0-3 7,0 0 1,0 0 1,0 0 0,0 0 1,0 0-8,0 0-4,0 0 0,0 0-4,0-3-8,0 3-22,0-2-30,0 0-67,0-2-158,0 0-136,0 0-192,-5-1-201,-2-2-102,6-4-8,-4-1 118,5 0 119,2-4 186</inkml:trace>
          <inkml:trace contextRef="#ctx0" brushRef="#br1" timeOffset="58535.6893">490 5218 18,'8'-8'416,"-4"4"55,1-3 31,-2 0 22,-3 0-121,0 6-167,0-3-91,0 1-43,0 1-28,0-1-20,0 0-14,0 3-15,0-1-9,0 1-16,0 0-14,0 0-42,0 0-92,-3 1-108,-2 2-127,-6 2-85,2-2-39,-9-2 13,-1 2 79</inkml:trace>
          <inkml:trace contextRef="#ctx0" brushRef="#br1" timeOffset="59414.329">865 5334 252,'-11'-11'384,"3"4"44,-2-1 42,2 0-73,0 1-118,3 3-64,1-1-31,-3 1-26,5-2-14,-2 5-4,0-4 2,1 2-4,3 1-13,-1 2-13,1-2-28,0 2-33,1 0-24,2 0-20,1 0-9,5 4-4,3-1 2,0 3 6,6 2 3,3 1 8,0 0 30,0 6 46,4-2 28,1 1 22,-4 2 13,4 0 8,-2 3-13,-1-2-36,-2 2-20,-1-1-20,0 0-14,-6 1-9,-1 2-15,-2-5-9,-6 4-6,-2-2-5,-3 1-4,-6-3-3,-1 0 0,-9 0-17,-1-2-87,-11-1-120,6 2-95,-4-4-162,1 0-174,0-6-114,8 3 21,1-4 80,11-1 77,5-3 151</inkml:trace>
        </inkml:traceGroup>
        <inkml:traceGroup>
          <inkml:annotationXML>
            <emma:emma xmlns:emma="http://www.w3.org/2003/04/emma" version="1.0">
              <emma:interpretation id="{C1448D51-076E-4FD9-AD17-97D23B9A4F54}" emma:medium="tactile" emma:mode="ink">
                <msink:context xmlns:msink="http://schemas.microsoft.com/ink/2010/main" type="inkWord" rotatedBoundingBox="3759,11493 10749,11591 10741,12147 3752,12050"/>
              </emma:interpretation>
              <emma:one-of disjunction-type="recognition" id="oneOf16">
                <emma:interpretation id="interp77" emma:lang="en-IN" emma:confidence="0">
                  <emma:literal>Reserve:</emma:literal>
                </emma:interpretation>
                <emma:interpretation id="interp78" emma:lang="en-IN" emma:confidence="0">
                  <emma:literal>Retie serve:</emma:literal>
                </emma:interpretation>
                <emma:interpretation id="interp79" emma:lang="en-IN" emma:confidence="0">
                  <emma:literal>Retie sure:</emma:literal>
                </emma:interpretation>
                <emma:interpretation id="interp80" emma:lang="en-IN" emma:confidence="0">
                  <emma:literal>Reflexive:</emma:literal>
                </emma:interpretation>
                <emma:interpretation id="interp81" emma:lang="en-IN" emma:confidence="0">
                  <emma:literal>Retie sense:</emma:literal>
                </emma:interpretation>
              </emma:one-of>
            </emma:emma>
          </inkml:annotationXML>
          <inkml:trace contextRef="#ctx0" brushRef="#br1" timeOffset="60314.0382">2316 5373 218,'5'-8'458,"1"0"44,-1 0 21,3 1-21,0 0-197,-2 0-127,7 2-69,3-2-35,0 0-12,5 2-10,1 1 0,3 0-5,0 1-4,4 1-9,-3 2-7,-1 0-6,-2 2-4,-2 1-8,-2 1-2,-5 4-2,-1-4 1,-1 6 0,-11-2 1,6 3-1,-11-3 3,0 1 1,-9 1 4,-8-1 0,-5 0 5,-8 1 7,1-1 10,-7-1 15,1-1 9,1 2 13,-1-2 8,2-4 16,4 2 15,5 1 20,3-5 12,4 3 10,1-2 3,11-2-10,-2 1-14,4-1-27,1 0-20,-1 4-23,4-4-17,0 0-18,1 0-15,2 0-12,2 0-8,-2 0 0,6 1-3,-1 1 1,3-2 2,2 4 1,1 1 0,2-2 2,5 2 1,-2-1 1,3 3 2,2 1 0,3 1 1,-2-1-2,4 3-1,1 0 3,-1-3-1,0 4 0,-1 3 1,4-4 2,-3 1-1,3 2-2,-4-3 3,1 0-2,-4 4-1,3-3 0,-5-4 0,-5 6 0,4-6-1,-4 3-1,1-3 1,-4-1-1,0-1-4,-3 2-1,1-6-8,-4 3-71,2-1-108,-6-4-77,3 3-135,-2-3-173,-3-3-143,3-1-8,-3-1 63,5 1 54,-3-3 131</inkml:trace>
          <inkml:trace contextRef="#ctx0" brushRef="#br1" timeOffset="59785.641">2187 5374 145,'18'-6'547,"-10"-4"84,0 5 45,-3-2 21,-4-1-156,6 0-117,-7 1-102,5 6-39,-5-5-20,1 5-5,-1-2-34,0 0-73,0 3-63,3 0-47,1 0-26,-4 3-17,0 1-3,0 3 2,1 4 2,3-4 5,-3 6 3,-1-2 5,-1 4 1,1-2-1,-5 2 2,5 1 0,-7-2-3,6 3-3,-3-3-2,3-1 2,-2-2-5,-1 3 1,3-3 2,-4 0-3,2 1-1,-2-5-2,2 4 0,-2-3-13,2-1-78,1-2-133,2 1-96,0-1-144,-3-5-175,3 0-146,-3 0-6,3-5 88,0-2 73,0 3 133</inkml:trace>
          <inkml:trace contextRef="#ctx0" brushRef="#br1" timeOffset="61152.6899">2999 5603 131,'-11'-2'443,"6"2"44,0 0 25,1-3-4,0 3-175,4 0-154,-1 0-84,1 0-46,1-1-19,3 1-7,4-3-2,4 3-1,3-3 2,9 3 1,5-1-1,1 1-7,7-4-2,2 3 1,1-5-3,2 5-1,-4-3-3,2-3 5,-4 0 1,-3 3 4,-1-4 4,-4 1 13,-3 0 15,-4 2 22,0-6 36,-2 5 36,-6-4 52,-3 4 42,-1-1 15,-2 0-7,-6-1-24,-1-1-28,-1 6-45,-2-4-46,-1 2-20,0-1-10,-1 1-7,0 4-15,-3-5-12,0 6-12,0-1-11,-2-1-10,-1 2-8,-2 2-2,0-2-5,-4 1 1,-1 5 4,-3-1 2,-3 2 0,3-2-2,0 2 1,2 0 2,0 1 0,4-1 2,3 2 0,-3 0 0,6 1 2,4-4 0,0 5-2,2-3-2,6 0-1,2 0 2,3-1 1,5 0 0,1 1 1,5-1 1,7-4 3,3 2-1,5-1 2,6-4-4,6 3-4,4-3-4,4 0 0,1-3-2,0 0-4,-2 2 4,1-4 1,4-2-1,-2 0 3,2-1 4,-4-2 2,-2 2-1,-4-3 4,-2 1 1,-4-2 1,-3 1-1,-6-1 3,-4-3 0,-3 4-4,-5-1 2,-4-1-2,-2 0 0,-6 1-4,-1 0 2,1 4 4,-9-3 2,1 2 11,-1 1 2,-1 0 6,1 0 3,-7 5-1,5-2-2,-2-1-9,0 1-5,0 3-6,0-3-5,3 5-6,-2 0-3,-1 0-4,3 0 1,-10 4 0,3-1 1,-5 2 2,0 2 5,0 0 2,-1 2 0,-2 1 0,-2 2 0,5-1-2,-6-1 0,4 2 1,-1 4-2,3-6 0,2 6 0,5-2 1,-1-1 0,3 3 1,0-2 1,3 0 1,-2-3 0,1 5 0,2-3 4,-3-1-2,0 0-14,1-1-49,-3 0-123,-1-2-114,4-1-110,-3-3-165,-3 3-167,0-4-62,-3-1 63,-2-2 83,0 2 92,5-3 156</inkml:trace>
          <inkml:trace contextRef="#ctx0" brushRef="#br1" timeOffset="61360.8847">3975 5601 90,'-11'-3'450,"4"3"53,-4-1 578,8-2-699,6 3-161,0-3-87,5 2-39,2 1-9,6-4-3,5 4 1,6-1-5,10 1-13,-2-3-11,10 0-17,-3 3-18,1-1-27,1-2-40,-3 2-35,1 1-102,-3-3-124,-1-2-144,-4-1-75,-1-1-18,0 2 5,-8-3 85</inkml:trace>
          <inkml:trace contextRef="#ctx0" brushRef="#br1" timeOffset="61605.0579">4739 5424 83,'1'-7'437,"-1"0"55,4-2 30,-4 4 20,0 0-149,1-2-108,-1 3-1,0 1 23,0-1 15,0 1 7,0 1-18,0 2-54,0 0-96,3 0-75,1 2-45,-4 1-26,1 4-7,2-3-3,-3 5 4,0-1 1,0 3 3,0-3-1,0 4 0,0-1-1,0 1-2,0-2-2,-3 2-4,2-3 1,-6 3-1,6 0-14,-4-4-114,-2 3-106,3-3-145,-1 0-186,5-1-161,-3-3-69,3 0 66,3 2 81,2-6 135</inkml:trace>
          <inkml:trace contextRef="#ctx0" brushRef="#br1" timeOffset="62001.3482">4986 5545 265,'0'-4'424,"6"3"32,-1-2 15,3 0-85,2 2-129,6-3-99,5 1-54,1 1-20,4-1-12,6-1-6,2 1-12,-1 1-8,1-3-11,-2 3-4,2-2 0,-2-1 5,-3 0 7,-2 0 15,-1 1 16,1-4 18,-5 3 23,-1-2 18,0-4 29,-8 4 37,-3-1 26,1-3 7,-9 3-1,4 1-1,-6-2-25,-6 4-42,4-2-28,-3 0-23,-1 2-24,-1 1-25,-1 1-15,0 1-13,-3-1-20,1 3-9,-6 0-6,2 3-5,-5-1 0,-2 5-2,3-2 2,0 2 0,-2 2 0,4-2 4,1 1-3,-1 4 4,3-1 0,2-3 3,6 3-1,0-1-2,2-1 0,3 1 5,7-1-2,-6 0-3,4 1-10,3-1-46,0-1-133,0-4-127,2 3-143,3-2-172,-1-2-166,3-3-46,-2 4 82,-1-4 96,1 0 128</inkml:trace>
          <inkml:trace contextRef="#ctx0" brushRef="#br1" timeOffset="62726.9284">5602 5474 333,'11'-9'467,"-4"2"35,6 0 19,1 0-78,-1 1-177,6-1-117,5 1-63,2-1-26,0 2-10,6 2-4,3 1 1,2 2-1,-3 0-2,1 2-5,-1 0-8,-9 3-8,2 2-5,-9 0-5,-5 0-6,-5 5 1,-6-4-2,-2 3-6,-5-3-4,-3 4 4,-2-3 2,-3 0 0,-3 1 3,0-3 2,3-2-1,1 0 0,2 1 0,-3-1 0,5-2 12,3-3 43,2 4 52,3-4 35,3 0 18,5-4 14,2 4-7,8-7-38,2 0-53,6 2-34,0-3-14,7-1-17,0 2-2,0-5 23,-2 3 25,-1-1 24,-3 1 19,-1 1 18,-5 1 13,-2 0-13,-3 0-20,0 0-9,-6 3-11,1-1-7,-3 2-11,-3-1-9,-3 3-8,4-1-13,-6 2-14,5 0-14,-5 0-8,0 0-3,-5 2-2,-1-2-1,-1 5 3,-4-2-1,-2 2 4,4 1-2,-7 1 1,3-2-3,-3 2 1,3 0 2,3 1-1,-1 1 0,3-2 0,1-2 2,4 2 0,0 1 0,6 1 0,0-5-4,4 3-2,4-2-9,-1-2-11,9 1-19,0 0-13,2-4-14,5 3-6,1-3 2,0-3 12,2 3 14,0-4 17,0 0 13,-3-4 13,1 1 3,5-2 2,-6 2 2,3-5 2,-4 0 2,-2 3 2,2-1 0,3-6 4,-9 8 5,2-3 5,0 3 12,-5 1 16,0 0 11,-7 2 5,1 1 1,-2-1 1,-1 3-9,-3 0-17,-2-1-13,-2 3-7,0 0-13,0 0-8,0 3-2,-2-1 0,-2 2 7,-3 3-2,-1 1 4,-2-1 3,1-2-1,-2 6-1,1-3-7,-3-1 3,2 4-2,1-4 0,-3 1 1,2 1 0,2-2-12,-3-2-33,3 0-88,1 2-145,3-4-95,0 1-154,-1-2-166,1-2-116,-3 0 5,6-2 103,-4 2 73,4-4 141</inkml:trace>
          <inkml:trace contextRef="#ctx0" brushRef="#br1" timeOffset="63066.1669">6984 5342 388,'11'-4'487,"-5"0"35,6-2 20,-4 5-90,-4-3-190,1 4-116,0 0-64,1 0-23,-4 5-7,5 1 9,-1 1 14,0-2 21,-4 6 14,3-3 3,-2 4-1,0 0-14,-1 0-17,1-1-19,2 1-21,-2-4-10,2 4-8,-2-1-5,2-4 2,-4 1 16,3-1 27,-1 0 13,-2 0 26,4-2 32,-1 0 36,-1-4 23,-3-1 7,8 3 3,-2-6-12,5 2-30,4-2-38,4-2-38,2-2-32,5-2-24,-4 2-14,7-1-8,0-3-4,-7-1-3,2 5-3,-1-1-10,-7-3-28,-3 6-77,-2-2-146,-5-1-118,-6 1-187,0 3-210,-6-1-86,-8 1 17,1-1 115,0 2 97,5 3 185</inkml:trace>
          <inkml:trace contextRef="#ctx0" brushRef="#br1" timeOffset="63549.509">7706 5501 55,'13'4'413,"-2"1"49,-1-3 34,6-2 24,1 2-146,7-2-149,2 0-81,4-2-33,1 2-20,3-2-4,3 2 0,-2-3 11,-1 1 11,2-1 13,1-1 11,-3 2 17,-3-3 30,2 0 14,-4 1 2,-2-1-12,2-2-17,-3-1-26,3 1-38,-7-5-29,6 1-3,-9-1 2,2 4 15,-2-3 17,-6-1 9,-4 3 6,3-1-7,-8 4-7,-2-4-18,-2 5-24,0-2-18,-5 3-12,0 0-15,-3 0-4,0 2-4,-4 1-6,-1 1-3,-2 0-4,-9 1 1,2 5-2,-2-2 1,-5 0-1,-2 3 2,1 1 0,-2 0-1,1 0 2,-2 1-3,2 0 0,-1 1 0,3 1 1,3-3 0,1 4-1,4 0 1,0 1 0,7-1 2,1 1-1,1-2 1,4 1 0,4 0 3,2 0-3,2 0-3,2 0 3,2-2-4,4 2-3,5-1-6,7 0-19,2-1-39,4 0-79,7-1-123,4-2-102,-1 2-92,4-5-127,0 3-99,0-3-61,3 0 52,1-4 65,1 0 73,-4-3 139</inkml:trace>
          <inkml:trace contextRef="#ctx0" brushRef="#br1" timeOffset="63839.7155">9137 5312 379,'0'-4'535,"2"-4"40,1 4 21,0 1-54,-1-1-222,4-1-147,-4 5-86,1-4-39,-3 4-24,2 0-11,-2-3-13,3 6-10,0-3-21,-1 2-21,1 1-53,-2 1-116,-1 0-111,0 3-130,-4-3-49,-1 4-18,-3-1 37,0 2 103</inkml:trace>
          <inkml:trace contextRef="#ctx0" brushRef="#br1" timeOffset="64121.9164">9075 5571 323,'-2'0'477,"2"3"39,-3-3 16,0 0-63,3 1-187,-2-1-110,4 0-40,4 0-5,-6 0 6,5 0 0,-5 0-6,1 0-16,6 0-26,-7 0-33,1 0-26,4 0-11,-2 0-4,1 0-7,-3 0-5,4 0-4,-5 0-27,0 0-45,0 0-52,0 0-149,-2 0-191,-2-1-104,-3 1-25,-6-3 14,1-2 36,-3 2 141</inkml:trace>
        </inkml:traceGroup>
        <inkml:traceGroup>
          <inkml:annotationXML>
            <emma:emma xmlns:emma="http://www.w3.org/2003/04/emma" version="1.0">
              <emma:interpretation id="{906E1A9D-8AB4-4550-ABD3-5BA71BA8A0E2}" emma:medium="tactile" emma:mode="ink">
                <msink:context xmlns:msink="http://schemas.microsoft.com/ink/2010/main" type="inkWord" rotatedBoundingBox="12269,11677 19005,11771 18999,12215 12263,12121"/>
              </emma:interpretation>
              <emma:one-of disjunction-type="recognition" id="oneOf17">
                <emma:interpretation id="interp82" emma:lang="en-IN" emma:confidence="0">
                  <emma:literal>a-a=0</emma:literal>
                </emma:interpretation>
                <emma:interpretation id="interp83" emma:lang="en-IN" emma:confidence="0">
                  <emma:literal>a-a = o</emma:literal>
                </emma:interpretation>
                <emma:interpretation id="interp84" emma:lang="en-IN" emma:confidence="0">
                  <emma:literal>a-a to</emma:literal>
                </emma:interpretation>
                <emma:interpretation id="interp85" emma:lang="en-IN" emma:confidence="0">
                  <emma:literal>a-a so</emma:literal>
                </emma:interpretation>
                <emma:interpretation id="interp86" emma:lang="en-IN" emma:confidence="0">
                  <emma:literal>a_a=0</emma:literal>
                </emma:interpretation>
              </emma:one-of>
            </emma:emma>
          </inkml:annotationXML>
          <inkml:trace contextRef="#ctx0" brushRef="#br1" timeOffset="72818.6212">15420 5714 108,'-9'3'258,"5"-1"12,-4 1 3,6-3-76,-1 1-36,3-1 10,3 0 28,2 3 29,4-3 11,4 0-12,8 3-33,3-3-46,4 0-50,0 2-34,6-2-21,0 2-14,3-2-5,-2 0-4,2 2 4,-2 1 5,-1-1 9,0-2 8,-5 2 3,-1-2 3,-2 3 2,-2-3 6,-6 0 7,-4 2 0,2-2 3,-4 0 0,-3 3 0,-4-3-8,3 0-12,-5 0-8,-1 0-10,4 0-7,-6 0-11,0-3-53,0 3-56,0 0-65,-6-2-149,1-1-163,-3 1-110,0-3-20,3 1 18,4-1 45,2 2 138</inkml:trace>
          <inkml:trace contextRef="#ctx0" brushRef="#br1" timeOffset="72411.2932">15487 5563 36,'-8'0'430,"3"-3"56,-3 2 32,6 1 20,-1-3-138,0 3-158,1-3-81,-1 3-24,3-1 2,0 1-7,0-4-8,3 4-10,-1 0-26,6 0-28,-3 0-33,8 0-12,3 0-10,1 0 1,4 0-5,3 0-6,2 4-2,0-4-16,3 1-42,1-1-35,1 0-89,1 3-127,-2-3-152,-1 0-81,-3 3-10,-2-3 6,-5 0 78</inkml:trace>
          <inkml:trace contextRef="#ctx0" brushRef="#br1" timeOffset="68856.2854">11036 5451 151,'11'0'282,"-3"-1"16,1 1 0,3 0-60,-6-3-42,5 0-13,-3 3 4,0-1 8,2-3-4,-2 4-17,0-1-28,2-1-32,1-2-29,-1 4-16,1-1-14,-5-1-4,2 2 9,3-4 20,-9 3 26,6-3 30,-5 4 31,2-3 33,-2 3 20,-1-4 0,3 3-16,-2-1-21,0 0-24,-3-1-32,0-1-24,0 1-22,0 1-7,0-1-7,0 1-3,0 0-11,-3-1-7,0 1-5,-2 0 1,3 0-6,-1-1-1,-2 3-5,-1-3-1,1 2-2,-3 1-9,2 0-3,-2-3-5,0 3-4,-4 0-2,3 0-2,-4 0-4,-3 0-2,1 3 2,-4-3-3,-2 1 3,2 2-1,-5 2 3,3-3 0,0 3 2,0-1-2,0 1 0,-1 2-2,4-2-2,-1 2 0,1 0-1,2 0 2,4 0-3,-3 2 2,2-1 2,-1 2 2,1-1-2,-1 1 1,2 2 1,-1-3 0,1 3 5,2 0-5,2-1 2,3-3-2,-3 4 0,5-1-2,1 0-2,-1-3 4,0 0-1,3-1-1,3 2 0,0-4 0,-1 2 1,1-4 0,2 1 2,0-3-1,3 3 1,-3-2 5,3 0-1,4-2-1,0 0 2,1 0 0,1-2 0,5 0 2,2-2-6,5-1 1,1-1-3,2 2-2,3-3 2,-5 0 0,5 0 0,-4 0 3,1-2-2,1 2 3,-1-2-1,0-1-1,-3 2 1,-1 1 2,1-1-2,-2-1-2,-2 2 3,-1-3-2,0 4 0,-3-2-1,-2 1 2,0 3-1,-2-4 0,1 3 2,-6-1-3,1 1-1,1 2 0,-3-2 2,2-1-1,-5 1-1,3 4 4,-3-1-4,3-2 4,-5 3 0,2-1 1,-2 2 2,-2-4 1,-1 4-1,4 0 1,-1-1-2,-3 1-4,0 0-2,-3 1-2,-1-1-4,3 0 1,-2 4 2,-2-2 2,0-1 2,-3 5 3,0-1-3,-2-1 2,2 4-3,-5-5 0,2 4 2,-2 2 1,1-2 0,-5-2 0,5 5 1,-3-4 1,-4 4-2,4-1-2,-1-1 0,7 0-1,-4 3 2,2-3 0,1 2-2,-3-2 0,5 0 1,-3 1-1,3 1 0,2-4 0,-1 4 1,2-1 0,4-2-1,-6 2 1,7-2-1,-1 2 0,1-2 1,1 0 0,-1 4 1,7-4-2,-6-2 4,4 2-4,3-2 1,3 1 1,-4-2 2,4 2-3,-1 0 0,-2-2 2,5 1-1,-2-1-2,2 1 0,4-2 0,1 1 0,1-1 2,-1-1 2,-1 0-1,3-2 0,-3 1-2,-1 3 0,-1-4 1,-4 0-1,-1 0 0,-2 1 3,0-1 0,-3 0-2,-1 0-1,0 0-1,-3 0 0,6 0 0,-7 0 0,1 0 0,-1 0 2,0 0 1,0 0 0,0 0 1,0-1-3,0 1-12,0 0-48,-1-4-122,-7 3-134,3-3-142,-6 1-189,3-4-168,-5 2-48,5 1 71,1-3 105,1 2 129</inkml:trace>
          <inkml:trace contextRef="#ctx0" brushRef="#br1" timeOffset="71016.2678">12006 5617 66,'-1'0'358,"-6"2"44,6-2 33,1 0-13,-3 0-87,-1-2-84,4 2-57,0 0-33,0 0-19,0 0-17,0-3-23,0 3-3,0 0 8,0 0 18,0 0 20,-1 0 20,-3 0 23,4 0 9,-1 0-2,1 0-9,0 0-21,-3 0-23,-1 0-27,4 0-24,0 0-20,0 0-12,0 0-7,0 0-8,0 0-3,0 0-4,0 0 4,0 0 0,0 0 0,0 0 1,0 0 1,-1 0 0,1 0 0,0 0-3,-3 0-2,3 0-2,0-2-3,0 2-2,0 0-5,0 0-5,0-2-3,-2 2-5,2 0-6,0 0 0,0 0-4,0 0-4,0 0 1,0 0 0,0 0-2,0 0 2,2 0-2,-2 0 3,3 0-2,-2 0-1,6 0 0,3 0 1,6 0 1,6 0-2,12 0 4,-1 0 2,12 0 1,-5 0 3,10 0 1,0 0-1,-2-3-2,-1 3 2,-1 0 0,1-2 3,-6 2 0,4 0 5,-9-2 2,-3 2 0,-1-2 4,-6 2 1,-3 0 3,1 0 2,-10-3 4,2 3 5,-6 0 2,-2 0 5,0 0-1,-3-1-4,1 1-6,-4 0-7,1 0-7,-2 0-10,3 0-3,-1 0-2,-3 0-4,2 0 0,-2 0-2,0 0 0,0 0-4,0 0-11,0 0-24,0-3-45,-5 3-102,-3 0-162,3 0-127,-3 0-193,-2 0-182,-1-3-65,1 2 42,2-3 134,4 3 116,4-2 192</inkml:trace>
          <inkml:trace contextRef="#ctx0" brushRef="#br1" timeOffset="72054.0033">13640 5534 8,'14'-1'308,"-1"-3"29,0 4 21,1-3-12,-7 1-83,4-1-50,-3 0-16,0 2-7,-3-4-4,0 5-9,-2-2-15,-1-1-13,2 1 13,-4-1 37,7 2 55,-7 1 38,1 0 15,-1-3-6,0 3-31,0 0-42,0-2-59,0 2-42,-1-3-32,1 3-26,-7 0-21,7 0-17,-4 0-13,-4-2-9,3 2-7,0 0 1,0 0-8,-6 0 4,3 0-6,-2 2 0,-1-2 2,-2 3-2,0-1 4,-8 1-3,4 1 5,-6 3-1,-1-2 0,2 2 2,-2-2-2,1 3 2,-4 0 0,5 0 0,-3-1 0,0 4-3,4-3 3,2 3 1,-1-4-1,6 1 0,-5-1 2,6 2 0,0-1-4,5-3 0,0 3 0,3-4 1,4 0-1,-3 4 0,4-5 2,4 1 0,-3 0 0,7-1 0,3 1 1,2-4 2,2 0-3,4 0 2,3 0 1,3 0-1,-3 0-1,2-4-1,-1 0 3,2 1-1,1-1 3,3-4-4,-4 4 1,0-3-1,0-1 0,-2 3 2,4-3-3,-8-1 3,5 2 0,-1 0 2,-4-1 1,-1 0-1,-2 1 1,-2-2 2,-1 3 2,0-1 3,-5 2 9,0-2 9,0 3 4,-3 1 5,0-2 4,-2 5 1,2-3 0,-2 1-4,0-1-3,-3 3-6,0 0-4,0-3-5,0 3-7,0 0-2,0 0-7,0-1-1,0 1-4,0 0-2,0 0-1,0 0-5,0 1 2,0-1-2,0 0-2,0 0 2,-3 3-1,0-3 2,1 3 2,-1-1-2,0 1 5,-2 1-1,0-3 1,-3 5 1,3-1 1,-6-2 3,4 5-1,-4-1-3,3 1 0,-1-1-1,-3 0 0,3-1-2,-1 4-1,-1-4 3,3 1 0,0 2 1,-2-2 0,2 3-1,0-4 0,0 5 0,3-4-1,-3 1 0,3-1-3,4 4 2,-6-6 2,6 3 0,-2 2 0,3-4 2,0 1 1,3 0-2,-2 0-1,-1-2 3,7 0-3,-1 2 2,2-3 0,0 1 0,3-2-2,2 2 2,2 1 0,1-5-2,1 3-2,3-3 0,-3 1 2,1 2 3,3-3-3,-3 2 2,1 0-2,-5-3 0,2 1 0,0 3-1,-3-4 1,-3 0 0,3 2 1,-2-2 1,-2 0-1,3 0 1,-7 0 2,3 0-1,-7 0-1,4 0 0,-2 0 3,0 0-1,-3 0-1,2 0 1,-2-2-14,3 2-32,0-5-62,-3 2-139,0-1-126,2-2-150,-4 1-180,2-3-139,0 1-25,-3 0 87,8-2 104,0 1 133</inkml:trace>
          <inkml:trace contextRef="#ctx0" brushRef="#br1" timeOffset="73701.4587">17100 5582 164,'14'-4'410,"2"0"36,0-4 22,-6 2-25,1 2-135,-5 0-111,1 0-48,-2 1-12,-4-1 0,2 3-10,-3-2-13,4 0-4,-4 3-7,0-1-14,0 1-13,0 0-17,-4 0-12,1 0-15,2 1-11,-7-1-9,0 3-4,0 1 1,-5 0-2,0-1 1,0 1 0,-3 0 1,-2 0 7,4 2 15,-5 2 21,-2-3 10,3 2 12,1 1 3,-3-1-4,3 2-12,-1-2-12,2-1-13,-2 4-5,2-1 5,2-2 3,-2 2 2,0 1 5,3-2 6,0 3-6,-3-3-8,3 0-8,0 2-7,4-1-7,-3 0-4,6 0-3,-5 1-2,3-1-2,0-2 2,3 1-4,0-1-6,0 0 3,0 4-2,5-4 2,-3-1-3,0 1 1,3 0 3,0-2 0,3 2-1,0-3 4,-1 1-3,1-1 3,2 1 7,-2-2-4,2 1-1,0-1-4,0-1 1,3 0-3,-3 3-6,1-2 2,0-3 2,1 0 4,2 4 5,3-3-5,-6 2 2,5-3 5,-1 3-4,-2-3 1,5 1-4,-5-1 3,1 4-1,0-4-1,2 0 5,-2 0-1,3 0-11,-3 0 6,2-4 2,2 4 2,2-1-6,-2 1 1,3-3 10,1 3-5,-4-3-2,3 2 0,2-3 2,-5 4-3,3-3 3,1-2-1,-1 3 0,2 0 0,-2-3-2,2 3 4,-5-3 1,3 2 2,0-1 1,-2 2 7,-1-3 9,1 3 5,-1-3 6,-3 3 3,-1-3-1,6 2 1,-9-1-2,6 3-3,-4-5-8,0 1 1,1 2 2,-1-1 0,0 0 2,-1 0-3,1-2 4,-2 1 0,1 1-5,1 0 0,-4-3-2,3 2-2,-1 1 6,-3-3 7,2 2 6,2 0-2,-6-2-2,4 3 6,-2-2 0,1 0-9,-3 2-5,2-2 5,-3 1 0,0 1-9,0-3-3,-3 3-5,3 0-2,-1-3-7,-3 0-3,1 3-7,-3-3-2,-1 2-26,-1-3-47,-5 1-140,-4-2-156,-4-1-252,-6-2-211,-7-1-94,-13-3-15,-10-2 107,-16 3 138,-15-6 246</inkml:trace>
        </inkml:traceGroup>
        <inkml:traceGroup>
          <inkml:annotationXML>
            <emma:emma xmlns:emma="http://www.w3.org/2003/04/emma" version="1.0">
              <emma:interpretation id="{B2B5872C-DBE1-4B67-A1D4-3698B32A8A81}" emma:medium="tactile" emma:mode="ink">
                <msink:context xmlns:msink="http://schemas.microsoft.com/ink/2010/main" type="inkWord" rotatedBoundingBox="21038,11753 22412,11773 22406,12213 21032,12194"/>
              </emma:interpretation>
              <emma:one-of disjunction-type="recognition" id="oneOf18">
                <emma:interpretation id="interp87" emma:lang="en-IN" emma:confidence="0">
                  <emma:literal>is</emma:literal>
                </emma:interpretation>
                <emma:interpretation id="interp88" emma:lang="en-IN" emma:confidence="0">
                  <emma:literal>as</emma:literal>
                </emma:interpretation>
                <emma:interpretation id="interp89" emma:lang="en-IN" emma:confidence="0">
                  <emma:literal>rs</emma:literal>
                </emma:interpretation>
                <emma:interpretation id="interp90" emma:lang="en-IN" emma:confidence="0">
                  <emma:literal>Zs</emma:literal>
                </emma:interpretation>
                <emma:interpretation id="interp91" emma:lang="en-IN" emma:confidence="0">
                  <emma:literal>Js</emma:literal>
                </emma:interpretation>
              </emma:one-of>
            </emma:emma>
          </inkml:annotationXML>
          <inkml:trace contextRef="#ctx0" brushRef="#br1" timeOffset="80928.8786">19511 5586 268,'0'-1'353,"0"-2"37,2 3-2,1-4-59,-1 4-52,4-4-44,-4 1-30,6-1-8,-3 3 4,1-2 4,-4 0 21,-2 2 41,5-2 22,-2 3 12,2-3-11,-2 2-27,-2-3-40,3 4-44,-1 0-35,-2-3-24,4 3-18,-2-4-13,-3 4-14,0-1-11,4-2-10,-3 3-6,-1 0-7,3-3-8,1 3-3,-4 0-11,0 0-4,0 0-7,0 0-4,0 0-4,0 3-5,0-3 0,0 0-9,-4 4 6,1 0 0,3 3 4,-5 0 4,2 1 2,-3 3 7,-2 1-3,0-1-1,-2 2 1,-1 2-2,1-2-2,2-2 2,0 1-1,0 2-1,0-3 2,3 1 1,-3-1-3,7-2 2,-6-2-2,6-1 1,-2-1 0,3 0-1,-2 0-1,2-4 1,0 2-1,-3 0-11,-1-1-35,4-2-67,-1 0-146,2-2-109,3-4-140,1 2-143,3-3-129,0-2-34,1-3 92,2 0 77,2 0 126,-3 0 146</inkml:trace>
          <inkml:trace contextRef="#ctx0" brushRef="#br1" timeOffset="81086.9865">19691 5491 175,'8'-7'468,"0"4"44,-3-4 20,1 2 16,-4 1-226,1 1-150,-1-2-82,4 3-43,-4-2-22,1 3-13,-1-2-8,1 3-18,2-3-41,1 3-76,1 3-85,5-3-77,4 3-82,2-3-70,3 1-6,0 3 51,0-2 72</inkml:trace>
          <inkml:trace contextRef="#ctx0" brushRef="#br1" timeOffset="81561.3376">20383 5507 253,'16'0'414,"-3"0"50,9-2 448,-17 2-597,3 0-70,-2-3-6,-4 3 23,1-1 22,-1 1 12,-2 0-2,0 0-30,0 0-55,0 0-68,0 0-56,-5 1-37,-3 2-25,-2-1-10,-3 1-3,-3 1-9,0 0 0,-1 4-1,-4-5 0,3 5 1,2 0-3,3-1 3,1 1-1,3-1 1,5 4-1,0-4-3,8 2-4,7 0 1,-1 0 1,6 0 0,4 3 4,3-3 1,3-1 6,-1 3 0,7 0-2,-1 0-3,-1 1 0,4-4 2,0 3-3,-5-2-3,1 3-1,2-2 4,-5 4-1,-2-6-3,0 5 2,-4-5 2,-3 4 1,-2-1-1,-3-3-2,-2-1 4,-5 0 1,-3 2 0,-6-1 3,-2-4 1,-7 3 6,-1-2 9,-8-1 9,-5 1 17,-3-2 22,-4 1 12,-6-3 11,1 2 6,-9 0 3,1-3-9,-4 1-11,-2-1-10,3 0-10,2 0-9,5 0-9,2 0-10,3 0-7,7 0-8,1-1-5,8 1-7,4 0-4,1 0-6,3 0-22,3-3-59,-1 3-139,6-3-130,-3 2-192,6-3-230,-6 4-107,2-3-6,-4-2 103,1 1 109,-6-1 188</inkml:trace>
        </inkml:traceGroup>
      </inkml:traceGroup>
    </inkml:traceGroup>
    <inkml:traceGroup>
      <inkml:annotationXML>
        <emma:emma xmlns:emma="http://www.w3.org/2003/04/emma" version="1.0">
          <emma:interpretation id="{84BB29E5-23D2-43A1-85E5-85862F6329FD}" emma:medium="tactile" emma:mode="ink">
            <msink:context xmlns:msink="http://schemas.microsoft.com/ink/2010/main" type="paragraph" rotatedBoundingBox="3653,12733 18416,13212 18403,13610 3640,13131" alignmentLevel="4"/>
          </emma:interpretation>
        </emma:emma>
      </inkml:annotationXML>
      <inkml:traceGroup>
        <inkml:annotationXML>
          <emma:emma xmlns:emma="http://www.w3.org/2003/04/emma" version="1.0">
            <emma:interpretation id="{CF1A0F8C-76DD-4C6A-88E6-2FB758CA4229}" emma:medium="tactile" emma:mode="ink">
              <msink:context xmlns:msink="http://schemas.microsoft.com/ink/2010/main" type="line" rotatedBoundingBox="3653,12733 18416,13212 18403,13610 3640,13131"/>
            </emma:interpretation>
          </emma:emma>
        </inkml:annotationXML>
        <inkml:traceGroup>
          <inkml:annotationXML>
            <emma:emma xmlns:emma="http://www.w3.org/2003/04/emma" version="1.0">
              <emma:interpretation id="{CF5624A0-D465-447F-886C-16EEAFBD0B1D}" emma:medium="tactile" emma:mode="ink">
                <msink:context xmlns:msink="http://schemas.microsoft.com/ink/2010/main" type="inkWord" rotatedBoundingBox="3653,12733 9465,12921 9452,13320 3640,13131"/>
              </emma:interpretation>
              <emma:one-of disjunction-type="recognition" id="oneOf19">
                <emma:interpretation id="interp92" emma:lang="en-IN" emma:confidence="0">
                  <emma:literal>arsine</emma:literal>
                </emma:interpretation>
                <emma:interpretation id="interp93" emma:lang="en-IN" emma:confidence="0">
                  <emma:literal>divisive</emma:literal>
                </emma:interpretation>
                <emma:interpretation id="interp94" emma:lang="en-IN" emma:confidence="0">
                  <emma:literal>arccosine</emma:literal>
                </emma:interpretation>
                <emma:interpretation id="interp95" emma:lang="en-IN" emma:confidence="0">
                  <emma:literal>arcsine</emma:literal>
                </emma:interpretation>
                <emma:interpretation id="interp96" emma:lang="en-IN" emma:confidence="0">
                  <emma:literal>airside</emma:literal>
                </emma:interpretation>
              </emma:one-of>
            </emma:emma>
          </inkml:annotationXML>
          <inkml:trace contextRef="#ctx0" brushRef="#br1" timeOffset="83864.0126">3789 6579 63,'5'0'448,"-8"-3"62,1 1 37,2 2 20,-6-3-146,6 3-172,-2 0-106,2 0-62,-3 0-33,1 3-15,2 2 26,-6 0 26,1 2 28,-3 5 36,6 2 25,-3-3 16,2 2-21,-2 18 108,5-18-179,-3 2-22,0 0-12,3 0-15,0 0-9,3-3-5,0 0 0,-3-2 1,2-1 0,1-2 4,0 0 8,-3-2 15,0-1 19,0-3 23,0-1 12,5 0 4,3 0-8,-1-1-17,9-6-22,1 0-28,11-2-19,-1 0-12,10-3-6,-2-2-6,7-1-2,0 3-1,1-3 0,-3 4 0,-6-1 0,-1 0 3,-7 3-1,-4 2-4,-4 0-9,-3 2-38,-3 1-85,-5-4-139,-1 8-94,1-4-109,-4 1-139,2 2-105,-2 1-39,0-3 71,-1 3 64,3 0 90,3 0 139</inkml:trace>
          <inkml:trace contextRef="#ctx0" brushRef="#br1" timeOffset="84084.1671">4448 6621 429,'5'-4'494,"-2"4"39,2 0 21,0-3-99,-2-1-141,-1 3-77,-2 1-29,3-3-23,0 3-15,-3 3-18,0-3-14,2 5 10,1-2-4,-1 2 4,4 2 2,-6 0 0,5 4-20,-2-3-52,-1 0-28,1 1-17,-3 2-11,0-3-5,0 1-6,-3-1-5,1-1-2,-4 4-15,1-4-101,-3-2-106,0 2-118,1-4-174,-5 2-183,0-2-84,3-3 48,-3 0 78,4-3 104</inkml:trace>
          <inkml:trace contextRef="#ctx0" brushRef="#br1" timeOffset="84573.514">4699 6567 100,'-2'-5'233,"-6"1"-20,5-1-22,1 0-121,4 3-99,3 0-47,3-1-3,11 1 16,-2 2 20,6 0 16,1 0 16,2 0 13,3 0 14,-1 0 14,0 2 24,1-2 25,-5 3 30,-2-3 30,-1 2 37,-5-2 47,-2 2 29,-1-2 15,0 0-4,-5 3-19,0-3-31,-3 0-30,-2 2-5,-6 0 12,1-2 22,-6 5 28,-3-3 9,2 3-9,-4-1-35,0 1-49,0-1-46,2 3-41,-2-3-28,5 4-17,2-1-10,-1 1-2,7 0 0,0-1-3,7 0 0,2 4 3,7-3 2,-1 1-2,4 1-1,2-1 1,-2 0 0,2 2-4,0 0-1,3-3-4,-3 3-1,-1-3-2,-5 3-1,4-3 0,-6-1-2,0 0 5,-5 0 3,-3 0 2,-4-3 5,-2 4 8,-4-4 9,-3-1 3,-11 1 4,-2 1 4,-5-4-8,-8 2-4,1 0-8,-6-2-8,4 3-6,-5-2-6,4-2-4,6 1-36,-2-1-87,6 0-98,5-1-67,7-1-103,-1-2-130,9-4-744,12 3 649,9-2 32,7 0 89,9-2 122</inkml:trace>
          <inkml:trace contextRef="#ctx0" brushRef="#br1" timeOffset="84797.6736">5454 6676 336,'29'-7'483,"0"2"38,11-6 515,-24 6-683,-3 1-31,-2 1 7,-4 2 8,-1-3 2,-4 4-13,4 0-54,-6 0-91,2 0-73,-2 4-41,-2 3-19,2-3-12,-3 0-7,0 4-5,1 1-7,-4-2-4,6-1-3,-5 4-3,3-5-5,-1 3 2,0-1-1,-10 12-192,11-15-66,-2 3-88,4-6-149,-7 1-150,6-2-99,-6-2 33,2-3 68,4 1 65,1 0 139</inkml:trace>
          <inkml:trace contextRef="#ctx0" brushRef="#br1" timeOffset="84936.7726">5599 6614 97,'8'-11'453,"-5"-1"54,0 4 26,-3-1 16,-3 2-163,0 0-160,1 0-79,2 0-46,-3 5-28,0-3-31,3 2-29,0 2-149,3 1-85,2 0-104,1 0-118,1 0-54,5 0-17,3 0 48,-1 1 91</inkml:trace>
          <inkml:trace contextRef="#ctx0" brushRef="#br1" timeOffset="85540.2004">5934 6558 113,'6'2'446,"2"-2"50,-3 0 29,2 0 8,-6 0-169,2 0-156,-1 0-88,1 0-41,-3 2-16,-3 0-9,-2 1 24,4 4 17,-7-1 10,-4 1 3,6 4-2,-2-3-5,-3 3-23,3 0-15,3 1-8,-3-1-8,0 1-3,3-3-5,-3 0-7,6 1-6,-2-1-6,0-2-7,1 0-6,3-2 2,0 2-1,0-6 1,7 5 20,-3-5 26,6-1 18,3 0 8,8 0 7,3-1 0,6-2-22,4 0-26,3-2-17,1 2-8,-4-1-11,0 3-4,-7-2 1,0 3 4,21 0 4,-27 0-1,-3 4 3,1 0 3,-6-1 7,-3 5 7,1-1 6,-6 1 6,-2 0 1,-3 4 0,0-5-1,-3 2-7,-2 1-5,-2-1-5,1-2-3,-2-3-2,3 2-2,-3 0 1,2-1-3,1-3 3,0-1 1,2-1 2,3 4 5,-2-4-3,2-4 3,2 4-9,1-3-7,2-2-9,6-2-4,4 0-6,5-2-6,9 0 2,2-3 6,9-2 2,-5 2 0,4-3 6,2 4 2,-4-1 3,-1 4 1,-3-3 1,-7 3 12,-2 3 10,-6 1 6,-5-1 4,-1 3-1,-4-1 1,-3 3-9,2 3-3,-7-1-2,0 3 2,-4-1 5,0 4 4,-4 1 3,-4-2-3,3 1-4,-4 3-6,0-3-6,0 3-6,0-3-6,-6 3-2,5-3-4,-2-1-11,-2-1-49,2 1-131,-2-2-134,5 2-142,1-4-184,-1 1-167,6-3-46,3 3 79,4-4 106,11 0 129</inkml:trace>
          <inkml:trace contextRef="#ctx0" brushRef="#br1" timeOffset="83329.6342">2640 6548 97,'8'-2'447,"-1"-3"51,4 3 25,-10-2 16,7 1-176,-1-2-133,-2 3-50,-4 1 10,6-3 27,-6 3 24,3 1 2,-4 0-18,1-3-46,-1 6-60,0-3-56,0 5-37,0-2-11,0 5 5,-1 1-1,-3 2 13,0 3 5,0 1 6,-2 3 3,-1-3-4,3 4-2,-1-2-7,-3 2-3,3-3-7,0 3-3,-1-4-7,-1 1-4,1 2-1,4-7-2,-4 3 0,4-3-3,-2-1 2,0-1 1,1-3-3,2 0 3,-3-1 0,3-2 5,1 1 6,-4-4 3,1 0 4,3-4-1,-1 3 1,-6-6-8,6 1-3,-7-2-1,0-1 5,-31-24 86,21 23-58,-1 1 0,-3-2-2,-4 4-8,-6-1-5,5 1-2,-7 3-3,0 0-5,2 0-5,5 1-2,-2 3-5,3 0-9,1 0-2,4 0-1,3 0-3,-3 7-1,5-3 0,4 0 3,0 3-1,3 1 5,4 0 1,5 0 0,0 2 1,5-1 2,3-2 1,5 2-2,3-2 2,3 0 0,8 2 0,0-4 4,10-2-8,5 2 3,1-2 1,9 0-1,2 2-1,4-5-2,-4 0 2,3 0-2,-3 0-3,1-4-1,-4 3-1,-1-5 3,-2 1-4,-3 2-2,-2-4 8,-1 0-1,-4 0-4,-1-2 4,-3-1 1,-7 5 7,-3-6-7,-3 3 4,0 0 3,-8 1 1,1-1-1,-2 1 0,-3 0 3,-2 2 9,-3 2 12,4-2 7,-3 2 4,-5 2 3,2-2-2,1 0-10,0 1-14,-3 2-9,2 0-9,-2 0-6,0 2-3,0 1-2,0 0 1,0 1 4,-2 1 1,-1 2 6,0 0 0,1-2 0,-3 6 2,-1-4-3,4 2-1,-2-2 0,-3 0 0,6 2 2,-6-2-2,6 0 4,1 1-5,-4-4-3,3 1-22,1 2-66,-3-3-146,3-3-116,3 3-175,-3-3-186,0-1-118,1-1-15,3-3 109,4 3 93,0-6 165</inkml:trace>
          <inkml:trace contextRef="#ctx0" brushRef="#br1" timeOffset="83507.7587">3430 6595 242,'-7'-11'523,"1"6"48,-6-5 24,3 1 14,1 2-250,-3 0-162,3 2-100,6 0-49,-3 4-32,-1-2-32,6 2-24,0-3-37,8 4-72,3 4-89,2-3-88,1 2-86,6-2-68,2 2-14,2 2 49,2-3 77</inkml:trace>
          <inkml:trace contextRef="#ctx0" brushRef="#br1" timeOffset="85907.4607">7102 6800 287,'16'-3'452,"0"1"35,-2-1 20,6-1-66,-3-1-151,6 1-115,4-3-54,0 2-19,5-2 6,-1 3 13,3-4 23,3 1 23,-2 0 14,3 0 9,2-1-14,1-3-18,0 3-20,-2-1-8,1-1-10,-8 3-2,2-3 17,-5 3 21,-5 1 11,-10-1-7,-3 3-9,-9-4-17,-7 4-27,-5 1-32,-9 0-34,-8 3-16,-5 0-9,-7 3-6,-2 1-5,1 3 1,-5-3 1,3 4-2,7-1 2,-2 2-1,3 3-2,8-3 0,4 1-4,1 2 1,2-4-1,9 4 0,5-2 0,0 1 1,7-3 1,3 1-4,6 0-7,7-2-29,6 0-67,3-3-123,13 1-118,8 0-136,4 0-187,10-5-143,2 4-28,10-4 78,-2 0 92,9 1 125</inkml:trace>
        </inkml:traceGroup>
        <inkml:traceGroup>
          <inkml:annotationXML>
            <emma:emma xmlns:emma="http://www.w3.org/2003/04/emma" version="1.0">
              <emma:interpretation id="{D0EBAEF1-CABB-4982-B3BD-D726F4863E92}" emma:medium="tactile" emma:mode="ink">
                <msink:context xmlns:msink="http://schemas.microsoft.com/ink/2010/main" type="inkWord" rotatedBoundingBox="10849,12986 12300,13033 12289,13369 10838,13321"/>
              </emma:interpretation>
              <emma:one-of disjunction-type="recognition" id="oneOf20">
                <emma:interpretation id="interp97" emma:lang="en-IN" emma:confidence="0">
                  <emma:literal>s,</emma:literal>
                </emma:interpretation>
                <emma:interpretation id="interp98" emma:lang="en-IN" emma:confidence="0">
                  <emma:literal>s</emma:literal>
                </emma:interpretation>
                <emma:interpretation id="interp99" emma:lang="en-IN" emma:confidence="0">
                  <emma:literal>sis</emma:literal>
                </emma:interpretation>
                <emma:interpretation id="interp100" emma:lang="en-IN" emma:confidence="0">
                  <emma:literal>st</emma:literal>
                </emma:interpretation>
                <emma:interpretation id="interp101" emma:lang="en-IN" emma:confidence="0">
                  <emma:literal>s',</emma:literal>
                </emma:interpretation>
              </emma:one-of>
            </emma:emma>
          </inkml:annotationXML>
          <inkml:trace contextRef="#ctx0" brushRef="#br1" timeOffset="86339.82">9492 6711 352,'0'-8'680,"4"5"80,-8-2 39,4 1 19,0-2-257,-1 4-251,-2 0-157,1 0-79,-4 4-43,1 0-15,-5 3-7,-3 2-6,-6-2 7,1 6 4,1-3 3,-7 6 3,6-6-2,0 4-1,-1 0-1,6-3-3,1 0-2,2-1-3,2 1-1,3-5 2,2 3 2,6-2 12,-1-1 12,9-1 13,7 2 8,2-3 4,9-2 3,7 1-7,8-1-14,5 4-12,-3-4-9,7 1-5,-6-1-2,-1 2-4,-6 2 0,0 1-1,-6-3-4,0 4 3,-9 0-3,-2 1-1,-2-1 2,-5 1 2,-3 0 4,-5 0-5,-4 0-1,0 0 2,-11 0-3,6-2 3,-12-1-3,-6 0 1,-2-1 2,-7 2-2,-4-5-21,-1 3-87,-3-3-127,-1 0-89,9-3-131,0 3-156,4-5-148,7 2-6,1-1 78,8 0 66,11-1 115</inkml:trace>
          <inkml:trace contextRef="#ctx0" brushRef="#br1" timeOffset="86553.9737">10041 6785 105,'16'-6'484,"-6"1"67,-2 0 41,3 3 37,-9-1-137,2-1-131,3 0-78,-5 4-43,-2 0-30,6 0-13,-4 0-15,1 1-31,-2 6-29,7-4-13,-3 4-8,6 0-20,-1 3-27,3-1-20,3 0-14,0-1-9,-2 3-16,7-3-79,-1 5-121,0-7-91,0 4-153,4-2-154,-3-5-136,-1 5 3,-5-7 79,4 4 66,-6-2 145</inkml:trace>
          <inkml:trace contextRef="#ctx0" brushRef="#br1" timeOffset="86824.166">10673 6847 116,'10'-4'484,"1"-1"85,-4 3 58,-1 1 55,-4-3-109,4 4-99,-4-1-64,1 1-47,-3 0-40,0 0-36,0 1-57,-3 3-54,-5-1-43,3 6-22,-5-1-11,-3 2-15,-3-1-18,0 1-17,-5 1-12,0 3-10,1-2-6,0-1-6,-7 1-2,5 2-4,-2-2-2,1-1-1,-1-2-4,5 1-1,-2-1-2,0-2-12,2 2-39,0-4-104,3-1-162,3 2-129,1-6-201,3 1-190,-2-1-67,4 0 45,1-1 136,6-2 113,6-4 195</inkml:trace>
        </inkml:traceGroup>
        <inkml:traceGroup>
          <inkml:annotationXML>
            <emma:emma xmlns:emma="http://www.w3.org/2003/04/emma" version="1.0">
              <emma:interpretation id="{EFD1014C-143A-45B6-8809-EA1362695B40}" emma:medium="tactile" emma:mode="ink">
                <msink:context xmlns:msink="http://schemas.microsoft.com/ink/2010/main" type="inkWord" rotatedBoundingBox="13064,13110 14136,13145 14129,13354 13057,13319"/>
              </emma:interpretation>
              <emma:one-of disjunction-type="recognition" id="oneOf21">
                <emma:interpretation id="interp102" emma:lang="en-IN" emma:confidence="0">
                  <emma:literal>is</emma:literal>
                </emma:interpretation>
                <emma:interpretation id="interp103" emma:lang="en-IN" emma:confidence="0">
                  <emma:literal>as</emma:literal>
                </emma:interpretation>
                <emma:interpretation id="interp104" emma:lang="en-IN" emma:confidence="0">
                  <emma:literal>in</emma:literal>
                </emma:interpretation>
                <emma:interpretation id="interp105" emma:lang="en-IN" emma:confidence="0">
                  <emma:literal>ass</emma:literal>
                </emma:interpretation>
                <emma:interpretation id="interp106" emma:lang="en-IN" emma:confidence="0">
                  <emma:literal>mss</emma:literal>
                </emma:interpretation>
              </emma:one-of>
            </emma:emma>
          </inkml:annotationXML>
          <inkml:trace contextRef="#ctx0" brushRef="#br1" timeOffset="87560.8812">11702 6831 426,'11'-1'780,"-6"-5"98,0 2 45,-5 0 25,3-1-253,-3 3-329,0 0-179,0-1-95,0 3-48,0 0-24,-3 0-13,1 5-5,-6 2-2,-3 0 1,1 5 1,-6-4 2,3 4-1,-4 1 2,-1-1 0,-3-2 0,0 0 1,3 2-2,-1-3-2,5-1 4,1 0 0,0-1-1,5-3 0,0 0 5,5-1 0,1 1 22,-1-4 11,0 0 12,6 0 2,0 0 3,-1-4 1,9 1-22,-1-2-12,6-2-16,1-1-5,9-3-5,6 2-4,2-3-1,1 2 2,4 1-1,1 1 0,-5-3 2,2 4 0,-3 1 0,-4 0-2,-4 1 3,3 3-2,-7 2 0,2-1-4,-3 2 0,0 1-1,-8 3 3,0 2 2,-4 0 2,-1 4 1,-5-3 0,-1 4 3,-4 0-1,-1 0-3,-5-1 0,0-2-1,-1 3-1,-1-4 1,-4 3-2,-1-4 6,2 0-2,0 1 2,1-4 4,-1 0 2,-2-1-1,2-3-3,4 0 3,-2 0-5,4 0-2,-4-3 1,6-1-2,0 0 0,2-3-3,6 0 1,5 2 0,2-6-2,3 0 0,11 0 0,3 1 0,5-4 1,4 2-2,0 3 3,0-3-1,4 4 1,-5-3 1,-1 4 1,3 0 1,-2 2 0,-1 2-1,-1-1-1,0 1 1,-3 3 0,-4 0-2,-2 0-2,-5 3 2,2 1 1,-2-1 1,-6 6-4,-3-1 3,1-1 2,-10 5 0,-1-2 3,-1 1-1,-6 1 4,1-1-1,-5 3 1,1-2 1,-3-1-3,0 0 3,-3 0-3,0-2 0,2 1-3,-2-2-2,0 0-7,0-4-40,-3 3-125,-1-5-149,3 1-185,-4-1-251,0 0-130,0-4-34,-1 0 87,1-3 131,3-2 172</inkml:trace>
        </inkml:traceGroup>
        <inkml:traceGroup>
          <inkml:annotationXML>
            <emma:emma xmlns:emma="http://www.w3.org/2003/04/emma" version="1.0">
              <emma:interpretation id="{B92CED4B-3230-45EE-9B30-BC5F4ADC388E}" emma:medium="tactile" emma:mode="ink">
                <msink:context xmlns:msink="http://schemas.microsoft.com/ink/2010/main" type="inkWord" rotatedBoundingBox="16742,13194 18415,13248 18404,13599 16730,13544"/>
              </emma:interpretation>
              <emma:one-of disjunction-type="recognition" id="oneOf22">
                <emma:interpretation id="interp107" emma:lang="en-IN" emma:confidence="0">
                  <emma:literal>so</emma:literal>
                </emma:interpretation>
                <emma:interpretation id="interp108" emma:lang="en-IN" emma:confidence="0">
                  <emma:literal>So</emma:literal>
                </emma:interpretation>
                <emma:interpretation id="interp109" emma:lang="en-IN" emma:confidence="0">
                  <emma:literal>se</emma:literal>
                </emma:interpretation>
                <emma:interpretation id="interp110" emma:lang="en-IN" emma:confidence="0">
                  <emma:literal>SO</emma:literal>
                </emma:interpretation>
              </emma:one-of>
            </emma:emma>
          </inkml:annotationXML>
          <inkml:trace contextRef="#ctx0" brushRef="#br1" timeOffset="88634.199">16398 7083 12,'38'0'443,"-4"-1"76,-7-2 41,-8 0 30,-3 3-97,-3-1-163,-2 1-92,-4 0-56,-4 0-15,-3 0 24,-8 1 9,-5 5-9,-1-5-16,-7 3-3,-3 3-11,-2 0-46,1 1-37,-4-1-19,6 5-11,-4-3-10,8 0-11,-5 3-8,6 0-4,-1-2 0,6 1-2,3 1-6,2 0-4,7-4 2,1 2 11,4-1 10,4-2 14,7-3 6,4 4 14,0-4 8,9-2 3,-1 1-4,5-3-2,2 0 1,-1-3-1,1-2-2,0 1-8,1-1-9,4-4-6,-2-1-8,-2-1-9,-2-1-4,-4 0-4,0 1 0,-6 0 0,-7-1 2,-3 0-2,-2 1-4,-10 2-3,-1-1-18,-4 1-37,-6 0-88,-11 1-170,-3-2-157,-18-1-220,-9 4-173,-12-5-66,-10 4 36,-8-1 143,-12-1 143</inkml:trace>
          <inkml:trace contextRef="#ctx0" brushRef="#br1" timeOffset="88248.641">15416 6918 198,'6'-2'442,"2"-2"49,0-1 29,-3 2-39,0 1-127,-2 0-83,0-1-9,-1 1 25,-2 2 20,0-2 10,0 2-11,0 0-48,0-3-70,-5 3-75,2 3-51,-7-3-33,-6 0-17,-1 2-6,-1 0-7,-3 1-2,0 1 3,0 1 0,0-2 0,5 3-3,2-1 1,1 1 3,2 2-3,6-1 1,2 1 1,6 3 3,8-3 1,2 2-2,2-1 8,5 1-2,6 2 0,0 1-1,3-1 0,0 0-3,-1-1-3,6 0 2,-7 5 0,5-6 0,2 6 3,-7-6-4,2 4 0,-5-2 0,-3-3 2,-3 3-10,-8-5 2,2 1 4,-5-1 1,-6 0 6,-1 1 7,-8-4 17,-1 2 1,-7-5 3,-7 3 2,-6-4-4,-4 0-9,-9 0-5,0-5-5,-1 5-4,0-2-8,-2-3 0,3 2-14,3 0-80,4-2-121,1 2-87,6-2-136,4-2-150,6 2-156,10-2-11,8 1 75,8 1 64,10-3 121</inkml:trace>
        </inkml:traceGroup>
      </inkml:traceGroup>
    </inkml:traceGroup>
    <inkml:traceGroup>
      <inkml:annotationXML>
        <emma:emma xmlns:emma="http://www.w3.org/2003/04/emma" version="1.0">
          <emma:interpretation id="{2FF82383-0663-403A-9A33-446C9B8C3C0A}" emma:medium="tactile" emma:mode="ink">
            <msink:context xmlns:msink="http://schemas.microsoft.com/ink/2010/main" type="paragraph" rotatedBoundingBox="4453,14249 8889,14472 8866,14928 4430,14705" alignmentLevel="5"/>
          </emma:interpretation>
        </emma:emma>
      </inkml:annotationXML>
      <inkml:traceGroup>
        <inkml:annotationXML>
          <emma:emma xmlns:emma="http://www.w3.org/2003/04/emma" version="1.0">
            <emma:interpretation id="{AA68C8A7-49D0-47B5-A50E-E84180491E9B}" emma:medium="tactile" emma:mode="ink">
              <msink:context xmlns:msink="http://schemas.microsoft.com/ink/2010/main" type="line" rotatedBoundingBox="4453,14249 8889,14472 8866,14928 4430,14705"/>
            </emma:interpretation>
          </emma:emma>
        </inkml:annotationXML>
        <inkml:traceGroup>
          <inkml:annotationXML>
            <emma:emma xmlns:emma="http://www.w3.org/2003/04/emma" version="1.0">
              <emma:interpretation id="{58F16197-68C4-4A30-B7EA-AC1966D406CC}" emma:medium="tactile" emma:mode="ink">
                <msink:context xmlns:msink="http://schemas.microsoft.com/ink/2010/main" type="inkWord" rotatedBoundingBox="4453,14249 8889,14472 8866,14928 4430,14705"/>
              </emma:interpretation>
              <emma:one-of disjunction-type="recognition" id="oneOf23">
                <emma:interpretation id="interp111" emma:lang="en-IN" emma:confidence="0">
                  <emma:literal>aiza.</emma:literal>
                </emma:interpretation>
                <emma:interpretation id="interp112" emma:lang="en-IN" emma:confidence="0">
                  <emma:literal>area.</emma:literal>
                </emma:interpretation>
                <emma:interpretation id="interp113" emma:lang="en-IN" emma:confidence="0">
                  <emma:literal>asza.</emma:literal>
                </emma:interpretation>
                <emma:interpretation id="interp114" emma:lang="en-IN" emma:confidence="0">
                  <emma:literal>aiza,</emma:literal>
                </emma:interpretation>
                <emma:interpretation id="interp115" emma:lang="en-IN" emma:confidence="0">
                  <emma:literal>aiza_</emma:literal>
                </emma:interpretation>
              </emma:one-of>
            </emma:emma>
          </inkml:annotationXML>
          <inkml:trace contextRef="#ctx0" brushRef="#br1" timeOffset="89750.5699">3181 8115 137,'8'-7'381,"-2"-1"43,1 0 37,-2 3-37,-4-1-105,2 0-92,1 2-59,-4-2-9,0 2 18,0-1 40,0 4 34,0-5 19,0 4 24,-4-1 2,1 3-38,3-4-55,-1 4-53,-3 0-39,0 4-38,-6-1-32,-6 2-19,-2 2-9,-7 2-7,-3 3 0,1 0 2,-5 5 4,5 1-4,-2-3-1,0 3 2,6-3-2,3 2-2,0-1-2,7 0 0,4-4-2,1 2 0,3-6 1,5 4 0,0-5 2,5 0 4,3-2 11,1-1 5,7-1 7,2-3 2,6-3-1,2-1 0,3-1-8,-2-2-9,5-1-3,2-3-2,0 0-3,-1-4-1,1 2-2,-4-1 4,1 1 3,-2 1 11,-5 0 6,-5 0 5,2 4 6,-8-3 7,3 4 1,-5 0-5,-5 3 2,6 0 0,-11-2-7,6 5-7,-6-3-10,2 3-6,1 1-9,-4 0-5,1 0-4,3 0-3,-4 1 1,-4 4 0,3 1 1,1-2 2,-4 4 2,4 0 2,0-1 1,4 5-1,-3-2 2,4 1-2,2 1 0,-1-1 0,5 3 0,2-2-1,3 0 1,2-1 2,3 0-3,1 4-5,4-6-22,3 1-47,3-1-105,-2 0-133,5-2-94,6-3-119,2 0-123,0 0-97,4-4-3,-1 0 73,-1 0 66,-2-4 108,-1 3 136</inkml:trace>
          <inkml:trace contextRef="#ctx0" brushRef="#br1" timeOffset="90007.7533">4431 8168 120,'9'-12'475,"-4"4"58,2-5 40,-7 7 27,1-4-134,2 2-71,-3 5-35,0-2-5,0 1-6,0 1-11,0-1-47,0 4-99,0-1-79,0 1-52,0 1-26,0 6-15,0-3-6,0 2-2,0 4 8,-3 0 0,2-2-1,-3 4-7,0 0-3,0 2-1,-1-2-5,1 2 0,-4-3 1,3 1 0,-3 0-4,-3-1-14,3-1-40,1-2-95,-1 0-115,0 0-80,3-5-108,-1 2-129,4-5-96,-3 0-17,-1 0 52,4-1 47,2-5 97,2 1 128</inkml:trace>
          <inkml:trace contextRef="#ctx0" brushRef="#br1" timeOffset="90587.1629">4456 8130 77,'8'-11'420,"2"3"46,0 0 28,-2-3 15,4 6-170,1-5-137,7 4-78,0-2-41,1 4-23,5-3-9,0 2-10,7 2-7,1-1-6,0 1-4,1 2 0,2 1-4,-3 0-4,-6 0-3,0 1-3,-4 2-1,-7 1-2,-1 1 2,-6 2 2,-2 0 3,-5 1 4,-6-4 9,-2 5 17,-6-2 17,-3 1 15,-7-3 9,-3 2 6,1 1 6,-6-4 6,1 2 3,-3-1 22,5-2 13,1 2 9,1-1 1,3-2-9,3-1-20,2 3-26,6-4-24,-1 1-18,5-1-17,-1 0-11,6 0-11,-6 0-7,6 0-8,-2 2-4,3-2 0,0 0-2,0 4 5,3-3-5,2 2 5,-1 1 3,4 1 3,0-1-1,2 3 4,4 1 9,-1 1 2,2-1 2,4 2-1,0 2 1,2 0 0,5 2-4,1-2-6,-1 0-5,1 0 0,5 3-3,-3-3 0,1 1 3,-1 2 1,2-1 3,-1-2 0,2 0-2,-4 0-2,1 0-2,-1 0-1,-2-1-3,-2-3-1,-1 3 0,-6-3 0,4 3-1,-8-5 3,3 1-1,-3 0 0,-4-1 2,-1-1-1,1-2 1,-5 1-1,3-3 4,-6 3 6,3-4 7,-3 0 9,2 3 2,1-3 7,-4 0-1,1 0-3,-1 0-7,0 0-6,3 0-5,-3 0-7,-3 0-7,3 0-40,-8-3-100,2 3-124,-2-4-94,-5 3-157,0-5-146,2 0-108,1 0 20,-1-1 85,11 0 70,0-2 145</inkml:trace>
          <inkml:trace contextRef="#ctx0" brushRef="#br1" timeOffset="91294.801">6067 8196 331,'11'-9'474,"-3"-1"33,-3 5 20,-3-6-69,1 4-182,0 1-92,-3 0-12,0-1 27,0 2 50,0 4 35,0-5 19,0 5-4,0-2-40,-3 0-52,0 3-64,3-1-44,0 1-37,-2 0-27,-3 0-16,-7 1-10,-5 2-3,-3 1-5,-6 2-1,-3 0 0,-1 1 2,-7 4 1,3 0 1,-1-2 3,-2 2 3,3 1 5,0 0 0,6-1-1,0 1 0,4 0-5,3-1-2,4 0-4,4-3 0,2 1-1,4 1-2,1-4 2,6-1 1,6 2 0,1-3 1,7 2 2,5-5 1,2 2 3,8-3-3,0 0-1,1 0-1,4-3 2,-3 2-3,-3-5 0,6 2 2,-2-3 0,-4 0 0,4-1 0,-7-3-3,4-1 2,-3 1 1,-4 0 7,2-1 6,-3 0 10,-3 1 18,-2-1 13,-2 3 7,-2 2 0,-3 0-2,-1-1-6,0 3-12,-3 1-13,0 1-7,0-2-5,1 3-7,-4-2-2,1 4-6,0-1-3,-3 1-5,0 0-3,0 0-3,0 0-1,0 0-1,0 1 2,-3 3 2,-2-2 1,-1 4 3,-1 0 2,-4-1-1,1 3 1,-2 1 4,-1 1 0,-3-1-1,0 2 0,1-3-2,-1 4 1,3 2-2,-4-3 2,2 1 2,1 0-2,1-1 2,2 0 2,3 0-2,6-1 1,4 2-4,4 0-2,2-1 2,2-3-2,3 6-2,3-6 2,-2 1 0,5 1 0,2-1 0,-2-2 2,2 2 0,3-2-1,-1 1-6,-4-3-8,2 0-36,-2 1-90,2 1-150,3-2-114,-1-4-173,-4 1-157,2 2-111,-4-4 7,1 0 112,6-4 94,-3 4 159</inkml:trace>
          <inkml:trace contextRef="#ctx0" brushRef="#br1" timeOffset="91597.0431">7296 8479 444,'0'4'565,"0"-4"50,0 0 23,0-4-86,0 4-208,0 0-147,0 0-96,0-2-51,0 2-40,0-1-41,-2 1-35,2-4-39,0 4-105,0-1-134,-3-2-136,-5 0-51,3 2-14,-3-3 13,-1 1 90</inkml:trace>
        </inkml:traceGroup>
      </inkml:traceGroup>
    </inkml:traceGroup>
    <inkml:traceGroup>
      <inkml:annotationXML>
        <emma:emma xmlns:emma="http://www.w3.org/2003/04/emma" version="1.0">
          <emma:interpretation id="{3486B231-1202-4249-A2AF-7657BE3C42CF}" emma:medium="tactile" emma:mode="ink">
            <msink:context xmlns:msink="http://schemas.microsoft.com/ink/2010/main" type="paragraph" rotatedBoundingBox="4221,15717 24248,15406 24256,15931 4229,16242" alignmentLevel="5"/>
          </emma:interpretation>
        </emma:emma>
      </inkml:annotationXML>
      <inkml:traceGroup>
        <inkml:annotationXML>
          <emma:emma xmlns:emma="http://www.w3.org/2003/04/emma" version="1.0">
            <emma:interpretation id="{2936FA89-5F03-4599-AAEC-2EB6DA4A4131}" emma:medium="tactile" emma:mode="ink">
              <msink:context xmlns:msink="http://schemas.microsoft.com/ink/2010/main" type="line" rotatedBoundingBox="4221,15717 24248,15406 24256,15931 4229,16242"/>
            </emma:interpretation>
          </emma:emma>
        </inkml:annotationXML>
        <inkml:traceGroup>
          <inkml:annotationXML>
            <emma:emma xmlns:emma="http://www.w3.org/2003/04/emma" version="1.0">
              <emma:interpretation id="{5AFE5239-CD44-4E84-85A6-562663B6B6ED}" emma:medium="tactile" emma:mode="ink">
                <msink:context xmlns:msink="http://schemas.microsoft.com/ink/2010/main" type="inkWord" rotatedBoundingBox="4221,15741 5118,15727 5125,16173 4228,16187"/>
              </emma:interpretation>
              <emma:one-of disjunction-type="recognition" id="oneOf24">
                <emma:interpretation id="interp116" emma:lang="en-IN" emma:confidence="0">
                  <emma:literal>€</emma:literal>
                </emma:interpretation>
                <emma:interpretation id="interp117" emma:lang="en-IN" emma:confidence="0">
                  <emma:literal>E</emma:literal>
                </emma:interpretation>
                <emma:interpretation id="interp118" emma:lang="en-IN" emma:confidence="0">
                  <emma:literal>y</emma:literal>
                </emma:interpretation>
                <emma:interpretation id="interp119" emma:lang="en-IN" emma:confidence="0">
                  <emma:literal>G</emma:literal>
                </emma:interpretation>
                <emma:interpretation id="interp120" emma:lang="en-IN" emma:confidence="0">
                  <emma:literal>g</emma:literal>
                </emma:interpretation>
              </emma:one-of>
            </emma:emma>
          </inkml:annotationXML>
          <inkml:trace contextRef="#ctx0" brushRef="#br1" timeOffset="92772.0096">2759 9479 153,'-11'0'341,"-2"-3"46,3 3 42,1-3-64,-6 1-67,9 2-56,-5 0-42,2-2-37,0 2-37,4 0-30,-1 0-23,1 0-18,3-2-14,-1 2-8,3 0-5,3 2-5,-1-2 3,3 2 10,6-2 11,-2 2 6,16-2 5,-3 3-3,10-3-7,7 3-15,-1-3-13,5 1-24,6-1-36,4 3-33,1-3-63,4 2-124,-2-2-135,-5 3-105,2-3-30,-13 0-7,0 0 47,-9 2 113</inkml:trace>
          <inkml:trace contextRef="#ctx0" brushRef="#br1" timeOffset="92994.1684">2828 9621 1070,'-35'3'538,"-23"1"401,35 0-721,7-1-88,2-3-42,6 1-23,0-1-5,8 3 9,0-3 1,9 1 2,4 2-3,11-3-4,7 3-8,6-2-15,4-1-30,6 0-52,1 0-39,7 4-56,-4-4-101,2 0-116,-6-4-129,-1 3-42,-6-2-16,2 0 32,-5-1 85</inkml:trace>
          <inkml:trace contextRef="#ctx0" brushRef="#br1" timeOffset="93526.546">3203 9462 14,'-14'-7'415,"-5"4"57,4-5 29,2 4 22,1-2-128,-3 5-157,9-3-95,-2 3-45,3-2-22,-2 0-16,6 3-6,-2-1-7,-1 1-8,4 0-10,-1 0 8,1 0-29,0 0-4,0 0-2,1 1-3,3-1 1,-1 6 0,2-5-1,3 3 0,0-1 1,5 2 3,-1-1-3,1 3 3,8-6 2,1 3 2,4 1-3,0-3 1,6 1 1,2 1-2,-9-2 0,4 1-2,-2 0 1,-3 1-2,2-2-1,-2 1 0,-5-1-1,-2 0-2,-1 1 1,-7-3 2,-1 2 12,-3 0 23,1-1 26,-6 4 32,0 1 17,-6 1 21,-2-1 27,2 5 18,-7-1-2,-2 1-13,1 1-5,-4 1-14,-6 1-33,2 0-33,-2 5-24,0-4-12,-2 4-3,3-3 1,-1 3 5,2-3 0,-2 0 4,3 0-3,-1-2-4,1 2-9,0-2-7,3-1-2,-3-2-6,4-2-5,-3 1-1,6-1-3,1-4 0,2 2 0,1-2-4,2-3-3,3 3-15,-1-3-58,1-2-113,5 1-103,3-2-134,2-1-169,5-3-158,9-2-35,-1-2 67,7-1 77,4-3 121</inkml:trace>
        </inkml:traceGroup>
        <inkml:traceGroup>
          <inkml:annotationXML>
            <emma:emma xmlns:emma="http://www.w3.org/2003/04/emma" version="1.0">
              <emma:interpretation id="{887AAC77-6396-4642-82A7-2158B784A90F}" emma:medium="tactile" emma:mode="ink">
                <msink:context xmlns:msink="http://schemas.microsoft.com/ink/2010/main" type="inkWord" rotatedBoundingBox="6617,15708 7265,15698 7270,16001 6622,16011"/>
              </emma:interpretation>
              <emma:one-of disjunction-type="recognition" id="oneOf25">
                <emma:interpretation id="interp121" emma:lang="en-IN" emma:confidence="0">
                  <emma:literal>i</emma:literal>
                </emma:interpretation>
                <emma:interpretation id="interp122" emma:lang="en-IN" emma:confidence="0">
                  <emma:literal>;</emma:literal>
                </emma:interpretation>
                <emma:interpretation id="interp123" emma:lang="en-IN" emma:confidence="0">
                  <emma:literal>1</emma:literal>
                </emma:interpretation>
                <emma:interpretation id="interp124" emma:lang="en-IN" emma:confidence="0">
                  <emma:literal>#</emma:literal>
                </emma:interpretation>
                <emma:interpretation id="interp125" emma:lang="en-IN" emma:confidence="0">
                  <emma:literal>,</emma:literal>
                </emma:interpretation>
              </emma:one-of>
            </emma:emma>
          </inkml:annotationXML>
          <inkml:trace contextRef="#ctx0" brushRef="#br1" timeOffset="93978.8683">5072 9697 230,'-6'0'602,"4"0"84,-1-3 48,-2 3 25,1-2-226,4 2-177,-4-2-172,1 0-82,3 2-48,0 0-38,0 0-28,3 0-57,1-3-57,-3 3-46,7 0-42,3 0-91,7 0-120,3 0-108,0-1-32,6 1 0,2-3 17,0 3 93</inkml:trace>
          <inkml:trace contextRef="#ctx0" brushRef="#br1" timeOffset="94369.1446">5319 9428 336,'-9'-6'500,"4"-1"35,-3 2 20,0 2-48,3-1-232,0 0-139,-1 1-77,4 2-52,-1 1-74,0 0-97,3 0-94,0-4-94,6 4-95,2 0-37,-1 0 28,6 0 75,-1 0 81</inkml:trace>
          <inkml:trace contextRef="#ctx0" brushRef="#br1" timeOffset="94164.9991">5674 9685 285,'3'-1'474,"-1"-2"41,1-1 20,-3 1-48,0 2-198,0-6-131,0 6-74,0-2-43,3 0-18,-3 2-23,2-2-43,1 2-82,0-2-107,-3-2-130,0 2-92,-6-1-39,4 0 13,-4-3 65</inkml:trace>
        </inkml:traceGroup>
        <inkml:traceGroup>
          <inkml:annotationXML>
            <emma:emma xmlns:emma="http://www.w3.org/2003/04/emma" version="1.0">
              <emma:interpretation id="{03A1B132-E099-4BD2-9EDE-D79C464A929A}" emma:medium="tactile" emma:mode="ink">
                <msink:context xmlns:msink="http://schemas.microsoft.com/ink/2010/main" type="inkWord" rotatedBoundingBox="8687,15689 16144,15692 16143,16098 8686,16095"/>
              </emma:interpretation>
              <emma:one-of disjunction-type="recognition" id="oneOf26">
                <emma:interpretation id="interp126" emma:lang="en-IN" emma:confidence="0">
                  <emma:literal>Rexene</emma:literal>
                </emma:interpretation>
                <emma:interpretation id="interp127" emma:lang="en-IN" emma:confidence="0">
                  <emma:literal>Retentive</emma:literal>
                </emma:interpretation>
                <emma:interpretation id="interp128" emma:lang="en-IN" emma:confidence="0">
                  <emma:literal>Ketonise</emma:literal>
                </emma:interpretation>
                <emma:interpretation id="interp129" emma:lang="en-IN" emma:confidence="0">
                  <emma:literal>Ref-serve</emma:literal>
                </emma:interpretation>
                <emma:interpretation id="interp130" emma:lang="en-IN" emma:confidence="0">
                  <emma:literal>Ref-serine</emma:literal>
                </emma:interpretation>
              </emma:one-of>
            </emma:emma>
          </inkml:annotationXML>
          <inkml:trace contextRef="#ctx0" brushRef="#br1" timeOffset="96779.0885">10041 9518 160,'24'-10'414,"-3"1"62,-6 2 34,-4 0-36,-2 1-85,-4-2-31,3 4 10,-1-1 8,-3 3 8,-2-3-2,-2 5-38,6-2-91,-6 1-105,2 2-71,-2-1-43,0 4-16,-2 1-12,2 0-4,-6 4 5,4-2 3,-2 2 1,-3-1-6,-1 4 0,3-1 1,-3 1-2,2-2-4,0 1 0,-4-3 2,2 1-6,-2-1-72,2 1-131,-3-2-94,3 0-158,3-2-174,-3-1-143,3 0-2,5-1 89,0-3 71,5 0 145</inkml:trace>
          <inkml:trace contextRef="#ctx0" brushRef="#br1" timeOffset="97156.3842">10293 9611 319,'6'-2'423,"2"2"28,4-5 21,1 2-96,3 2-128,1-4-88,4 2-37,2 1-20,5-3-15,1 3-16,-1-3-13,0 0-6,5 4-1,-8-7 9,2 5 13,2-2 12,-3-2 16,0 0 13,1 0 14,-1-2 42,-5 2 33,-2 0 13,0-1 8,-6 1 19,0 0 3,-4 0-33,-1 3-28,-3-2-22,-5 2-22,3-1-37,-6 3-29,3 0-27,-6-1-23,-2 3-13,-5 0-8,-6 3-7,-2-1-1,-5 3-2,0-1 3,1 4 1,-4-2-1,3 1 2,4 1 0,-2 3 0,1-3 2,2 3-2,5-3 0,0 4-3,3-1 3,4-3 0,1 4-4,5-5 0,3 2-6,0 0-29,6-2-69,-4 0-128,6-6-114,0 6-82,1-3-133,7-1-102,-3-2-77,3-1 37,-1-1 66,1-2 61,1-1 123</inkml:trace>
          <inkml:trace contextRef="#ctx0" brushRef="#br1" timeOffset="97835.9734">10822 9561 357,'13'-8'453,"0"4"34,6-7 20,-4 8-101,4-6-146,-1 6-99,4-2-54,-1 3-26,0-3-14,3 5-13,-2 0-12,-1 0-8,3 1-2,-6 5 2,-5-1 5,0 2 7,-5 1 7,0 3 6,-3-3-2,-5 3-4,-4-3-5,0 1-16,-5 1-8,1-1-6,-1-2-4,-1-1 10,-4 1 13,7-3 17,-4 3 10,6-3 11,-3-3 27,7 2 34,1-3 17,-4 0 2,8 0-5,-3-3-7,7 2-22,2-3-46,9-3-36,-1-1-15,6 1-12,3-2-8,5 0-4,-1-3 6,-1 2 19,2 1 23,-4 1 25,-1-3 20,-8 3 9,0 1 4,-4 0-13,-2 2-13,-2 3-21,-3-3-18,-3 2-10,0 3-13,-5-3-6,0 3-8,0 3-3,-5 0 0,-3-2 2,-2 5 2,-3-1-1,-6 2-2,6 0 2,-1 1-3,-2 0-2,3 0-3,2-1 2,6 1 0,0-1-1,2-2 2,3 2 2,6-2-2,1 1 2,4-1-1,6 0-1,4-4-6,5 2-6,3-3-9,1 1-10,4-2-8,3 1-8,-2-3-1,-1 2-2,6-4 3,-5 0 6,2-1 11,-1-4 5,-3 1 7,1 0 11,-2-1 8,-2-2 3,-1 0 2,-3 4 7,0-4 3,-4 2 16,-1-1 20,0 2 10,-5 1 10,0 1 13,-6 1 14,-2 1-6,0 0-13,-4 3-9,1-1-10,-2 3-17,-1-4-20,-2 4-15,0 0-8,0 4 0,-2-3-4,-4 6 3,0-3 3,-6 3 3,4 2-1,-4 1 0,-1-1 0,0 0-4,0-1 0,-3 0-1,3-1-6,-1 4-7,1-4-20,0 0-32,-3-1-58,0 0-120,3-2-122,5 0-79,0 1-118,6-3-100,-1 0-69,2-2 15,1 0 67,1-2 61,4 0 118,3-3 126</inkml:trace>
          <inkml:trace contextRef="#ctx0" brushRef="#br1" timeOffset="98154.3459">12143 9469 90,'22'-9'441,"2"2"51,-6-1 30,0 3 17,1-2-167,-1 2-146,-4-1-77,2 5-36,-3 1-11,3-3 11,-6 6 21,2-2 29,0 6 21,-4 0 26,0 2 8,-4 1-11,-2 2-24,-2 0-41,0-1-34,0-1-36,-2 6-24,2-6-10,0 2-9,2-1-3,-2-3-4,3 3-2,1-6 1,0 3 6,-2-4 15,4 1 21,1-3 29,-1 1 20,4-1 15,3-2 4,6-2-13,0-1-20,5-1-26,2-1-23,4 0-16,2-1-13,2-4-8,1 1-4,4 1-4,-5-6-4,-1 6-1,-4 1-3,-3-1-6,-5-1-33,-4 2-75,-1 3-139,-3-4-126,-2 4-172,-4-1-179,1 3-118,-2 0-14,-4-1 103,1 3 103,-3 0 159</inkml:trace>
          <inkml:trace contextRef="#ctx0" brushRef="#br1" timeOffset="98685.8103">13045 9581 301,'12'2'403,"8"-2"35,0 0 36,8-2-93,4-1-116,3 1-80,5-1-41,4 2-28,-1-3-28,-1 0-21,4 1-6,-1-5 4,-5 4 9,5-3 11,2 0 5,-4-2 4,3 1 0,1-2 13,-2 1 31,-2 0 38,-4-2 30,-1 1 28,-9 1 18,0 1-9,-8 0-30,-5-2-41,-3 4-26,-4-1-28,-4 1-27,-2-2-16,-6 8-20,2-5-8,-11 2-23,-1 0-13,-3 2-9,-3 1-3,-8 1 1,-4 2-1,-2 0-3,-1 2 2,-1-2-1,-2 5-1,0-1 3,-2 2 0,6 1-1,-1-1 2,7 0 0,-1 2 0,6-1-3,6 2-2,3 1 3,12-2-1,1 1 0,6 2-1,10-2-1,8 3-2,2-4-2,9 1-4,5-1-9,8 0-5,4 0-3,7 0-1,4 1 3,2-4 5,-4 2 11,-1-1 2,-1 1 4,-4-1 6,-2-2 0,-7 0 0,1-2-1,-7 1 4,-7 0 1,1-2 2,-8-3 0,-5 3 4,-5-3 1,0 1 4,-7-2 5,3 4 7,-6-4 1,2 0 1,-3 0 0,-2 0-5,2 0-8,1 0-22,-4-4-57,1 2-148,-1 1-127,4-3-206,-6 0-226,0 0-104,-11-3-12,1-2 113,-6 0 105,-8 1 196</inkml:trace>
          <inkml:trace contextRef="#ctx0" brushRef="#br1" timeOffset="95206.7378">7142 9445 193,'13'-4'400,"-7"3"34,2-5 29,4 1-50,-4 1-107,-7 1-94,7 2-42,-5-5-2,2 5 6,-3-3 3,4 4 2,-6-3 5,2 3-10,4 0-28,-6 0-33,2 0-34,-2 0-22,3 3-16,-1 2 35,-2 1 29,3 1 21,-3 5 16,-3-4 8,1 4 7,-1 1-35,-5 2-25,3-3-17,-3 4-10,0-1-14,3-1-8,-3 3-15,2-1-8,-1-2-7,3 3-6,-1-5-1,0 2-3,2-2-4,-2 0-7,0-2 2,5-1 1,-6-2-2,4 0-37,-1 1-86,-2-7-121,2 2-88,1-3-146,2 0-149,-3 0-128,0-4 1,-2-2 82,5 0 59,0-4 135</inkml:trace>
          <inkml:trace contextRef="#ctx0" brushRef="#br1" timeOffset="95660.0653">7376 9460 200,'20'-8'423,"-3"-3"40,4 4 23,-7-2-28,7 2-161,0-1-106,3 1-62,-1 3-32,6-4-16,1 5-18,62-6 60,-64 6-94,-2 3-4,-3 0-3,-3 3-5,-2 1-3,-5 1-4,-2 2 3,-6 0-3,-5 1-2,-5 3 3,-6-3 1,-7 3 4,-3-3 5,-6 1 4,-2 1 1,-8-1 5,2-2 4,-2 0 11,0 0 7,2 0 17,1-3 24,4 0 19,1 2 16,5-5 20,3 3 12,7-3-6,1 1-16,1-2-14,3 4-19,4-4-30,-1 0-26,4 1-16,-3-1-17,5 0-9,0 0-4,0 4-5,5-2-2,-3-1 0,9 6 3,-2-3 0,4 0 0,0 4 1,6-1 4,-4 1 3,4-1 3,2 5 2,-2-3-1,2 3 3,5 0-2,1 0-5,0 3-1,-1-4-2,6 4-1,-6-2-4,-1 2 1,1-4-1,0 1-1,-1-4-6,-4 3-61,-2-3-107,-4 0-81,-2-4-113,0 0-149,-2-1-157,-2 1-42,3-4 54,0-4 49,3 1 102,4 3 141</inkml:trace>
          <inkml:trace contextRef="#ctx0" brushRef="#br1" timeOffset="96382.7438">8156 9677 80,'-3'-3'447,"-2"2"55,2 1 30,1-4 18,-1 1-160,0 3-162,3 0-81,0-1-34,3 1-17,2-3-11,0 0-8,9 2-12,4-2-19,4 2-20,4-6-8,8 6-12,-1-5-1,4 2 3,0 0-1,-5 0-4,0-3 3,-1 3 7,-2 0 1,-1-3 7,-5 1 8,1-2 15,-2 1 11,-1-2 18,-3 1 22,1-3 30,-4 3 26,-3-3 22,0 3 10,-4-3 10,-7 4-5,6 0-22,-7 1-26,0 2-26,0-1-24,-7 0-30,6 3-20,-6-1-18,1 2-12,-5 1-9,1 0-5,-9 1-3,1 2-4,-3 2 3,0-1 1,-1 3 2,1 2 0,3-1 3,-2-1-4,4 1 2,6 3-1,-1-3-4,9-1 4,-4 4 2,6-6 3,6 3 1,0-1 1,11 0 0,0-2 3,7 1-1,5-1-2,6-3 1,10 1 0,3-2 1,5 2-2,0-3-2,7 0 1,1 0-1,-2-3 0,-3 2-2,2-4 2,-5 0 0,1-1-1,-1-2 1,-4-1 0,-3 2 0,-1-5 1,-10 1 2,2 0 1,-6-1 2,-6-2 5,1 2-1,-7 0-2,-4-1 4,-2 3-2,-5-2 4,-4 3 3,3 1 8,-7-3 8,0 4 5,0 3 9,-7-4 0,6 5-4,-2-1-7,1 4-11,2-4-2,-3 4-10,0 0-11,1 0-2,-9 3-3,1-2-2,-8 3-6,-1 4 7,-3-1 0,-2 4 3,1-3 0,-1 3-1,3-1 3,7-1-1,-5 3 0,6 2 1,0-3-1,0 4 0,3-3 0,-1 2 0,2-1-2,-3 1 0,6-2 0,-2 1 2,-3 2-1,3-3-2,1-1-20,-4 4-41,1-4-100,-1 1-139,3-4-91,-2 1-147,1 1-144,-2-3-111,-2-2 19,0-1 91,-3-2 71,3 1 141</inkml:trace>
          <inkml:trace contextRef="#ctx0" brushRef="#br1" timeOffset="96569.9017">8973 9685 77,'-8'-1'448,"1"-2"58,1 0 31,1 2 14,3-3-157,7 0-174,0 0-89,5 1-47,2 0-24,9-1-8,7 3-2,2-6-5,9 3-9,7 1-12,4 2-4,4-2-18,-1 2-24,2-2-30,3-1-68,-2 0-102,-2 0-93,1 0-87,-4-3-76,1-1-27,-3 2 42,-2-4 87</inkml:trace>
        </inkml:traceGroup>
        <inkml:traceGroup>
          <inkml:annotationXML>
            <emma:emma xmlns:emma="http://www.w3.org/2003/04/emma" version="1.0">
              <emma:interpretation id="{DBBEA75F-3C9D-47D9-A5BF-196BF95AD85A}" emma:medium="tactile" emma:mode="ink">
                <msink:context xmlns:msink="http://schemas.microsoft.com/ink/2010/main" type="inkWord" rotatedBoundingBox="17764,15664 20943,15384 20976,15756 17796,16036"/>
              </emma:interpretation>
              <emma:one-of disjunction-type="recognition" id="oneOf27">
                <emma:interpretation id="interp131" emma:lang="en-IN" emma:confidence="0">
                  <emma:literal>conditions</emma:literal>
                </emma:interpretation>
                <emma:interpretation id="interp132" emma:lang="en-IN" emma:confidence="0">
                  <emma:literal>consortiums.</emma:literal>
                </emma:interpretation>
                <emma:interpretation id="interp133" emma:lang="en-IN" emma:confidence="0">
                  <emma:literal>consorters.</emma:literal>
                </emma:interpretation>
                <emma:interpretation id="interp134" emma:lang="en-IN" emma:confidence="0">
                  <emma:literal>Conor-truss.</emma:literal>
                </emma:interpretation>
                <emma:interpretation id="interp135" emma:lang="en-IN" emma:confidence="0">
                  <emma:literal>Conor-tress.</emma:literal>
                </emma:interpretation>
              </emma:one-of>
            </emma:emma>
          </inkml:annotationXML>
          <inkml:trace contextRef="#ctx0" brushRef="#br1" timeOffset="99564.0019">16633 9410 139,'4'-3'408,"-4"-1"48,1 0 35,-1 0-19,4 0-119,-4 1-93,0-1-12,0 0 37,-4 3 29,4-2 12,-1 0 1,1 1-23,-4 2-44,4-2-69,-3 0-55,3 2-35,0 0-23,-1 0-24,-3 0-17,0 0-16,-6 0-11,-6 2-10,-5 0-3,-8 6 3,0-4 0,-4 1-2,-3 3 0,3 3 0,-4-3 2,1 5 2,4-5-3,2 4 1,9 0 0,0-1 1,7 1 3,3 0-4,3 1 3,6-2-1,4 1-4,6 2 4,3-3 1,3 1-1,7-4 0,5 4 1,-1 0 5,7-3-1,2-1-2,1-1-2,-1 1-2,3-1 0,-2 0 0,-1-2-1,-5-1 3,3-1-3,-10-2 7,-1 2-1,-3 0-1,-2-3 1,-3 0-7,-4 0-22,4-3-73,-5 0-122,0-1-90,4 3-118,-11-6-149,4 0-153,-2 2-29,0-2 72,2-4 62,0 5 99</inkml:trace>
          <inkml:trace contextRef="#ctx0" brushRef="#br1" timeOffset="99906.4742">17144 9467 383,'13'-7'491,"-4"2"50,-1 2 55,5-5 468,-8 5-646,-2 2-39,0 1-36,-3 0-46,-3 0-84,-5 1-91,-2 2-61,-6 5-25,-1-5-17,-3 6-6,0-2-2,0 1-7,1 1-2,1-2-2,2 2 4,4-2-3,4 1 0,1-1 4,4 2 2,3-6 0,3 4-1,2-2 2,5-2 1,2 0-3,9-3 5,0 0-1,5 0 6,-1-3 3,4 0 4,2 2 7,-4-3 4,0-4 2,-1 1-3,1 0-1,-4 0-3,-2-4-6,3 3-9,-12-1-5,1 0-14,-3-1-33,-5 3-93,-2 0-122,-6 0-80,-2 0-95,0 0-134,-3 2-121,0 1-24,-2 0 58,2-2 49,0 1 80,8 2 133</inkml:trace>
          <inkml:trace contextRef="#ctx0" brushRef="#br1" timeOffset="100345.8254">17534 9391 94,'16'0'393,"0"-3"54,-2 3 36,-1 0-6,-2 0-133,-1 0-108,3 0-77,-2 0-41,-3 3-27,-2 1-18,2 0-12,-3 4-5,-2-1-3,1 1-6,-8 3-8,1 0-5,-2-2-4,-3 2-3,2-2-7,-5 3 3,3 0-3,-5-4-2,3 3-4,-3-1 3,2-1-2,-2-2-2,4 0 1,1-3 0,0-1 20,3 2 42,2-4 81,-2 1 49,2-2 29,1 0 14,-1-2-12,6 1-43,2-4-77,0-1-50,7 1-29,1-5-18,8-2-10,0 1-5,5-1-1,-1 2-1,4-1-3,0 1 0,-3 1 2,-1 1-1,-1 0-2,-6 4 1,3-2 1,-7 1 2,6 4 0,-6-2 0,2 3-1,-3 0 1,3 3 5,-3 2 1,-4-4 6,4 6 5,-5 0 2,-3 0 0,2 2 0,-3-2-3,0 2 1,-3 1-1,4-1-7,-5 0 0,0-1-7,-2 0-2,-2 3 1,-3-4-13,-1 0-22,-2-3-90,1 0-122,-2 1-82,3 1-149,0-5-141,3 2-137,-3-3 10,6 0 77,-1 0 62,8-3 130</inkml:trace>
          <inkml:trace contextRef="#ctx0" brushRef="#br1" timeOffset="101034.3646">18313 9469 7,'20'-7'427,"-4"0"64,-4 4 47,0-4 47,-6 3-67,2 3-108,-5-3-71,0 2-42,-3 2-40,0 0-38,-6 0-64,-7 6-58,0-2-42,-4 4-14,-4-5-4,3 6-16,-3-2-1,4 1-5,-3 1-3,8-2-6,-1 2 1,3-2 4,2-2-2,5 2 1,-2-4 1,5 2 18,5-1 17,0-2 16,3-1 13,8 3 7,1-4 3,4 0-12,5-4-12,3 3-10,0-1-4,-2-3-3,5-2-3,-1 0-4,1-1-5,-2-3-4,1 2-5,1-3-7,-5 0 4,-1 1 6,-2-2 4,-7 1 3,3-1 0,-11 1 0,4 0-5,-8 0-7,-2 0-6,-6-3-7,-2 4-2,-8-2 0,-3 1-2,-5 1-4,-4-4 1,-6 0-1,-6 4-1,-3-3-3,-6 3 2,-4 1 0,0 0-2,9 3 4,2-1-2,5 0-1,9 5-2,2-2-3,7 3-1,3-2-3,2 4 0,5-1-2,2-3 1,8 4 2,2 4 5,10-3 1,8 5-1,3-5 2,10 5 0,2 0 1,11 0 3,1-1-5,7 2 4,6-3-2,3 2-2,2-1 2,3 0-5,-1-1 4,0 1 1,-10-1 1,-2-1 4,-5-1-1,-7 1 3,-8-1 2,-6-2 1,-6 0 2,-7 2 3,1-2 1,-9 0 2,1 0 2,-5-2 1,0 2 0,-3 0-4,2 0-3,-6 0-8,2 0-5,-1 2-6,-2 1 0,-2 1 0,-2 3 2,-3 1 3,-1-3 3,2 6 1,-2-1-1,0-2-1,-2 4 1,2-3 5,0 1-2,0-1-2,0-2 0,0 2 2,3-2-2,0-2-5,0 2 2,-1 0-8,4-2-37,-2-2-86,0 1-137,1-3-93,2 2-145,-3-3-148,3 0-127,-2-3 0,-1-2 89,0 2 69,-1-5 134</inkml:trace>
          <inkml:trace contextRef="#ctx0" brushRef="#br1" timeOffset="101182.4684">19221 9201 363,'2'-8'448,"1"-3"27,-1 3 16,1 3-111,-3-2-165,5 1-103,-2 5-64,-1-4-59,1 3-63,5 0-70,0 2-62,5 0-60,1 0-60,5 2-48,2-2 5,2 2 39,1-1 46</inkml:trace>
          <inkml:trace contextRef="#ctx0" brushRef="#br1" timeOffset="101481.6896">19655 9181 291,'14'1'411,"-4"-1"56,-1 0 18,2 0-89,-1 0-96,-2-1-67,0 1-36,0 0-7,-3 0 11,0-4 19,-2 4 6,0 0-12,-1 0-31,-2 0-39,3 4-32,-3-3-12,2 3 3,-2-1 3,0 3 3,0 3-1,0-1-5,-2-1-12,-3 3-17,-14 11 56,9-9-69,-3-2-5,2 4-13,-2-3-11,1 1-5,-1-1-3,0 4-1,3-5-2,-1 2-1,1 2 0,-1-2-5,6 0-1,1 0-8,0-4 1,4 5-6,5-5 2,2 4-1,-1-5 0,8 2-1,1-2 1,6 1-2,4 1-14,1-5-48,8 1-115,-1-2-118,6 1-91,1 0-141,0-4-155,0 0-96,0 0 38,-3-3 80,0 2 65,-3-4 136</inkml:trace>
          <inkml:trace contextRef="#ctx0" brushRef="#br1" timeOffset="101865.9627">19707 9395 135,'-12'-4'455,"0"1"46,8-1 24,0 3 13,4-3-201,4 1-153,4 0-84,1 1-48,4-2-20,3 1-15,8 1-7,-1-3-4,2 3-4,4-1 2,2 2 1,2-2 2,-1-2 0,2 3 2,-2 0 9,0-2 6,-3 1 21,-2 0 36,-6 2 56,-1-3 74,-6 4 50,-1 0 32,-2-4 7,-3 4-18,-1-3-45,-4 3-71,0 0-53,-1 0-45,1 0-29,-2 3-23,-1 1-9,0-4-7,-1 5-3,-2 1 3,1-2 0,-1 2 0,0 1 0,-2 1 0,3-1 0,-4-1 2,1 0-1,2-1 4,-4 2-3,1 1-1,1-4-22,0 3-98,0-2-120,1 1-90,4-5-144,-7 2-156,2 0-127,2-2 20,-2-1 78,1-1 65,-1 1 135</inkml:trace>
          <inkml:trace contextRef="#ctx0" brushRef="#br1" timeOffset="102731.7747">20178 9264 351,'0'-9'472,"0"0"33,0 2 21,0 2-87,0-2-185,3 3-120,-2 0-64,-1 0-33,4 2-25,0 1-27,8 1-28,2 0-44,2 1-48,8 1-53,-1 2-38,5 0-15,1 0 6,-1 1 28,1-1 42,-1 1 53,-5 0 44,1-1 33,-3 1 35,-4-3 39,-1 1 41,-3-1 48,-3 0 44,-2 1 37,0-3 20,-3 1-3,0-1-19,-2 3-34,0-3-39,-3 0-37,0 1-31,0-1-15,-6 3-5,4 0 3,-4-2 4,-1 6-2,1-6 0,-4 3-8,2 2-8,0 2-5,-2-4-5,2 3-3,4-3 0,-1 4 0,2-4-3,-1 0-10,4 3-1,4-2-4,0-1 0,1 1 1,3 0 0,3-3-1,2 3 2,0-3-1,0 0 0,3 1-2,-2-3 5,3 0 3,-5 0 18,1 0 22,0-3 20,0-1 19,0 2 11,-2-3 9,-1-2-6,-2 0-4,1 0-9,-1 1-7,0-5 0,0 4-1,-3-1 4,0 1-14,1-1-3,1 1-6,-4-1-16,7 1-13,-2 2-15,0 0-5,3 0-14,-2 0-6,7 1-1,-1-1-1,1 3-1,5 0 1,-4-1 0,4 3-1,0-2 4,3 4 1,-4-2 2,-4 3-5,1 1 4,-1 1-2,-3 2-3,0 0 0,-5-1-4,3 4 10,-4-1 0,1 2 3,-5 3 2,2-2-4,-2-1 4,-2-1-5,-1 2 2,-1-2-2,-2 2 0,3-3 4,-4 2 1,0-3-2,4 0 1,-5-1 3,2-1 1,1-1 2,-3-4-1,-1 5 5,4-5 4,-4-1 4,1 3 2,0-3 0,-3-3 0,3 2 0,0-3-1,1 1-5,-3-2-8,7-1 0,0-1 0,7-1-5,-3 0-4,6-3 0,6 2 0,2-3-2,6 2-1,-2-2-2,4 2 0,3-1-2,0 0 1,0 3 3,-2-3-2,-1 4 1,2-1 1,-2 4-3,-2 0-1,-1 1 3,-3 2 0,1-2-2,0 3 2,2 3-2,-7-2 2,1 3 0,-1 2 4,-4 3 3,-3-2 3,-1 4 6,-3 0 4,-2-3 4,-1 4 0,-2 0 0,-2-3 3,-1 3-3,3-2 0,-5-1-6,0 2-2,-1 0-3,1 0-3,-3-4-1,2-1-6,-5 1-64,-2 0-121,5-3-93,0-1-164,-5-1-178,5 1-137,-5-3-16,3 0 83,2 0 71,5-3 155</inkml:trace>
          <inkml:trace contextRef="#ctx0" brushRef="#br1" timeOffset="103170.1104">22607 9291 255,'11'-4'388,"-3"0"40,-3-1 40,3-1-79,-4 2-102,1 0-70,0 0-43,3 1-25,-3-2-18,-2 3-15,0-2 6,-1 4 7,-2-3 6,0 1-5,0 2-13,0-2-17,0 2-27,-2 0-23,-1 0-21,3 0-15,-3 0-7,3 0-9,-2 0-2,-6 0-3,3 2-1,-6 0 7,2-2-3,1 3-1,-5-1 5,3 0-5,-1 3 4,1-3 1,-1 3-2,3-3 0,-2 2 2,2 0 2,0 2-4,0-1 0,2-1 3,-1 3 2,3-3-3,2 3 2,-4-6-1,6 5 2,0-2-3,-2-3 0,-1 2 0,3 1 0,0-4 2,0 4-6,0-4-33,0 0-54,0 1-46,0-1-128,0-1-156,0 1-137,0-4-40,0 0 14,0 0 28,0 0 112</inkml:trace>
        </inkml:traceGroup>
      </inkml:traceGroup>
    </inkml:traceGroup>
    <inkml:traceGroup>
      <inkml:annotationXML>
        <emma:emma xmlns:emma="http://www.w3.org/2003/04/emma" version="1.0">
          <emma:interpretation id="{0DCFE516-061B-4566-A365-9CB9269CFB21}" emma:medium="tactile" emma:mode="ink">
            <msink:context xmlns:msink="http://schemas.microsoft.com/ink/2010/main" type="paragraph" rotatedBoundingBox="19642,16659 26037,16893 26019,17369 19624,17135" alignmentLevel="7"/>
          </emma:interpretation>
        </emma:emma>
      </inkml:annotationXML>
      <inkml:traceGroup>
        <inkml:annotationXML>
          <emma:emma xmlns:emma="http://www.w3.org/2003/04/emma" version="1.0">
            <emma:interpretation id="{10B6243F-E3D8-47E4-9D2A-9073123C1D51}" emma:medium="tactile" emma:mode="ink">
              <msink:context xmlns:msink="http://schemas.microsoft.com/ink/2010/main" type="line" rotatedBoundingBox="19642,16659 26037,16893 26019,17369 19624,17135"/>
            </emma:interpretation>
          </emma:emma>
        </inkml:annotationXML>
        <inkml:traceGroup>
          <inkml:annotationXML>
            <emma:emma xmlns:emma="http://www.w3.org/2003/04/emma" version="1.0">
              <emma:interpretation id="{8C85AA58-BF9A-4ACD-B44B-8E43580C750B}" emma:medium="tactile" emma:mode="ink">
                <msink:context xmlns:msink="http://schemas.microsoft.com/ink/2010/main" type="inkWord" rotatedBoundingBox="20689,16697 25260,16865 25245,17279 20674,17111"/>
              </emma:interpretation>
              <emma:one-of disjunction-type="recognition" id="oneOf28">
                <emma:interpretation id="interp136" emma:lang="en-IN" emma:confidence="0">
                  <emma:literal>satisfies.</emma:literal>
                </emma:interpretation>
                <emma:interpretation id="interp137" emma:lang="en-IN" emma:confidence="0">
                  <emma:literal>Satisfies.</emma:literal>
                </emma:interpretation>
                <emma:interpretation id="interp138" emma:lang="en-IN" emma:confidence="0">
                  <emma:literal>sacristies.</emma:literal>
                </emma:interpretation>
                <emma:interpretation id="interp139" emma:lang="en-IN" emma:confidence="0">
                  <emma:literal>satisfiers.</emma:literal>
                </emma:interpretation>
                <emma:interpretation id="interp140" emma:lang="en-IN" emma:confidence="0">
                  <emma:literal>sari-sties.</emma:literal>
                </emma:interpretation>
              </emma:one-of>
            </emma:emma>
          </inkml:annotationXML>
          <inkml:trace contextRef="#ctx0" brushRef="#br1" timeOffset="105705.9754">19261 10651 66,'37'-7'416,"-8"0"51,-6 1 32,-6-2 20,-1 4-153,-4 0-123,-3-2-56,-1 1-13,-5 5-3,-1-7-10,-2 6-6,0 1-21,-2 0-35,-9 0-33,-2 1-30,-7 6-13,-6-3-6,2 3-4,-3 1 0,-2 1-2,3 1-1,-3-1-5,7 0 1,1-1-1,2 0-4,4 2-1,2-2 0,5-4 2,0 3 4,5-3 14,3 0 22,6-3 19,1 2 14,7 0 7,6-6-1,0 0-12,6 2-16,6-6-17,-1 2-10,-1-2-1,4-1 3,-5 1 19,3 0 10,-7-1 20,-2 3 19,-2-1 16,-5 4 10,-3-2-14,-4 1-12,-1 1-24,-5 2-24,-1 0-21,-7 2-18,0 1-9,-6 1-3,-2 4 1,1-4 1,-1 3-1,-2 2-1,2-2 2,2 1-1,2-1 2,2-2-1,1 3-1,6-2 4,-3-1-4,6 2 4,2-4-1,4-1 4,7 1-1,2-1 1,8-2-2,2 2 2,3-4-2,3 2-2,6-2 1,-5-3-2,7-2 2,-1 3-1,6-6-2,1 1 2,2-2-1,1 0 0,2-2 4,-2 2-2,-2-1 1,-3 0 0,-1 0 3,-6 1 1,-3 3 11,-5-3 14,-5 3 14,-6 1 12,-3 3 9,-3 0 8,-3-2-10,-1 5-8,-5-4-15,1 5-12,-4-2-15,1 2-8,-3 2-5,-3-2-2,-5 5-2,-2-1-1,-6 3 3,2 1-3,-6-1 2,-1 1 1,2 3 1,-5-3 2,3 1-2,0 6 2,4-6 0,-1 2-3,2 1-2,3-1 2,4 1-1,-3-1 1,9 0-1,-2-3 2,5 2 0,5-1-1,-2 0-2,9-2-13,-3 1-30,4-1-65,5-3-123,3 1-122,7-1-91,1 0-150,2 0-118,-2-3-73,-4-1 48,-2 2 82,-4-2 75,-5-2 148</inkml:trace>
          <inkml:trace contextRef="#ctx0" brushRef="#br1" timeOffset="106030.2035">20131 10732 48,'-13'-4'439,"-3"0"57,7 0 28,-1-2 19,7 1-144,3 1-175,3-3-97,19-4 11,-6 7-88,7-3-3,83-6 147,-61 9-98,-2-2 39,3 2 35,1-1 25,-5 3 18,-1 0 12,-2-3-7,-5 2-28,-1 2-23,-7-2-22,-5 0-23,0 3-19,-8-2-19,-1 2-15,-2 0-20,-2 0-16,-2 0-10,-4 2-14,1 4-2,-3-5-2,-3 4 2,1 0 2,-6 2-1,2 0 2,-4 0-1,6 0 4,-4 2-5,0-2-3,3 1-1,-3-1-2,0-2 0,3 3-2,-3-2-29,3-2-83,-3 0-135,5 0-94,3-1-137,-2-3-156,-1 0-144,3 0-7,0-3 85,3-1 71,-1 0 120</inkml:trace>
          <inkml:trace contextRef="#ctx0" brushRef="#br1" timeOffset="106182.3109">20912 10570 352,'4'-6'469,"0"1"30,0 0 433,-3-1-702,2 5-126,-1 1-71,1-3-55,5 3-50,0-2-51,2 2-50,6 0-48,2 0-36,2 0-32,4 0-49,-1 2 0,3-2 23,-2 3 37</inkml:trace>
          <inkml:trace contextRef="#ctx0" brushRef="#br1" timeOffset="107242.0631">21267 10593 142,'3'-3'300,"-1"3"45,1-1 26,0-3 267,-3 4-365,0-3-27,0 3-27,0-4-30,0 4-27,0-1-9,0 1 0,0-3 18,0 3 16,0 0 21,0 0 3,0 0-13,0 0-20,-3 0-27,-2 0-30,-3 0-39,-3 3-32,-2-2-17,-1-1-12,-6 4-6,6-1-6,-5-3-2,1 5-1,2 1-5,2-1-1,2-2-4,-1 5-2,5-1 2,4-3 1,-1 5-1,8-1 4,-1 1 0,6 1 1,0-1-1,1 2 0,4-3 3,0 3-7,1 0-1,-1 1 3,0-1 1,-3-1-3,1 1 2,-5-1 3,2-1 3,-4-1-2,-3 3-3,2-3 4,-3 3-2,0-4 0,-3-1-1,2 1 6,-3 0 0,-4-2 5,2 2 1,-5-3-1,-5-1 0,1 1-4,-6-1 1,0-3-9,-3 2-51,2 1-90,-2-3-86,1 0-62,3-3-119,4 1-131,1-1-89,4-1-7,3 0 34,6 0 34,7-3 105</inkml:trace>
          <inkml:trace contextRef="#ctx0" brushRef="#br1" timeOffset="106577.5922">21347 10558 54,'5'-2'318,"1"2"44,-6-2 39,2 2-26,-2-3-72,-2 0-58,2 2-40,0-2-26,-6 1-34,4 2-31,-1-3-27,3 3-25,-3-2-21,3 2-16,0 0-8,0 0-8,0-2-2,0 2-4,0 0-3,0 0 0,0 0 2,0 0-5,0 0-1,0 0 4,0 0 0,0 0 0,0 0 0,0 0 0,-2 0 1,2 0-1,0 0-1,0 0 2,0 0-1,0 0 1,0 0 1,0 0-1,0 0-1,0 0 0,0 0 0,0 0 0,0 0 0,0 0-3,0 0 2,0 0 0,0 0-1,0 0 4,0 0 0,-3 0 1,3 0 0,0 0-2,0 0-1,0 0-1,0 0 1,0 0-1,0 0 1,0 0 0,0 0-2,0 0 2,0 0-1,0 0-1,0 0 1,0 0 1,0 0 3,0 0-3,0 0 1,0 0-2,0 0-10,0 0-31,0 0-71,0 0-91,0 2-97,-8-4-108,2 2-63,-6 0-8,0 0 51,-1 0 81</inkml:trace>
          <inkml:trace contextRef="#ctx0" brushRef="#br1" timeOffset="107919.5453">21538 10806 70,'0'-3'434,"8"-1"563,0 2-470,3 1-163,4-3-153,6 3-92,4-2-50,4 2-22,5-2-16,3-1-3,3 3-15,2-1-3,2 0-2,0-1-2,2 0 0,4 2-5,-2-2 0,-1-2 1,-2 4-4,40-9 1,-47 3 2,-4 2 11,-4 0 20,-2 1 49,-6 0 72,-4 0 83,-2 1 47,-3-1 33,-2 0 12,-5 1-27,2 3-56,-4-1-75,0-2-49,0 3-38,-3 0-37,-1 3-22,0-2-17,-1 2-6,-3 2-2,0 1 1,-1-2 3,-2 4 4,1-5-1,-1 4 0,-1 0-3,2 0 3,-2 0-4,0-2 0,3-1-2,-6 3-11,3-6-50,1 6-117,-4-6-111,6 2-109,-3-2-160,0-1-167,0 0-61,-1-1 56,1-2 79,8 2 90,0-6 154</inkml:trace>
          <inkml:trace contextRef="#ctx0" brushRef="#br1" timeOffset="107584.306">21989 10679 203,'24'-9'464,"-5"-1"47,-3 1 25,0 0-12,-6-1-163,1 1-83,-4 1-5,-1 1 28,-4-4 18,1 4 11,-3 2-10,0-16 445,0 20-671,0-4-21,0 5-29,-3-2-17,1 2-12,-4 2-11,-4-2-9,-3 5-2,-3-1 4,-2 0 1,2 3 0,-5 4 0,2-3 2,0 3 2,-2 0-2,3-2 0,2 5 2,-1-3-2,1 0-2,3 4 2,0 0 0,0-4 0,4 4-1,-3-3 1,6-2 1,-2 4-1,0-2-2,0-3-24,3 1-86,-6-1-124,3-2-85,1 0-107,-4 0-148,-2-2-114,-3-2-37,-1 1 59,-1-3 52,0 3 87,-1-4 142</inkml:trace>
          <inkml:trace contextRef="#ctx0" brushRef="#br1" timeOffset="108064.648">22640 10612 123,'11'-8'444,"-3"1"43,-1 3 19,-4 0-4,2 0-190,-5 1-165,3-1-116,-3 4-94,3 0-76,2 0-65,0 0-56,5 0-67,1 4-55,-2-1 8,4 2 34,-5 2 48</inkml:trace>
          <inkml:trace contextRef="#ctx0" brushRef="#br1" timeOffset="108798.2218">22741 10763 119,'-8'5'294,"3"-1"20,1-1 17,0 1-59,3-4-46,-2 1-10,6 3 6,2-4 3,3 0-2,5 0-25,3 0-46,3 0-40,8-4-28,0 3-7,2-1 2,0 0 11,0-4 25,-7 5 33,4-4 30,-2 1 14,-1-4 7,1 1-8,-2 0-22,-1-2-35,0 1-33,0-3-16,-4 0-8,1 0-1,-2 0 1,-3 3 13,0-1 11,-5-1 3,-3 3-4,-2 0-8,0 0-15,-6 2-17,0 1-18,-2 1-20,-3 2-8,-2 1-6,-6 0-5,-2 0-3,-6 1-5,-1 2-1,2 1 4,-2 1-1,1 2-3,1-2 2,2 2 0,2-1 2,6 0-3,0 3 2,5-5 3,3 3-1,4 0 0,1-3 1,1 4 1,7-4 2,2 0 3,6-1 0,5 1 1,5-3 0,3-1 0,1 0-4,7 3-3,-2-6 3,5 3-1,-1-1 2,-4-6-2,2 3 2,2 0 0,-3-4-2,0-2 2,1 2-3,-4-1 2,-2-3 0,1 3 1,-5-2 0,-3-1 3,-3 2 6,-3 2 3,-2-3 10,-7 6 3,3-3 4,-6 1 3,-3 0-2,0 2-1,-1 3-8,-2 0-6,0-1-7,-2 3-7,-1 0-6,-5 0-5,-5 3-3,1-1 2,-4 1 3,1 2 0,-1 2-1,0 0 1,2 0 2,-2 4 1,6-3-3,-1 4 0,3-3 4,3 3 0,2 0 0,-2-1 2,5 1 1,0-1-1,0 4-1,5-4 0,-2 4 1,5-4-2,0 3-2,1 0 2,0-2 0,3 1 0,1 2 0,0-3 2,3 2 0,-3-2 0,0 0-1,-4-2 1,3 2-2,-8-1 0,4-1 1,-3-1-4,-5-1 2,0-1 1,0 0 4,-5 1 0,-3-4 1,-4-1 1,-6 1-1,-6 0-2,-2-1 1,-8-3-3,1 0-4,-6 0-12,1 0-23,-4-3-51,5-1-120,-3 3-141,0-5-119,5 2-176,1 0-171,3-1-51,4-2 64,10 1 111,4 0 106,10 2 180</inkml:trace>
          <inkml:trace contextRef="#ctx0" brushRef="#br1" timeOffset="105002.4754">18666 10468 205,'0'0'370,"0"0"44,0-3 39,0 0 234,3 2-458,1-3-44,-3 2-25,2 1-12,1-3 5,-4 4 28,0-3 46,1 3 37,-1 0 24,0 0 0,0-4-24,0 4-41,-1-1-62,-3 1-45,-4 0-44,-9 0 0,-1 0-58,-35 5-6,19-5-7,1 7-1,-6-4-3,4 2-1,-5 2-1,5 4 2,-2-4 1,6 1 0,2 1 3,8 3-1,7-2-3,1 1 0,15 26 0,133 42-7,-38-37 8,-63-31 1,0 3 7,-2-2-3,-5-2-3,2-1 0,-5 3 1,-5-6-2,-3 4-2,-3-2 2,-5-3 2,-3 0 2,-5 2 1,-5-1 7,-4-1-2,-6-3 1,-4 3-1,-8-4-1,-7 1-1,-5 2 0,-1-4 2,-5 0 0,2 1 0,-2-1 1,2-1-2,1 1 5,5 0-6,2-4-6,5 4 1,2-2-12,3 1-49,4-3-106,0 3-99,3-5-67,5 5-122,5-5-129,4 1-104,4-2 2,11 2 52,2-2 43,6 2 107</inkml:trace>
          <inkml:trace contextRef="#ctx0" brushRef="#br1" timeOffset="109573.9233">24283 11019 82,'0'0'399,"3"0"52,-3 0 31,4 0-8,-4 0-122,1 0-119,-1 0-71,0 0-27,0 0 6,0 0 15,0 0 24,0 0 24,0 0 26,0 0 9,3 0-13,-1 0-21,-2 0-27,3 0-30,0 0-31,-1 0-27,3 0-23,-2-2-14,2 2-15,3 0-13,3 0-10,-1 0-6,3-4-1,-1 4-1,1 0-1,-2 0 2,-1-1 6,-2 1 2,0 1 0,-3-1 1,0 0-4,0 4-1,-2-4-6,0 0-3,-3 2-1,2-2 0,-2 2 1,-2-2 3,2 3 1,-3-3 4,-2 1 0,2 2 1,-2-3 4,-3 1-1,6-1-3,-4 3 0,1 1-4,5-4 0,-5 0 0,5 0 9,-3 0 12,3 0 14,-2 0 16,2 0 9,0 0 9,0 0 3,0 0-3,0 0-10,0 0-7,0 0-8,0 0-5,2 0-11,-2-4-1,3 4-6,-3 0 2,3-3-5,-3 3 2,0 0-1,0 0-3,0 0-2,2 0-5,-2 0-1,0 0-8,0 0-1,0 0 0,0 0-4,0 0 2,0 0 0,0 0 0,0 0 2,0 0-2,3 0 1,-1 0-4,-2 0 4,3 0-1,-3 0 2,0 0-3,0 0 2,0 0 1,0 0-1,0 0 4,0 0 0,0 0 5,3 0 0,-1 0 5,-2 0 2,0 0-1,0 0-4,0 0-2,0 0-2,0 0-4,0 0-4,0 0-3,0 0-2,0 0-2,0 0 1,0 0-1,0 0 0,0 0-1,0 0 1,0 0 2,0-1-7,-2 1-11,-1 0-25,0 0-38,-2-3-64,0 2-148,-3-2-148,0-1-197,-6-1-215,-6 1-90,0-4-4,-8 1 112,-4-2 135,-1-3 197</inkml:trace>
        </inkml:traceGroup>
      </inkml:traceGroup>
    </inkml:traceGroup>
  </inkml:traceGroup>
</inkml:ink>
</file>

<file path=ppt/ink/ink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5:43.38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AB67423-CCA6-48E6-8256-A2240863864C}" emma:medium="tactile" emma:mode="ink">
          <msink:context xmlns:msink="http://schemas.microsoft.com/ink/2010/main" type="inkDrawing" rotatedBoundingBox="-6556,7074 -4324,6842 -4320,6874 -6553,7107" shapeName="Other"/>
        </emma:interpretation>
      </emma:emma>
    </inkml:annotationXML>
    <inkml:trace contextRef="#ctx0" brushRef="#br0">236 216 105,'-18'1'451,"-3"2"51,2 0 26,1-3 16,-3 1-177,1-1-164,2 0-76,2 4-24,1-4 14,3 0 34,0 0 41,4 0 34,4 0 16,-4 0-5,6 0-17,-4 0-35,4 0-41,-3 0-35,5 0-24,-3 0-16,0 0-14,1 0-6,2 0 0,-3 0-1,3 0-1,0 0-4,0 0-5,0 0-3,0 0-7,0 0-5,0 0-5,3 0-6,-1 0 0,4 0 2,7-4 6,6 3 2,8-5 4,7 1 1,9-2 3,7 0-3,6 0-6,9-1-5,5-1-3,10 0 0,4-1-3,6-2 0,3 3-2,8-3 1,0 4 1,5-6-1,3 6-2,-3-2-1,0 1-5,-5 2 2,-3-2-1,-10 2 0,-8 0-2,-5 0 0,-7 0 6,-9 4 1,-4-1 6,-12-1 4,-6 3 6,-5 1 8,-3-3 4,-5 3 2,-6-2 0,-2 0-3,-7 3-1,2-1-6,-6 1-9,3 0-6,-6 0-4,3-3-2,-2 3-4,0 0-5,-3 0-18,0 0-38,0 0-106,-3 0-165,-2 0-157,-3 0-202,-8 0-164,-2 0-56,-7 3 57,-4-2 134,-2 5 147</inkml:trace>
  </inkml:traceGroup>
</inkml:ink>
</file>

<file path=ppt/ink/ink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5:43.89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D925F8B-BD0A-4F69-A6D7-4C92DE45CC8C}" emma:medium="tactile" emma:mode="ink">
          <msink:context xmlns:msink="http://schemas.microsoft.com/ink/2010/main" type="inkDrawing" rotatedBoundingBox="-6430,7295 -4173,7044 -4166,7112 -6423,7363" shapeName="Other"/>
        </emma:interpretation>
      </emma:emma>
    </inkml:annotationXML>
    <inkml:trace contextRef="#ctx0" brushRef="#br0">248 233 374,'-41'12'486,"7"-4"33,0-1 20,9 1-84,4-1-197,0-6-122,5 6-60,6-4-26,-2 1-5,3-3 8,5-1 20,-3 3 20,2-3 9,4 0 6,-2 0-3,-1 0-14,3 1-16,1-1-1,5 0 21,-1 0 33,8 0 26,5-1 19,1 1 10,6 0 5,7-3-20,2 2-32,4-3-19,10 1-12,4-4-9,8 3-15,9-3-8,9-1-9,11 0-11,5-4-8,11 1-7,2-1-2,8-1-3,0-2-4,0 3 3,-3-2-3,-5 1-2,-10 2 0,-3-3-5,-5 4 0,-11 0-2,-6 4-3,-7-1 0,-13-1 0,-4 4 0,-6-1 2,-10 2 6,-2-1-1,-5 1 4,-6 3 2,-1-4 2,-4 3-2,-2-3-5,-1 4-2,-2-2-3,0 2-3,-3-1-7,3 1-4,-7 0 1,3 0-5,-1 0 0,2-4-1,-5 4 2,0 0-6,1 0-15,-1 0-41,-1 0-113,-3 0-171,-4 0-221,-1-2-257,-4 1-119,0-7-34,2-2 72,9-2 153,2-1 210</inkml:trace>
  </inkml:traceGroup>
</inkml:ink>
</file>

<file path=ppt/ink/ink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6:30.39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3489EFD-94A6-4005-A658-1CCD494AA583}" emma:medium="tactile" emma:mode="ink">
          <msink:context xmlns:msink="http://schemas.microsoft.com/ink/2010/main" type="inkDrawing" rotatedBoundingBox="878,6308 2947,6232 2948,6274 880,6351" semanticType="underline" shapeName="Other">
            <msink:sourceLink direction="with" ref="{763AD1E5-7486-489D-B0F2-31B33FAA48E6}"/>
          </msink:context>
        </emma:interpretation>
      </emma:emma>
    </inkml:annotationXML>
    <inkml:trace contextRef="#ctx0" brushRef="#br0">120 95 55,'-12'3'442,"-3"-2"57,2 2 29,2-3 12,1 3-139,2-1-180,-3-2-94,5 0-42,-2 0-13,1 0 4,3 0 3,-1 0-1,2 0-4,1 0-9,-1 2-14,1-2-18,2 0-15,0 0-9,0 0-8,0 0-1,5 2-1,0-2-1,4 3 2,6-3 2,2 0 3,4 0 0,7 0 1,8-3 3,6 3-2,5-2 1,7 2-1,1-2 0,1 0-1,7-1 0,-2 0-4,6 2 4,3-2-5,6-2 1,-2 4-2,4-2 0,3-2 0,-4 3-2,-2 0 2,0-1-1,-7 2 2,-4-2 1,-2 0 1,-5 2 1,-3-3-1,-4 4-3,-4-4-1,1 4 0,-9-3 2,-2 2 0,1 1 0,-7-3 7,2 3-1,-4-1 1,-1-2 4,-5 3 4,2 0 18,-6-3 9,3 2 7,-7 1 11,2 0 11,0 0 6,-6-4-1,1 4 8,-3 0 6,-1 0 11,-1 0 9,-1-3 1,-4 3-6,3 0-6,-1 0-8,-2 0-10,3 0-17,-4 0-9,0 0-7,3 0-12,-3 0-9,0 0-10,0 0-5,0 0-4,0 0-4,0 0-2,2 0-1,1 0-2,-3 0 0,0 0-6,0 0-48,0 0-123,1-1-116,-2 1-220,1-3-198,-3-1-99,1 0-10,4-3 95,1-1 101,2-1 212</inkml:trace>
  </inkml:traceGroup>
</inkml:ink>
</file>

<file path=ppt/ink/ink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6:43.68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B01E1D1-23EB-427B-8B8F-8B20A3F428D1}" emma:medium="tactile" emma:mode="ink">
          <msink:context xmlns:msink="http://schemas.microsoft.com/ink/2010/main" type="writingRegion" rotatedBoundingBox="-6914,5190 25524,5486 25454,13082 -6983,12786"/>
        </emma:interpretation>
      </emma:emma>
    </inkml:annotationXML>
    <inkml:traceGroup>
      <inkml:annotationXML>
        <emma:emma xmlns:emma="http://www.w3.org/2003/04/emma" version="1.0">
          <emma:interpretation id="{252E52B5-4098-4A58-9EB3-EC31F86E305C}" emma:medium="tactile" emma:mode="ink">
            <msink:context xmlns:msink="http://schemas.microsoft.com/ink/2010/main" type="paragraph" rotatedBoundingBox="1130,5321 25522,5470 25511,7196 1120,7047" alignmentLevel="3"/>
          </emma:interpretation>
        </emma:emma>
      </inkml:annotationXML>
      <inkml:traceGroup>
        <inkml:annotationXML>
          <emma:emma xmlns:emma="http://www.w3.org/2003/04/emma" version="1.0">
            <emma:interpretation id="{763AD1E5-7486-489D-B0F2-31B33FAA48E6}" emma:medium="tactile" emma:mode="ink">
              <msink:context xmlns:msink="http://schemas.microsoft.com/ink/2010/main" type="line" rotatedBoundingBox="1130,5321 25522,5470 25511,7196 1120,7047">
                <msink:destinationLink direction="with" ref="{13489EFD-94A6-4005-A658-1CCD494AA583}"/>
              </msink:context>
            </emma:interpretation>
          </emma:emma>
        </inkml:annotationXML>
        <inkml:traceGroup>
          <inkml:annotationXML>
            <emma:emma xmlns:emma="http://www.w3.org/2003/04/emma" version="1.0">
              <emma:interpretation id="{4616A159-20CB-4C3D-8B3C-F2568B879C56}" emma:medium="tactile" emma:mode="ink">
                <msink:context xmlns:msink="http://schemas.microsoft.com/ink/2010/main" type="inkWord" rotatedBoundingBox="1130,5321 25522,5470 25511,7196 1120,7047"/>
              </emma:interpretation>
              <emma:one-of disjunction-type="recognition" id="oneOf0">
                <emma:interpretation id="interp0" emma:lang="en-IN" emma:confidence="0">
                  <emma:literal>ext.-stoniness's</emma:literal>
                </emma:interpretation>
                <emma:interpretation id="interp1" emma:lang="en-IN" emma:confidence="0">
                  <emma:literal>ext.-stoners(s)</emma:literal>
                </emma:interpretation>
                <emma:interpretation id="interp2" emma:lang="en-IN" emma:confidence="0">
                  <emma:literal>ext.-stoniness(s)</emma:literal>
                </emma:interpretation>
                <emma:interpretation id="interp3" emma:lang="en-IN" emma:confidence="0">
                  <emma:literal>exes-stoners(s)</emma:literal>
                </emma:interpretation>
                <emma:interpretation id="interp4" emma:lang="en-IN" emma:confidence="0">
                  <emma:literal>exes-stoniness(s)</emma:literal>
                </emma:interpretation>
              </emma:one-of>
            </emma:emma>
          </inkml:annotationXML>
          <inkml:trace contextRef="#ctx0" brushRef="#br0">10268 206 182,'-16'0'441,"6"0"46,2 0 28,0 0-39,4 0-149,-3 0-136,7 0-81,-1 0-39,-3 0-26,4 0-6,0 0-6,0 0-3,0 0-2,4 0-2,-3 0 3,2 0 10,9 0 13,-3 0 12,9 0 13,3 0 13,11 0 5,2 4-1,1-4-6,8 1-12,2-1-10,-3 0-8,0 0-12,-4 3-8,-3-3-6,-6 0-7,2 3-4,-10-3-8,-1 0-1,-7 0-5,-2 0-5,-3 0 2,-1 0-1,1 0 0,-3 0 0,-5 0-2,3 0-1,0 0-4,-3 1-6,-3-1-54,0 0-61,-2 3-106,-3 1-167,-5-4-158,0 4-84,-8-4 10,1 3 35,0-2 96</inkml:trace>
          <inkml:trace contextRef="#ctx0" brushRef="#br0" timeOffset="367.4226">10344 381 383,'-20'3'483,"6"0"36,3-3 18,3 2-95,0-2-187,3 0-113,0 2-64,2-2-28,3 0-18,-2 0-8,2 2 0,2-2 3,6 0 12,5 0 14,6 0 14,3 3 7,12-3 8,5 2 2,5-2 0,3 2 5,1 1 5,5-1 9,-2-2 9,1 3 18,-1-2 14,-4 2 5,2-3 1,-7 3-3,-3-3-7,-6 2-13,-7-2-18,0 0-7,-9 0-6,-1 2-4,-4-2-3,-3 0-3,-1 0-5,-3 0-9,-2 0-13,-1 0-9,1 0-10,0 0-10,-3 0-10,2 0-9,-2 0-10,0 0-21,0 0-49,-2-2-128,2 2-143,-6 0-209,1-2-227,0-1-105,-3-1-18,8-1 95,0-2 123,10 2 200</inkml:trace>
          <inkml:trace contextRef="#ctx0" brushRef="#br0" timeOffset="5354.2096">11688 102 253,'3'-5'400,"-1"4"28,1-5 24,-1 5-82,-2-1-99,0-2-82,0 3-45,0-3-15,0 2-16,-2 1-20,-1 1-14,3-4-9,0 4-5,-2-1-2,2 1-4,0 0-8,0 0-7,0-2-13,-3 2-13,3 0-5,0 0-5,0 0-1,0 0-5,0 2-2,0-4 0,0 2 2,-3 0-4,3 0-1,-5 2-1,0-1 4,0 3 0,-6-3 0,-2 5 0,0-1 2,-3 2-2,-3 0 0,0 0-2,-2 0 4,2 2-2,-2 0 3,-3 0-1,3 0 1,-1 3 5,-2 0-3,3 1 3,-2 2-4,-1-1 4,3 1-3,0 1 0,2-1-1,0 2 2,1-1-1,1 3 1,1 0-2,-2 0 2,2 0 0,0 0 4,1 2 1,3-2 5,-1 1 5,-2 2 11,2-2 14,4-1 6,-1 2 4,-1-2-2,3-1 0,0 1-12,2 0-17,-1-1-7,2 1-5,4 0-6,-6 0 0,7-4 0,3 1-1,1 1 0,-3-1 0,7 1 1,-3-4-5,3 2-2,2-1 5,-2-2-2,0 0-4,3 0 1,-1-2 1,2 2 4,1-3-4,0 0-1,0-2 7,0 1-2,0-1 0,0-2 1,-5 1-1,3-1 0,-2-1-5,-1-1 2,-3 1-1,3-1 3,-5-3 2,2 1 5,-2 2 8,-1-3 7,-2 0 5,3 0 6,-1 0 3,-2 0-4,3 0-4,-3 0-8,0 0-7,0 0-6,0 0-44,0 0-83,0 0-94,-3 0-181,3-3-187,-5 2-99,-5-3-13,-1-2 53,-3 2 80</inkml:trace>
          <inkml:trace contextRef="#ctx0" brushRef="#br0" timeOffset="1159.773">12132 179 21,'4'-3'413,"-1"-1"56,-2 2 28,-1-3 22,0 3-127,0-1-148,0 2-84,0-2-31,-1 3-5,-2-2-5,-1-1-7,0 1-7,-1 2-18,-3-2-24,0 2-22,-5-3-16,-2 3-12,-4 0-6,-2 0-4,1 0-2,-3 0 0,2 3-2,0-3 0,-1 2-3,-2 0 2,3 3 2,-5-2-3,5-2 3,-1 4 0,1-2 1,2 1-2,0 0 1,-1 4-1,3-4 1,1 0-1,1 2-1,2 2-1,1-4 0,0 3 1,4 1 0,0-1 0,2-3 0,3 4 2,-1 0 5,4-1-1,0 2-2,4-2-2,0 2 0,1-1 0,3 0 0,0 0 0,4 0 5,0 2 0,3-1-1,1 1 1,2-2-2,2 0 1,1 3-3,3-3 0,-1 1 1,2-2-1,-4 2 2,5 1-3,0-5 0,-1 6 0,-1-3 2,-1-1 1,-2 4-1,0-4 0,-1-2-2,-2 3 0,1-3 0,-4 2 0,-2 0-4,1-2 3,-4-1-1,-1 3 2,3-2 0,-4-1 0,-4 1 0,4 0 0,-3 0-2,0-1 0,-2-3 0,-1 5 0,1-5-2,-3 6 4,0-6 1,-3 3 0,3-1 1,-2 0-1,-3-2 0,-1 6 1,1-6-2,-3 2 0,2 1 2,-6-4 0,4 3-1,-4-2 1,2 2 5,-3 1-2,-3-4-2,0 5 0,-2-5 1,1 3-2,-2 0 3,4-2 13,-1 2 22,-2-1 31,2-2 28,-1 2 33,1-2 21,-2 0 5,0 2-4,-1-2-14,-2 0-21,0 0-18,2 0-10,-5 0-11,2 0-7,-2 0-9,3 0-4,-2 0-10,-1-2-11,3 2-5,-1-2-14,-2 2 1,3-2-8,0 2-4,-1-3-3,1 2-4,5-2 3,-5 3-5,3-3-7,2 3-62,-1-1-132,0-3-116,3 0-194,-2 1-211,3-1-109,0 0 5,5 0 99,0-4 100,8 2 183</inkml:trace>
          <inkml:trace contextRef="#ctx0" brushRef="#br0" timeOffset="1794.574">12667 745 270,'-8'0'459,"4"0"47,0 0 27,0 0-68,4 0-116,-1 0-69,-2-3 8,3 3 31,-4 0 31,4 0 23,0 0-4,0 0-48,0 0-71,0 0-62,0 0-50,0 0-35,4 0-28,-4 0-21,0 0-14,0 0-12,0 0-5,0 0-6,0-2-4,0 2 2,0 0-7,0 0-3,0 0-5,0 0-1,0 0-5,-4 2 3,4-2 0,-1 0 1,2 3-1,-1-1 0,-1 1 3,-2 1 0,-2 3-2,0-2 2,0 3 0,-1-1 0,1 5 0,-3-1 2,-5-1-2,0 1 0,-8 1-2,1-2 4,-8 2 1,-4-1-3,-2 1-10,-4-4-51,-12 3-151,-1-3-152,-8-2-234,-6-1-207,-5-1-102,-4-1-7,-13-3 119,-1-3 133,-7 2 226</inkml:trace>
          <inkml:trace contextRef="#ctx0" brushRef="#br0" timeOffset="-15308.075">-10119 23 174,'-8'5'325,"0"-2"50,0 1 20,2-1-40,-2-1-54,-3 0-45,3 0-39,1 1-37,-1-3-42,0 2-36,3 0-34,-1-2-23,4 3-8,-2-3-9,4 2-6,-4-2-2,1 0 1,3 0-1,3 0 1,1 0 7,-4 0 5,1 0 11,4 0 20,6 0 39,5 0 32,2 0 19,3-2 10,6-1 2,2 1-16,3-3-36,2 3-36,-2-2-24,0-3-20,2 2-10,-4 1-9,-1-3-3,-3-1-1,-1 1-3,-1 0 2,-3 0 3,-2 1 7,-2-4 14,-1 2 14,-7 0 14,2-3 7,-3 6 4,-3-5 2,-3 3-9,-2 0-7,0 0-4,-2 0-7,-3 2 0,2-2 5,-2 3-1,-1 0-5,0-1-3,-2 2 0,0-1-4,-2 1-6,2 2-5,0 1-5,-3-3-4,-2 3-10,-2 0-2,-4 0-6,5 3-2,-7 1-1,-5 0 0,-3-1 2,0 5-1,-1-3 1,-2 7 4,5-5 0,-6 5 1,8-3 0,2 2-2,-2 1 0,4 3 1,0-4 2,5 4 0,0-3 0,9 0 1,-1 3-1,4-4 0,4 3 0,0-2-4,4-2 1,1 6-2,3-5 1,5 0-1,-3 1-1,9 0 1,-5-3 0,10 2-1,-3-1-9,5-1-11,-4-1-26,7-3-62,-3 2-111,0 0-102,1-2-61,3 1-66,-1-5-103,2 2-65,-1-3-27,-1-3 25,2 2 32,-2-5 55,1 1 117</inkml:trace>
          <inkml:trace contextRef="#ctx0" brushRef="#br0" timeOffset="-15009.8458">-9417 4 69,'-4'-11'378,"3"3"63,-6 0 43,3 1 12,2-1-134,-1 1-101,0 3-58,1 0-40,2 0-32,0 3-27,-3-2-20,3 2-19,0 1-25,3 0-16,-1 0-11,6 1-9,3 3 2,2 2 5,-1 0 2,6 5 3,0-3 5,1 3 2,2 0 0,-4 0 0,1 4-2,0-5 0,1 5-1,-1-3-6,-1 0-4,-1 0 1,0 1-3,-3-4-4,2 2-1,-2-3-2,-1 1-2,0 0-10,-3-2-38,2 0-29,-3 0-43,-1-2-78,1-1-95,-2 0-83,-1-4-83,-5 3-45,2-6 2,-2 3 59,0-4 84</inkml:trace>
          <inkml:trace contextRef="#ctx0" brushRef="#br0" timeOffset="-14724.5938">-9037 23 173,'-11'-7'386,"9"-2"52,-9 2 47,6 0-48,-3 2-109,3 2-69,0-2-42,0 2-20,-1 0-20,4 2-22,-2-2-16,-3 0-23,6 3-28,-4 3-31,-3 0-25,-5 1-10,0 4-5,-6-1-5,-2 5 1,-1-1 0,-3 0 0,3 1 6,-2 1-1,-2 2 4,1-3-1,-1 4 4,0-2 1,2-1-4,2-1-2,-2 2-5,1-2-3,2-1-3,4-2 1,-4 3-5,5-4 0,0 3-5,1-3-1,2-1-11,2 1-61,2-4-52,2 3-77,6-2-133,-4-2-163,2-3-102,-1-3-3,3 2 23,6-3 60,3 0 126</inkml:trace>
          <inkml:trace contextRef="#ctx0" brushRef="#br0" timeOffset="-14376.2579">-8801 109 212,'1'0'432,"4"-1"43,-2 1 27,0 0-60,-1 0-132,-2 0-120,3 0-76,1 0-40,-4 0-24,1 0-13,-1 0-15,3 0-11,-1 0-4,4 0-1,-1 0-4,3 0-2,5 1-1,0-1 2,1 0 1,6 0 1,-3 0 1,1 0 2,1 0 1,-4 0-2,-4 0 3,2 0-3,-5 4 2,-2-4 1,0 0 2,-4 0 7,4 0 4,-4 0 8,1 0 11,-3 0 6,2-4 2,-2 4-5,0 0-4,0-1-9,0 1-10,0 0-9,0 0-6,0 0-24,0 0-21,0 1-73,0-2-129,-2 1-157,2-3-105,0-1-36,2 0-9,4 1 55,1-2 125</inkml:trace>
          <inkml:trace contextRef="#ctx0" brushRef="#br0" timeOffset="-13998.8493">-8153-51 207,'6'-6'465,"-6"2"45,5 3 29,-5-2-6,2 0-176,-2 1-123,0 2-58,0-2-35,0 2-24,0 0-21,0-2-31,0 2-28,0 0-25,0 0-10,-2 4-7,2 1 2,-5-1-1,2 6 3,-2-4 0,0 6 2,-1-2-1,1 1 1,-3 1 0,0 3-1,2-2 0,-2 1 0,0 0 3,-4 1-1,6 1-1,-7-1 6,0 3 0,2-5 0,1 1-1,-1 2 1,2-3 0,1-1 0,-4-1 0,6 1 2,0-2 4,-1 2 8,-1-5 30,2 2 23,-1-2 17,1-2 9,1 2-1,0-4-8,0 1-26,-1-2-20,6 1-12,-2-2-9,-2 2-4,-3-3-61,6 0-82,-4-3-81,-2 2-161,-2-2-191,1 1-111,-2-2-3,-1 1 48,1-2 63,-1 3 145</inkml:trace>
          <inkml:trace contextRef="#ctx0" brushRef="#br0" timeOffset="-10554.2865">339 12 248,'5'0'405,"-1"-1"47,-4-3 29,5 4-76,-5-3-99,3 3-83,1 0-43,-4 0-3,0 0 19,0-4 34,0 4 28,0 0 24,0 0 1,0 0-24,0 0-44,0 0-57,0 0-49,0 0-42,0 0-29,0 0-19,0 0-13,-4 0-9,1 0-2,-2 4-2,1-4-2,-4 7 0,-2-3 1,-6 3 3,0-1 3,1 1 0,-4 0 1,5 2 0,-6-1 2,3 1 1,-1-1-1,0 5-1,-1-5 0,5 3 2,-5 1-2,4-4 0,2 4 0,-3-1 3,0-2-1,3 3-2,5-2 0,-1-1 0,1-1 0,0 3 0,3-4 0,0 1-3,2 0-1,1-1 3,2 1 0,2-4-2,1 0 2,-1 3 3,4-5 1,-1 4-2,3-5 1,-2 2 3,6-1 3,-3-2 1,7 0 2,0-2 2,5-1-2,2 2-3,1-5 2,-2 2-3,2-2-2,-1 0-1,1-3 1,-2 2 2,2-1-8,-1-3 3,-2 3 0,-1-3 2,-2 3-2,-2-3 1,0 3 9,-6-1 7,1-1 10,-6 1 5,3 2 8,-7-2 9,3 1 0,-4 0-3,-4 1-2,3 0-7,-6 0-5,3-2-4,-4 2-7,1 2-11,-1-2-5,-5 4-5,0-4-5,1 2-9,-8 3-9,3-2-32,-4 1-68,-2 0-118,-1 2-89,2 1-81,1 1-123,0-1-113,0 3-72,4 0 45,1 1 54,0 1 63,6-1 124</inkml:trace>
          <inkml:trace contextRef="#ctx0" brushRef="#br0" timeOffset="-10259.7638">902 280 18,'19'0'441,"-6"1"61,-3-1 35,-2 0 15,-4 0-117,4 0-197,-3 0-110,-5 0-60,5 0-32,-5 0-18,3 0-8,0 3-5,-3 0-4,0-1 1,0 1-2,0 4 2,0-3-2,-3 1 3,0 3-1,1-1-1,-1 4 0,2-3 0,-6 3-1,2-3-1,-3 3-1,4-2 0,-4 1 2,0-1-8,3-1-16,-3 1-67,3-2-105,3 0-112,-4-2-124,-2-3-60,1-1-17,4-1 49,0-1 95</inkml:trace>
          <inkml:trace contextRef="#ctx0" brushRef="#br0" timeOffset="-9952.461">1438 83 174,'13'-8'477,"-2"-1"47,-5 2 27,1-1 22,1 1-192,-7 3-110,2-1-43,-1 2-14,1 2-10,0-2-14,-3 1-32,0 2-52,0 0-49,0 2-33,0 1-17,0 1-6,0 5-1,0 1 3,0-1 0,-6 3 2,1 2-1,4-1 3,-7 1-2,1 3-6,1-3 3,-2 2 0,3-3-6,-1 2-3,1 0-1,0 0-13,0 0-75,5-2-55,-3-1-105,3-1-136,0 1-169,3-4-76,-3 0 23,7 0 30,1-1 88</inkml:trace>
          <inkml:trace contextRef="#ctx0" brushRef="#br0" timeOffset="-9690.2098">1994 300 154,'15'-4'499,"-7"4"67,0-4 39,0 3 22,-3-1-197,0 2-165,-2 0-114,0 0-68,-1-2-39,-2 4-21,3-2-14,0 2-7,-3-1-3,0 6 1,0-2 2,0 2-1,0 1 2,0 0-1,0 2 2,-6 1-2,4-3-1,-1 4-1,0-3 0,-2 3 0,3-3 0,-1 1 1,-2-1-1,0-2-19,2 1-31,0-1-48,1-2-121,-4 1-145,6-5-133,-2-1-54,-1 0-6,8-1 26,-2-5 112</inkml:trace>
          <inkml:trace contextRef="#ctx0" brushRef="#br0" timeOffset="-9326.7555">2501 142 231,'0'-9'484,"2"3"40,4-1 21,-1 0 2,3-1-238,2 0-141,1 1-78,2 0-39,1 2-18,2-2-11,2 6-4,3-3-4,-2 1-1,0-1-3,2 4-5,-1 0-2,-3 0-3,1 4-2,1-1-1,-1 2 0,-1 0 3,-4 2 0,0 0 1,-2 4 2,-3 1-1,-6-4 2,-4 3 0,-4-1-2,-2-1 0,-5 3 1,0-3 2,0 3-8,-1-4 5,-2 3-1,0-3 1,3-1-1,3 4 0,-1-4 1,3 1-1,3 0 1,1-1 1,4-1-3,0 1 2,3-2 1,3 2-9,2 0-15,5-2-65,3-1-118,2 0-128,1 0-121,0-1-58,2 1-19,3-3 45,-1 5 109</inkml:trace>
          <inkml:trace contextRef="#ctx0" brushRef="#br0" timeOffset="-9098.5864">3106 327 331,'0'0'482,"0"0"38,3 0 22,-3 0-72,0-1-179,0 1-128,0 0-72,0 0-40,0 0-19,0 1-14,0-1-8,-3 7-4,3-6-3,-1 6-2,-6 0 2,6-2-3,-3 5 2,0-2-2,-1 0 0,-2 3 2,3-2-2,-4 3 0,3 0 1,0 0-4,0-4 3,-3 5-8,3-5-38,-1 3-113,-1-5-143,1 0-128,1-2-67,-3-3-27,7 2 15,1-1 104</inkml:trace>
          <inkml:trace contextRef="#ctx0" brushRef="#br0" timeOffset="-8376.2868">3772 147 365,'-6'-3'480,"4"-1"33,-1 3 20,1-3-79,-1 1-187,0-1-105,3 3-55,0-5-27,0 5-19,6-4-8,-1 3-6,3-3-16,-2-1-8,6 5-8,4-3-1,-2 3-7,2-5-1,2 5-4,1-1-7,0-2 1,1 4-2,1 0 4,-4 0-2,1 0 3,3 0 2,-4 4-1,3-2 0,-3-1-3,-1 5 0,-1-1 1,-7-1-1,3 0 0,-11 3 3,0 1 0,-6 0 3,-1-1-2,-7-2 1,4 2 0,-6 1 0,3-2-1,-1 1-1,1-3-1,2 4-1,1-4 0,2-1-3,0 1 3,5 0-1,1 3 1,4-3 1,1 0 1,5 0 0,2 3-5,6 1 3,0-4 1,1 3 3,1 1 0,0-1 1,3-1 2,-5 1-2,0 2 0,-4-1-3,-2-1 0,-2 0 1,-3-2-1,1 3 2,-6-1 0,-6 0 0,1 0-1,-5 1 2,-2 0-1,-8-5-8,3 5-17,-4-4-29,0 0-105,3 1-132,-2-2-152,2 1-71,-1-4-23,6 3 7,8-3 93</inkml:trace>
          <inkml:trace contextRef="#ctx0" brushRef="#br0" timeOffset="-8110.0359">4627 412 70,'13'0'454,"-2"0"57,-3-3 34,0 3 16,-3 0-152,-3 0-181,4 0-107,-4 0-57,3 0-30,-5 0-17,0 3-6,0-3-6,0 5-4,0-2 1,-5 4-2,3-2 0,-4 2 0,-4 4 2,0-3 1,-1-1-2,-5 4 0,2-3 1,-5 1-2,-1 1-10,-1-3-41,1 2-123,-5-4-162,-3 2-113,0-2-61,-1-4-25,1 2 25,-3-2 113</inkml:trace>
          <inkml:trace contextRef="#ctx0" brushRef="#br0" timeOffset="-7156.6548">5436 75 131,'5'-5'396,"3"1"50,-2-3 33,0 2-18,-1 0-122,0 0-100,0 1-47,1-1-9,-1 1 9,0-1 27,-2 2 45,-1-1 26,-2 1 5,3 2-18,-1-2-32,-2 3-53,3-1-64,-3 1-49,0 0-35,0 0-25,-3 0-14,3 1-12,-5 3-2,3 2 1,-9 0 5,1 6 0,-3-1 0,1 1 3,-1 0 0,-3 2-3,0-1-1,0 1 2,3 2 2,6-6 0,-4 2 1,6-1 0,2 0-2,3 0 0,3-6-1,2 2 0,0 0 1,1-2 2,1 1 5,-1-2 1,1 0 3,1-4 3,5 0-2,-1 0 4,9-4-5,0 1-1,0-4-1,5 2 2,-2 2 2,-2-5 0,-1 1 5,0 1 14,0-1 14,-8 0 10,3 2 9,-7 2 8,2-1 3,-4 2-13,-4-1-12,2 3-15,-2-2-14,0 2-13,-3 0-6,2 0-7,-2 2-1,0 3 0,-2-1 2,-1 4 2,-2 0 2,-1 3 4,1-3-2,-3 7-2,2-4 1,-6 4 0,4 1 3,0-3-4,-1 3 1,1 2 0,-2-2-1,2-4 0,3 6-4,-6-2 4,9-2-1,-6 0-1,5-3-13,2 1-26,-6 0-60,6 0-117,-3-4-113,1-1-91,3 4-136,-1-8-130,-3 2-81,4 1 46,4-5 73,0-1 70,8 0 138</inkml:trace>
          <inkml:trace contextRef="#ctx0" brushRef="#br0" timeOffset="-6898.1926">5996 412 384,'8'0'490,"0"-3"36,3 2 22,-6 1-95,0 0-184,-1 0-123,1 0-67,-5 0-36,3 1-20,2 2-11,-5 2-3,0-2-3,0 2-2,0 2-3,-1-1-1,-3 0 0,4 1 2,-3 4 0,3-4-4,-1 0 0,-3-1 2,4 0 0,-1-1 0,1-2-5,-3 2-8,-1-1-74,4-1-115,0-3-143,0 0-106,7-3-54,-1 1-16,5-5 55,2 3 106</inkml:trace>
          <inkml:trace contextRef="#ctx0" brushRef="#br0" timeOffset="-6717.0632">6889 252 123,'13'-3'488,"-8"-2"63,3 1 29,-3 0 9,0 1-187,1 2-174,-4-2-121,2-1-72,3 0-41,-2 1-23,3 3-39,1-1-72,4 1-90,0-6-95,0 6-108,6-5-52,-4 5-1,5 0 51,1-3 81</inkml:trace>
          <inkml:trace contextRef="#ctx0" brushRef="#br0" timeOffset="-6400.8111">7539 203 1,'5'0'412,"-3"0"56,1 0 35,0 0 13,-1 0-127,1-4-161,2 4-107,-1 0-62,4-1-44,0-2-37,2 3-38,3 0-36,0-3-43,1 3-37,-1 0-35,0-1-17,0 1 2,-4 0 14,3 0 26,-3 0 40,-4 0 41,3 0 42,-3 0 46,1 0 41,-4 0 44,3 0 44,-2 0 52,-3 0 42,3 0 32,-3 0 15,0 0-8,-3 0-25,3 0-32,-3 0-37,3 0-28,-2-3-31,-1 3-20,3 0-14,0 0-16,0 0-9,-2 0-19,2 0-14,0 0-24,2 0-103,-2 0-169,0 0-144,0-1-70,-2-2-34,-6 1 1,-3-1 86</inkml:trace>
          <inkml:trace contextRef="#ctx0" brushRef="#br0" timeOffset="-5528.6448">-1797 206 339,'-9'4'407,"-1"-3"29,2-1 9,0 0-112,3 3-102,-1-3-68,4 0-32,-3 0-17,2 0-10,0 0-15,1 0-22,2 3-21,0-3-14,0 0-9,0 0-8,0 0-7,0 0-2,2 0 0,1 0-4,0 0 0,2 0 9,5 0 15,6 0 12,5 0 10,8 0 4,1 0 5,9 0-7,2 0-16,3-3-13,5 3-8,3 0-8,-1-3-14,2 3-27,-5 0-30,5 0-88,-6 0-135,-7-1-161,1-3-74,-4 4-20,-3-3 4,0-1 74</inkml:trace>
          <inkml:trace contextRef="#ctx0" brushRef="#br0" timeOffset="-5297.3464">-889 96 302,'0'-6'551,"0"5"59,0-5 34,0 5-6,0-3-213,0 1-130,0 3-87,0-4-52,0 4-30,4 0-24,-1 0-36,-3 0-36,1 4-25,4-1-6,2 6-1,-3-2-2,1 1 4,3 5-1,0 0 1,0 1 0,-3 3 0,3 0 0,-6-1 1,1 3 2,0 3-38,-3-3-77,-3 0-67,3-1-130,-3 1-146,-4-4-145,1 3-41,1-5 35,2 1 44,-2-2 119</inkml:trace>
          <inkml:trace contextRef="#ctx0" brushRef="#br0" timeOffset="-4992.0161">-366 419 406,'4'0'488,"0"0"33,1 0 21,-5-2-114,5 2-177,-2 0-116,0 2-62,-1-2-36,1 1-18,1 3-8,-3-3-4,2 5-3,-3-1-1,2 2 2,-2 0-4,0 1-1,-2 3 0,-1-3 0,-5 4-2,0 0-2,-2-1 2,-6 1-5,2-3-53,-7 2-103,-3 0-124,2-3-128,-11 3-66,6-7-29,-5 3 30,2-6 93</inkml:trace>
          <inkml:trace contextRef="#ctx0" brushRef="#br0" timeOffset="-4581.4648">-3441 330 107,'-8'-3'435,"-2"3"52,4 0 29,-2-1 9,3 1-160,0-3-142,2 3-74,1-1-37,2 1-20,-3 0-14,3 0-12,0-3-14,3 3-16,-1 0-13,4-3-10,1 3-7,7 0-4,1 0-4,5-1-1,5 1 2,0 0-13,4-4-19,-2 4-23,10 0-81,-1-3-124,4 3-143,-5-4-89,2 0-32,-3 3-8,-1-2 69,-5-1 115</inkml:trace>
          <inkml:trace contextRef="#ctx0" brushRef="#br0" timeOffset="-794.2515">-2878 203 330,'-2'-5'468,"2"-1"36,2 5 20,1-2-83,2-1-176,3 2-122,3-1-53,-1-1-39,6 1-24,-2 1-8,6 0-8,-1 2 0,8-3-16,-4 6 2,2-3-1,7 2 1,-6 3 2,1-1 0,1 1-4,-6 2 2,-1 1 1,-3 4 4,-6 2 1,1-3 2,-5 2 1,-8 1 2,0 3 2,-5-5-3,-3 4-4,-1-1 3,-4-1 0,2 2 3,-2-4-2,3 0-2,-3 0 1,7-3-5,1 1 0,5-1-1,0-2 0,11 0 2,2 0 5,2-1-3,12 0-3,5-5-3,10 5-44,4-6-125,4 0-151,1-3-113,-4 0-61,-2 2-29,-11-5 26,-9 5 115</inkml:trace>
          <inkml:trace contextRef="#ctx0" brushRef="#br0" timeOffset="-788.2486">-5317 482 299,'-21'0'456,"5"0"40,0 0 21,4 0-81,-1 0-147,6 0-115,-1 0-66,2 0-32,4 2-16,-3-2-3,5 0-4,0 0 0,0 0-2,0-2-4,2 2-4,6 0-8,3 0-10,7-1-11,4 1-5,11-4-10,0 3-15,7-2-20,2-1-21,5 0-71,2 3-114,1-5-127,1 2-103,-3 0-43,5-3-17,-6 2 55,-4-2 108</inkml:trace>
          <inkml:trace contextRef="#ctx0" brushRef="#br0" timeOffset="-784.2439">-4559 349 182,'-2'-4'471,"-4"0"46,4 0 22,2 1 16,0-1-228,0 0-153,8 0-82,-2 1-45,9 0-21,3-2-15,-4 2-5,7 3-1,0 0-3,0 0-1,-1 0-2,4 3 1,-4 2 1,1 2-1,3-3-3,-7 6 3,-1 1 0,-3-3-3,-3 4 1,1-3 0,-3 3 4,-6-1-2,4 1 0,-6 0 1,5 8-2,-4-7-1,3-5 1,4 3 1,-4-5 0,6 4 1,-2-1 2,5 0 0,0-2-3,6 0 0,-4 2 0,4-1-2,2-1 1,-7 4 1,5-3 4,-6 3-2,0-4-2,0 1 0,-5 0-2,-3 1-3,-5-2-29,-5 2-94,-8-2-128,-8 0-146,-8-2-74,-8-1-38,-6 0 5,-8 0 85</inkml:trace>
          <inkml:trace contextRef="#ctx0" brushRef="#br0" timeOffset="-781.2258">-6417 519 204,'-2'-2'467,"2"2"37,-5-5 15,5 5-13,0-2-239,0 2-174,0 0-120,2-2-98,1 2-84,-3 0-72,-3-3-97,1 3-33,2-2 10,0 0 42,0 2 56</inkml:trace>
          <inkml:trace contextRef="#ctx0" brushRef="#br0" timeOffset="-780.2248">-6510 514 330,'-13'0'367,"-2"-2"-24,-4 2-39,2-2-194,-4 0-193,-2-3-159,2 0-68,-3 0-5,2 1 26</inkml:trace>
          <inkml:trace contextRef="#ctx0" brushRef="#br0" timeOffset="-774.238">-6931 206 168,'2'-11'462,"-4"3"42,-6 0 25,0 1 12,-3 0-214,5 2-149,-2 1-77,0-1-35,0 1-20,3 1-13,-3 1-6,3 0-8,-3 2-8,3 0-8,-3 0-3,-3 4 0,-2-1-1,-8 6 1,-5-2 0,1 5 0,-6 0 0,2 0 2,-1 6 1,-2-2-1,1 3 1,1 0 1,4-1-3,-1 1-1,5 0 1,4 3 1,7-3 1,6 2-3,8-2 1,3-3 1,7 3-1,8-4-1,6 3 0,4-5 1,3 1 1,-1 0-1,3-2 2,-3-4 1,1 2-1,0-1-2,-5 1 1,-1-2-2,-5-1-3,-4-2-3,-1 6 3,-5-4 2,-4 1 0,-2 0 2,-7 1 2,0 0-2,-7 1 1,-1-1-1,2-1 0,-2 3-1,-3-3 0,1 2-1,2-1 0,3-2-1,0 0-1,-1-2 3,6 2-1,3 0 0,2-3 1,0 3 0,6 0 1,-1 0-2,2-2 1,4 3 0,2-1 0,1 4 0,-1-3 0,0 3 2,1-3 1,-6 4-1,-4 2-1,3 0-1,-11 0 0,2 2 0,-6 0 0,2 2-1,-11 1 3,3-2 7,-4 2 4,-2 1 2,1-1 5,-2 0 13,0-1 7,-2-1 5,2-1 4,2 3 1,1-3-1,0-1-10,0 3-11,5-2-4,3-1-6,2 0-4,3 2-4,5-4 2,3 3 2,5-2-1,5 1 7,6 0-2,1-4 7,12-1-4,2 2-5,4 0-30,8-2-48,7-1-39,6-2-134,7-3-172,6-1-128,8-2-45,8-2 5,14-5 19,6-1 120</inkml:trace>
          <inkml:trace contextRef="#ctx0" brushRef="#br0" timeOffset="-764.2297">8855-229 151,'-23'-5'254,"4"-1"23,1 5-11,4-5-42,-1 5-9,6-3 14,1 3 15,3-1 3,2-2-15,-2 4-34,5 0-43,0-1-50,0 1-37,0 0-28,5 0-17,1 0-10,4 0-6,7-3-3,8 3-2,5 0-2,4 3 1,7-3-2,-2 1-1,6 3-2,-10-1 3,4 2-4,-6 1 1,-1 1-1,-4 1 3,-4 1 4,-7 1-1,-4 2 3,-1-1-1,-11 3 0,-6-1-3,-4 1 0,-11 4 4,0-2-3,-8 0 2,-4 0-3,-1-1 2,-1 1-1,-1-3-2,1 1 1,3 1 0,-1-4 0,7 1 1,4 0-1,5-3 0,6 0 0,2 1-1,3-3 1,5-2 0,3 2 1,4-2-1,6 2 3,1-1 2,1-1 1,5-1 2,1 0-2,0 2 3,-3-5-4,-1 3-2,-2 0-1,-2-1-3,-4-2-2,-1 4 0,-3-3 4,-5 3-2,0 2-1,-3-3 4,-7 5-1,1-1 0,-7 0-2,-2 3 1,-1-3 0,1 3 2,-3 1 2,5 3-2,3-4 4,1 4 0,5-2-1,1 4-2,6-3 1,6 5-1,4-4-2,6 4-1,5 0 1,1-1-1,4 4-1,6-5 0,-2 5 1,1 0 0,3-2-1,-2-2-1,1 4 2,-1-3 1,2 0-2,0-4 1,-2 4 0,-5-1 2,2-4-2,-3 3-2,-5-2 1,-2-3-1,-5 2 1,-6-3 3,0-3 21,-8 4 43,-3-5 60,-7-1 66,-6 2 45,-6-1 23,-10-3-6,-3-1-35,-12 1-56,-11-3-72,-3-1-129,-12 0-130,-4-1-175,-9-3-222,-2-3-142,0 0-69,6-3 46,7-1 82,9-1 148</inkml:trace>
          <inkml:trace contextRef="#ctx0" brushRef="#br0" timeOffset="3637.7254">13137 176 112,'-3'-4'316,"-4"2"38,1-3 34,1 3-53,3-1-53,-1-1-39,0 2-27,3-1-19,0 1-21,0 0-15,0-1-18,0 1 2,-2 2 18,-1-2 36,3 2 23,0-1 11,-3 1-10,3 0-8,0 0-26,0-4-37,0 4-25,0 0-18,0 0-12,0 0-18,0 0-11,0 0-9,0 0-10,0 0-9,3 0-3,-3 0-6,0 0-6,0 0-5,0 0 0,0 0-7,0 0-3,3 0-1,-3 0-3,0 0-3,0 0-4,0 0-5,0 0-7,0 0 0,2 0 3,-2 4 4,3-3-1,0 3 1,-1 3 9,1-2 0,-1 4-2,1 1-3,2-1 0,0 2 4,-2 0-2,2 4 0,3 0 0,0 1 0,1 0 2,4 0-2,-2 3 0,5 0 4,-3 0-2,2 0-2,1-2 0,1 2 4,-1 0-3,2-2-4,-2 2 1,0 0 2,-1-1-2,-3-3-2,1-1 2,0 2 2,-2-5 0,2 1 0,-3-2 1,-2 2 0,0-5 3,0 1-2,-3-3 0,-1 1-1,3-5 0,-6 4 3,3-3-2,-3 0 4,-1-2 2,3 3 8,-3-3 10,4 0 8,-3 3 5,-1-3 5,0 0 5,0 0-9,0 0-10,0 0-7,0 0-9,0 0-4,0 0-8,0 0 2,0 0-15,0 0-34,-1-3-107,-3 3-143,1-3-144,-2 1-195,1 0-177,0-3-67,-2 1 54,0 0 117,1-4 129,3 1 187</inkml:trace>
          <inkml:trace contextRef="#ctx0" brushRef="#br0" timeOffset="4260.6543">13742 56 102,'-13'-5'296,"0"1"21,5 1 22,-2 1-62,2 0-64,3 0-32,1-1-6,-3 0 4,7 2-2,-5 1-12,5 0-28,-1-3-28,-2 3-27,3 0-20,0 0-20,0 0-11,0 0-10,0 0-6,0 0-6,0 0-3,0 0 0,0 0-3,0 0-3,3 0-2,-2 3 2,-1-2-1,5 2 1,-2 2 0,2-1 4,3 3 5,0 1 2,5-1 3,0 2 3,5-1 1,-2 5-1,5-1-4,-1 0-1,3 1-3,1-2 2,-2 5 2,6 0 4,-3 0 1,3 3 2,-1 2 3,0-4-4,-3 5-2,-1-1-1,1 2-2,-2-3-3,-3 5-5,-4-1 1,1 0 0,-6-1-2,-2 0-2,-5 0 0,-6 1-3,-7-4 2,-1 0-1,-10 2-2,-2-3 2,-5 0 2,-6-3-3,-5 0-6,-4 0-22,-7 0-42,1-5-114,-3 3-142,-4-6-137,-2 3-67,2-6-15,-6 3 20,2-4 99</inkml:trace>
        </inkml:traceGroup>
      </inkml:traceGroup>
    </inkml:traceGroup>
    <inkml:traceGroup>
      <inkml:annotationXML>
        <emma:emma xmlns:emma="http://www.w3.org/2003/04/emma" version="1.0">
          <emma:interpretation id="{5B3A254A-A1C2-486C-8113-D9AD7656A23A}" emma:medium="tactile" emma:mode="ink">
            <msink:context xmlns:msink="http://schemas.microsoft.com/ink/2010/main" type="paragraph" rotatedBoundingBox="-6959,7661 -1102,7340 -1067,7983 -6923,8304" alignmentLevel="1"/>
          </emma:interpretation>
        </emma:emma>
      </inkml:annotationXML>
      <inkml:traceGroup>
        <inkml:annotationXML>
          <emma:emma xmlns:emma="http://www.w3.org/2003/04/emma" version="1.0">
            <emma:interpretation id="{F03FFA80-CF31-4FA0-87EE-76520C370FDE}" emma:medium="tactile" emma:mode="ink">
              <msink:context xmlns:msink="http://schemas.microsoft.com/ink/2010/main" type="line" rotatedBoundingBox="-6959,7661 -1102,7340 -1067,7983 -6923,8304"/>
            </emma:interpretation>
          </emma:emma>
        </inkml:annotationXML>
        <inkml:traceGroup>
          <inkml:annotationXML>
            <emma:emma xmlns:emma="http://www.w3.org/2003/04/emma" version="1.0">
              <emma:interpretation id="{30B1689B-A425-4D82-85DC-59210F8DA3DF}" emma:medium="tactile" emma:mode="ink">
                <msink:context xmlns:msink="http://schemas.microsoft.com/ink/2010/main" type="inkWord" rotatedBoundingBox="-6959,7661 -1102,7340 -1067,7983 -6923,8304"/>
              </emma:interpretation>
              <emma:one-of disjunction-type="recognition" id="oneOf1">
                <emma:interpretation id="interp5" emma:lang="en-IN" emma:confidence="0">
                  <emma:literal>motor-any</emma:literal>
                </emma:interpretation>
                <emma:interpretation id="interp6" emma:lang="en-IN" emma:confidence="0">
                  <emma:literal>Nestor-any</emma:literal>
                </emma:interpretation>
                <emma:interpretation id="interp7" emma:lang="en-IN" emma:confidence="0">
                  <emma:literal>Neston-any</emma:literal>
                </emma:interpretation>
                <emma:interpretation id="interp8" emma:lang="en-IN" emma:confidence="0">
                  <emma:literal>motor-an's</emma:literal>
                </emma:interpretation>
                <emma:interpretation id="interp9" emma:lang="en-IN" emma:confidence="0">
                  <emma:literal>Nestor-an,</emma:literal>
                </emma:interpretation>
              </emma:one-of>
            </emma:emma>
          </inkml:annotationXML>
          <inkml:trace contextRef="#ctx0" brushRef="#br0" timeOffset="52766.1899">-16876 2239 335,'-24'2'456,"3"-2"35,2-2 19,-2 2-87,5 0-160,0-2-105,6 2-53,2-3-20,0 3 0,3 0 12,0-1-13,5 1 0,-3-3-3,3 3-5,0 0-21,0-3-18,3 3-6,-3 0-8,8-1-5,2 1 3,8-3 7,7-1 5,9-1 3,6 2-4,0-1 2,5 0-13,-1-3-5,-3 3-8,1 1-4,-7-1-1,-3 1-1,-4 2 2,-1-3 2,-6 4 1,-4 0 6,-2-3 15,-1 3 30,-4 0 37,-2-2 25,-3 2 20,-2 0 9,2 0-10,-5 0-27,1 0-36,-1 0-27,0 0-30,0 0-21,0 0-51,0 0-99,-1 0-75,1 0-99,0 0-151,0 0-170,-5 0-56,2-3 45,3 3 49,0-3 82</inkml:trace>
          <inkml:trace contextRef="#ctx0" brushRef="#br0" timeOffset="52296.6248">-16822 1975 243,'18'-8'505,"-10"-3"47,-3 0 23,-2-1 17,-3 4-240,0 1-98,0-2 2,0 1 16,-3 1 24,0 3 17,3-1 2,-2 4-46,2-2-80,0 0-56,-3 3-46,1 0-32,2 0-22,0 3-12,0 1-7,0 1-4,0-1-3,0 6 2,-3-1 0,3 0 0,-3 2 1,1 1-2,2 6 4,-5-7-1,5 5 3,-3-2-1,3 0 2,0 2 5,-3-1 4,3 2 4,-2 1 3,2-3-1,-3 4 4,2-3-6,1 3 1,-4-3-1,4 0-2,0 2-3,0-2 1,0-1-2,4 1-4,-3 1-2,4-3-1,1-1 3,-1 1-3,5 2-1,1-5-2,-1 0-4,3 1 1,3-3-6,-4 1 4,4-1-2,2-2-2,3-2-5,0 4-3,0-6-1,6 1-4,2-1-14,5-3-34,2 0-87,8-2-144,-1 1-109,4-4-156,2-2-168,1 0-114,-7-2 10,-1 0 104,-3-1 90,-7-2 145</inkml:trace>
          <inkml:trace contextRef="#ctx0" brushRef="#br0" timeOffset="53333.8447">-15901 2113 57,'5'-2'315,"-5"1"28,3-3 25,2 3-30,-5-5-65,2 5-59,-2-5-27,0 5-7,-2-3-11,2 3-22,-3-5-31,1 6-24,-1-1-18,3 1-13,-5-4-7,1 4-2,0 0-5,-1 0-4,1 0-6,4 0-5,-7 4-7,-1-3-5,3 5-2,-4-1 1,-4 2 14,0 1 5,-3 3 9,3-3 12,-3 1 7,3 3 5,4 0-9,-2-1-2,2 1-9,5 2-5,2-2-9,-1 0-2,6-1-6,2-2-8,0 1 0,3-1-8,5 0-7,-4-5-1,4 3-6,3-3-3,2 0 1,-2-2-1,1 0 4,-1-2 8,5 0 17,-5-2 12,5-4 8,-2 2 9,1 0 8,-3-3-7,-1-2 4,-3 0-2,0-1-2,-5-2-1,-3 0-2,-3 4 15,1-4-4,-6-2 0,1 5 8,-6-1-3,-2-2-6,-1 3-7,-2 2-9,0-2-10,-3 2-15,-1 2-9,-1 2-20,-1-2-62,1 3-115,0-2-87,-2 3-94,7-3-143,-3 4-148,6-2-63,2 2 48,8-1 56,3 1 76,4-4 140</inkml:trace>
          <inkml:trace contextRef="#ctx0" brushRef="#br0" timeOffset="53685.2927">-15533 2018 112,'21'-7'458,"-9"0"51,-2 0 28,-2 0 20,-3 0-161,-2-1-122,-1 4-18,4 0 22,-6 0 23,2-3 21,-2 7-5,0-4-42,3 3-71,-3-2-69,3 3-51,-1 3-32,1-2-20,5 3-3,-3 4-2,3-1 4,0 4 3,-2-3 1,2 4 0,0-1-2,0 1 1,-3 0 2,3 0-3,-5 0 0,4 2-3,-1 2 2,-1-4-6,0-2-2,3 4-2,0-2-6,-3-1 0,4 1-5,-1 0-2,4-1 0,-4-1-3,4-1-2,-2 1-2,3-2-2,3-3-1,-2 2-1,6 0-1,-3-2-1,7-1 4,2-1-1,1-1-16,5 1-40,2-3-97,1 0-125,7 0-95,3-5-115,-2 2-135,-1-1-132,-7-1 2,-3-2 79,-6 3 62,-5-3 103</inkml:trace>
          <inkml:trace contextRef="#ctx0" brushRef="#br0" timeOffset="53900.4663">-15339 2155 405,'-24'-2'484,"6"-1"31,5 2 19,0-2-99,2 1-195,6-1-111,4-1-60,2 1-30,7-1-20,5 1-11,5-2-3,6 1-10,5-1-33,5 3-72,4-3-101,4 4-95,-4-5-117,1 1-56,-1 3 0,-1 1 53,2-4 94</inkml:trace>
          <inkml:trace contextRef="#ctx0" brushRef="#br0" timeOffset="54526.2388">-14685 2029 263,'2'-4'464,"1"-1"37,-6 1 24,-2-1-37,0 3-195,2-1-123,-2-1-60,2 4-34,-3 0-14,-1 0-13,1 2-11,-2 3-9,-5 2-3,0-1-1,-3 4-2,3-1 3,1 3 5,-1 0-4,6-4-1,6 5-3,1-7-6,0 5-3,0-3-5,1-1 0,6 0-7,-2-2 3,3-1-5,-4-1 4,6-3 8,1 0 8,5 0 8,2-3 9,3-4 13,0 2 5,-1-4-2,0 2 2,4-1 5,-8-3 18,-2 3 41,-1-3 34,-2 3 19,-6-3 11,0 6 5,-2-2-14,-3-1-39,-3 4-33,1-1-19,2 3-15,-3 0-14,0-1-18,3 3-8,-5 3-12,0-1-7,-3 2-3,3 3-1,-6 1-5,6-1 0,1-2 0,0 6 0,4-5-2,7 3 2,-1 0 0,5-2 0,2 0-1,-3 1-2,9-3 1,-1 2-5,3-3-4,1-1-13,5-1-37,-1 1-66,8-6-78,-4 1-64,4-1-35,0 2-18,-4-7 18,2 5 55,-1-4 73,-6-4 59,1 3 38,-2-4 33,-6 0 21,-2 0 9,-3-2 6,-1 0 10,-2 3 21,-5-4 29,3 7 45,-5-4 69,0 2 68,-3 2 45,2 3 15,-2-1-9,0 2-33,3 0-64,-3 4-66,0-4-40,2 4-30,-2 4-10,3 3-8,-3 1 1,3 3 2,-3-3-5,0 3-4,2 0-8,-2 0-3,3 3-4,-3-3-6,0 1-3,0-4 0,0 4-9,0-1-25,0-3-96,0-1-120,0 0-76,2 2-108,4-6-123,-1 1-115,-2-3-24,2-1 56,3-1 47,-2-3 88,6 1 119</inkml:trace>
          <inkml:trace contextRef="#ctx0" brushRef="#br0" timeOffset="54737.3889">-13783 1948 217,'11'-11'506,"-3"6"57,-3-2 32,-2 2 25,2-2-211,-3 5-120,-2 0-77,3 2-44,-3 0-21,3 0 4,-1 2 6,1 5-11,0-3-1,-1 3-4,3 1-8,1 6-29,-4-2-36,2-1-26,0 1-18,-1 3-12,2-5-6,-4 4-6,3-2-24,-4-1-96,3 1-97,2-4-78,-2 3-117,6-4-131,-5-1-135,2 0 8,5-1 54,-1-5 54,6 0 105</inkml:trace>
          <inkml:trace contextRef="#ctx0" brushRef="#br0" timeOffset="50436.2685">-17956 2207 129,'3'-3'217,"-3"2"-16,0 1-30,0-3-26,0-1-26,0 4-6,-4-1 0,0-2 23,3 0 25,-2-1 26,-2 1 20,0 2-2,2-3-7,-2 1-27,-2-2-27,6 2-23,-4-1-20,2 2-7,3-3-1,-3 3 22,3-2 23,-2 1 11,2-2 0,0 3-4,2 0-17,1-1-23,0-1-18,-3 4-8,2-3-5,1 3-5,-3 0-3,1 0-14,-1 0-15,0 3-17,0-3-14,0 4-1,0 1-3,0 5 7,0-1 11,0 5 8,4 2 10,-1 3 1,2 0 4,-2-2-5,2 5-5,0-1-3,-2-2-5,2 3-1,-1-3-1,0 2-2,0-5 0,0-1-3,0 1-1,-2-2-3,1-2-1,-3-4 1,3-1 4,-3-2 18,5 1 22,-5-5 20,2-1 20,1 0 14,-3-1 0,0-3-14,0-3-17,0 0-20,-5-1-21,2-4-15,1-1-7,-1 3-5,3-5-4,-3 2-5,3-2 2,3 3-4,-3-3-4,3 4 1,-1-5 1,3 5 1,1 0-1,1-1 0,-1 3 2,2-1-2,2 4-8,-2-2 4,1 4-1,3 1-1,0-1-2,3 4 1,1 0 6,5 3-6,0 1-1,-1 2 0,6 4 1,-3-1 2,1 6 1,-2-2 0,2 2 4,0-1 0,-1 2 0,-2-1-1,-1-3 0,-4 0 1,2 0 0,-5-1 0,0-1 0,0-3 3,-5-4 1,1 2 0,-2-2 3,-2 0 3,-1-3 4,0 0 0,-4-6 5,-4 1-2,4-2-3,-4-1-1,-1-4-7,-2-1 0,2-2-6,1-4-1,-1 0-3,-2 0 3,6 2-2,-2-2 3,-2 0 3,0 3 2,-1 1-4,-1 0 1,-1 0-2,3 3-2,-1 1 2,1 3-2,0-1 2,0 1 0,-1 4 0,4-1-3,-2 0-1,4 3-7,-4-1-18,4 2-51,-4 1-125,4-3-131,-4 6-104,3-3-151,-2 1-147,-1 2-81,4-1 58,0 1 94,8-1 89,0 0 145</inkml:trace>
          <inkml:trace contextRef="#ctx0" brushRef="#br0" timeOffset="51877.3295">-17386 2327 65,'-31'4'270,"-2"-3"32,-4 2 26,-2 0-60,1-2-53,-1-1-18,1 3-3,-4-3-2,5 0 0,2 0-9,1 0-29,0-3-28,9 3-21,-3-4-1,9 1-3,0 2 0,4-6 5,4 2 2,2-1-8,1-2-26,3 4-21,2-3-16,-1-1-13,8 0-11,4-1-1,4 0-3,4-1 1,7 1-1,6 1 1,1-2 1,7 1-1,5 2 3,-4 3-4,4-3 1,-3 6-2,-6 1-6,1 1-2,-4 6-1,-6-2-2,-1 6-3,-7 0 0,-8 2 8,-6 2 4,-7 1 10,-6 0 18,-7-1 34,-5 4 38,-9-4 33,-1-1 31,-3 0 19,-5-2 10,-3-1-15,-2-3-23,-4 1-28,-1-6-25,-4 1-18,4-4-16,-4-4-11,6 3-9,2-3-4,4-6-7,6 1-10,6-3-10,6-2-9,9-3-5,4 1-4,11 1-2,2-3-3,7 2 0,4 3-5,2-2-12,7 2-38,3 2-88,7-1-128,5 2-92,6 1-106,9-1-132,4 2-118,69-7-709,-57 6 808,4 2 94,-2-2 135</inkml:trace>
          <inkml:trace contextRef="#ctx0" brushRef="#br0" timeOffset="54997.6453">-13143 1901 227,'8'-9'529,"-3"2"59,-5 0 44,-3 2 56,1-2-182,2 3-113,0 1-74,0 2-37,0-3-30,0 1-52,0 3-70,0-4-53,2 4-42,3 4-23,1-1-12,2 1-3,5 0 3,1 0 4,6 7 3,-6-4 0,5 1-3,1 4 0,-1-3-1,2 3-8,0 0-6,-4-4-41,4 3-100,-3 3-85,-1-6-71,3 3-117,-3-3-124,-1-1-115,-1-2 21,-2-1 39,3-1 50,0-3 107</inkml:trace>
          <inkml:trace contextRef="#ctx0" brushRef="#br0" timeOffset="55510.5185">-12440 1904 376,'0'-3'487,"0"-1"35,0-1 18,-2 3-76,2-3-195,-4 4-101,4-2-31,-4 3 8,0-3 20,4 2 18,0 1 8,0 0-2,0-4-27,0 4-32,0 0-38,0 0-34,0 0-19,0 0-16,0 0-8,0 0-7,0 0 0,0 0 6,1 0-4,-1 0 8,0 0-2,0 0 6,0 0 6,0 0 7,0 0 13,0 0 2,0 0 0,0 0 3,0 0-6,0 0-8,0 0-10,0 0-2,-1 0-4,1 0 1,0 0 0,0 0 2,0 0 2,1 0-1,-1 0-1,0 0-4,0 0-4,0 0-5,0 0-5,0 0-5,0 0-6,0 0 3,0 4-6,0 0 4,0 0 2,0 3 4,3 5 4,-3 0 4,-4 1 6,-3 6-1,5 3 2,-9-2-1,2 3-4,-1-2-3,-4 2-1,1 0 0,3 0-4,-3-4 2,0 0-1,1 2 1,-1-6-2,5 3-2,-3-2 2,9-1-2,-3-4 0,2-2-1,-2 3 2,0-3-3,2-5 1,0 3-1,1-3-2,2 0-5,0 0-24,-3-1-108,0-2-118,3-1-171,-5-1-227,-3-2-139,2 1-48,-10-4 65,-1 5 98,-5-2 161</inkml:trace>
        </inkml:traceGroup>
      </inkml:traceGroup>
    </inkml:traceGroup>
    <inkml:traceGroup>
      <inkml:annotationXML>
        <emma:emma xmlns:emma="http://www.w3.org/2003/04/emma" version="1.0">
          <emma:interpretation id="{A9572786-003F-4849-A9A4-682A20184005}" emma:medium="tactile" emma:mode="ink">
            <msink:context xmlns:msink="http://schemas.microsoft.com/ink/2010/main" type="paragraph" rotatedBoundingBox="-4246,8267 25465,8539 25452,9941 -4259,9669" alignmentLevel="2"/>
          </emma:interpretation>
        </emma:emma>
      </inkml:annotationXML>
      <inkml:traceGroup>
        <inkml:annotationXML>
          <emma:emma xmlns:emma="http://www.w3.org/2003/04/emma" version="1.0">
            <emma:interpretation id="{4E350CD4-7E36-4C0E-960D-704236C2CA7D}" emma:medium="tactile" emma:mode="ink">
              <msink:context xmlns:msink="http://schemas.microsoft.com/ink/2010/main" type="line" rotatedBoundingBox="-4246,8267 25465,8539 25452,9941 -4259,9669"/>
            </emma:interpretation>
          </emma:emma>
        </inkml:annotationXML>
        <inkml:traceGroup>
          <inkml:annotationXML>
            <emma:emma xmlns:emma="http://www.w3.org/2003/04/emma" version="1.0">
              <emma:interpretation id="{5F87F02E-66AA-4D86-BD33-18B2D68592D7}" emma:medium="tactile" emma:mode="ink">
                <msink:context xmlns:msink="http://schemas.microsoft.com/ink/2010/main" type="inkWord" rotatedBoundingBox="-4248,8495 -594,8529 -599,9054 -4253,9021">
                  <msink:destinationLink direction="with" ref="{1971F549-CCDF-45DB-94E9-8A4090D94C5A}"/>
                  <msink:destinationLink direction="with" ref="{BA0E8B70-E139-4CFF-817F-2EF3F6431372}"/>
                </msink:context>
              </emma:interpretation>
              <emma:one-of disjunction-type="recognition" id="oneOf2">
                <emma:interpretation id="interp10" emma:lang="en-IN" emma:confidence="0">
                  <emma:literal>over</emma:literal>
                </emma:interpretation>
                <emma:interpretation id="interp11" emma:lang="en-IN" emma:confidence="0">
                  <emma:literal>onion</emma:literal>
                </emma:interpretation>
                <emma:interpretation id="interp12" emma:lang="en-IN" emma:confidence="0">
                  <emma:literal>oraw</emma:literal>
                </emma:interpretation>
                <emma:interpretation id="interp13" emma:lang="en-IN" emma:confidence="0">
                  <emma:literal>onions</emma:literal>
                </emma:interpretation>
                <emma:interpretation id="interp14" emma:lang="en-IN" emma:confidence="0">
                  <emma:literal>orang</emma:literal>
                </emma:interpretation>
              </emma:one-of>
            </emma:emma>
          </inkml:annotationXML>
          <inkml:trace contextRef="#ctx0" brushRef="#br0" timeOffset="56046.9853">-15472 3184 42,'-10'-4'425,"0"0"59,2-3 28,0 3 20,4-3-143,-3 2-154,6 2-87,-3-1-24,3 3 9,-2-5 32,-2 6 37,5-1 26,-5 1 3,2 0-20,-1 0-34,3 1-40,-7 6-40,3 0-32,-3 4-15,0 1-7,-2 1-2,2 0-7,2 2-8,4 0-6,-1 0-4,3 0-4,0-4-4,5 1-5,1-1-2,2-2 3,2-2 4,0-2 28,4-1 35,-1-4 30,5 0 22,2-3 14,6-1 7,-3-2-23,4-4-30,0-2-26,-3-1-21,-3-2-14,-3 0-13,-2-3-2,-3 2-3,-4 0-6,-1 3-1,-8-3 0,0 2-1,0 2-4,-5 0-8,-3 1-23,-3 3-41,2 1-100,-4 0-125,-3 0-94,3 2-80,3 1-104,-1 2-75,3-1-22,3 0 32,3 3 44,2 0 62,5 0 112</inkml:trace>
          <inkml:trace contextRef="#ctx0" brushRef="#br0" timeOffset="56335.1903">-15195 3072 145,'24'-3'386,"-4"3"45,-1-1 38,2 1-28,1-3-121,4 3-93,6 0-63,2 0-32,1 0-29,3 0-18,4 3-5,0-2-1,0 5-2,-1 0 12,-1 1 11,0 2 3,-6 2-6,-2 0 2,0 1 7,-6-1-6,-4 0 3,-5 1 16,-1 0 18,-8 0 9,-2-1-1,0-3 3,-1 1-6,-2-5-15,-3 0-3,0-1 5,2 1 14,1-4 7,-3 3-10,0-6-10,0-1-23,0 0-30,0-7-32,5 3-31,-2-4-30,4-4-31,4 3-48,2-6-86,3 1-123,1 3-91,-1-1-72,2 1-105,0 2-87,-1-2-64,-1 4 46,5-1 57,0 4 69,2-3 117</inkml:trace>
          <inkml:trace contextRef="#ctx0" brushRef="#br0" timeOffset="56731.5139">-13823 2901 212,'21'-10'509,"-4"5"64,-4-2 48,-5 3 49,0 1-199,-1-2-123,-4 2-86,2 2-55,-2 1-43,0 0-42,-1 1-17,3 7-4,1-1 0,-1 1 2,0 7 12,-1 0 0,1 0-26,3 2-26,-1 2-16,2-3-13,-1-1-13,0 0-7,-1 0-7,4-2-5,-3-2 4,0 1-2,-1-2-3,-1-1-1,2-2 3,-6-2 3,2-1-3,0 1 5,-1-3 8,-2-1 21,-1-1 14,0 0 2,-1 0 4,-7-3-2,0-2-8,-8-2-19,-2 2-15,-6-2-4,2 1 0,-7 0-1,0 5 5,-2-4 0,2 2 1,2 3 0,0 0-2,1 0-4,4 0-5,1 0-1,3 5-4,2-2-2,3 4-1,2-3-2,10 3 0,-4 0-1,6 0 10,4 1-4,6-1-4,2 2-14,0 1-79,8-5-127,1 6-108,6-8-101,5 5-131,1-4-137,1 0-51,4-4 66,3 1 63,1-1 86,2-1 127</inkml:trace>
          <inkml:trace contextRef="#ctx0" brushRef="#br0" timeOffset="57300.9121">-13249 3164 209,'8'-3'497,"2"3"56,-2-3 33,-6 2 12,9-4-230,-3 3-147,1-3-90,8-2-40,-3 3-6,7-4 13,0 1 26,3-4 21,1 6 26,-2-2 11,1-3-2,-2 1-15,6 0-24,-7 1-24,-2-4-31,0 0-20,-5-1-22,-2 0-7,-4-1 4,-7-2 16,-2 5 14,-6-2 17,-2 4 16,-4-1 14,0 4-2,-3-1-8,3 0-14,0 3-18,4 0-22,-4 4-21,2 0-15,-2 4-11,0 3-8,0 1-5,0-1 0,0 5 4,5-3-1,0 3-1,5-3 0,2 2 2,2-3 1,-1 0-1,8-1 2,-1-1 0,2 0 0,1 0 5,1-5 1,5 2 2,-1-3 0,4 0 2,7-4-2,7 0-2,6 1-3,2-2 1,0-1-3,3 2-2,-5 1 0,-1-2-3,-1 5 0,-1 0-2,-3 0 1,1 4 2,-2 0 1,2 0 0,-4 3 0,-1 4 0,-3-3-1,0 4-2,-6-1 5,1 1 0,-6-3 0,1 1 4,-3-4 0,-2 2-1,-5-1-2,1-4 2,1 1 2,-7-3 9,4 3 14,-2-4 11,0 0 8,-1-4 4,3-1-3,1 2-8,1-4-11,4-5-11,2 0-10,3-4-3,5 0-5,-2-3 2,5-1 0,-2-2-2,6 2 0,-7 1 1,-4 2-1,4-2-1,-6 7-10,-3-3-18,1 4-30,-2-1-53,-6 2-116,-2 1-145,-1 4-95,-4-2-167,-2 5-176,-8 0-61,-4 2 59,-1 0 112,-4 2 91,-5 3 171</inkml:trace>
        </inkml:traceGroup>
        <inkml:traceGroup>
          <inkml:annotationXML>
            <emma:emma xmlns:emma="http://www.w3.org/2003/04/emma" version="1.0">
              <emma:interpretation id="{824E532E-D3C0-4FF9-B823-9FD5A1D13E18}" emma:medium="tactile" emma:mode="ink">
                <msink:context xmlns:msink="http://schemas.microsoft.com/ink/2010/main" type="inkWord" rotatedBoundingBox="545,8455 3822,8485 3818,8883 541,8853">
                  <msink:destinationLink direction="with" ref="{9C3F241F-81A9-436F-9013-2AFDDDC39A20}"/>
                </msink:context>
              </emma:interpretation>
              <emma:one-of disjunction-type="recognition" id="oneOf3">
                <emma:interpretation id="interp15" emma:lang="en-IN" emma:confidence="0">
                  <emma:literal>ex-a</emma:literal>
                </emma:interpretation>
                <emma:interpretation id="interp16" emma:lang="en-IN" emma:confidence="0">
                  <emma:literal>ea-a</emma:literal>
                </emma:interpretation>
                <emma:interpretation id="interp17" emma:lang="en-IN" emma:confidence="0">
                  <emma:literal>ex-I</emma:literal>
                </emma:interpretation>
                <emma:interpretation id="interp18" emma:lang="en-IN" emma:confidence="0">
                  <emma:literal>ca-a</emma:literal>
                </emma:interpretation>
                <emma:interpretation id="interp19" emma:lang="en-IN" emma:confidence="0">
                  <emma:literal>exe-a</emma:literal>
                </emma:interpretation>
              </emma:one-of>
            </emma:emma>
          </inkml:annotationXML>
          <inkml:trace contextRef="#ctx0" brushRef="#br0" timeOffset="7758.549">-10470 2913 102,'0'-4'448,"-3"1"50,-8-1 565,9 3-696,-3-2-159,-1 0-80,4-1-31,2 0-12,-3 3-2,3-5-3,3 5-5,-1-3-11,6-1-15,0-1-14,3 5-12,2-4-5,1 0-7,2 1 0,0-1 1,-1 0 3,1 1 6,0 1 11,-3-1 10,0 3 10,0-5 7,-1 1 6,1 4 17,-3-5 16,3 1 18,-2 2 18,-3-2 16,0-1 11,-3 5 3,0-4-9,-2 3-16,-3-2-18,0 1-20,0-1-21,-3 3-17,-2-3-16,-7 2-13,3 1-12,-4 1-7,-5-4-4,-2 4-6,-6 0-2,-1 4-1,-1-4 0,-5 3-2,-1 1 3,-3-3-3,2 6 2,3-1-1,1 0 0,-3 5 6,1-3 2,2 4 4,-1 2 4,7-2 2,2 4 5,10 0-2,2 0-3,6 2 4,8-3-2,4 1-1,12 0-3,2 1 0,9-2-4,4 0-3,9 0 0,7-4-2,0 0-2,6-2-6,7 1-10,-2-4-27,9 2-77,1-4-143,1 1-116,0-3-171,4-4-168,-4 0-115,-3-1-2,-7-1 103,-6-1 92,-3 1 163</inkml:trace>
          <inkml:trace contextRef="#ctx0" brushRef="#br0" timeOffset="8247.2173">-9141 2906 352,'-2'-8'490,"-6"-3"37,0 3 25,-2 1-35,2-1-139,-3 2-30,1 1-3,2 3 4,0-2-7,-1 1-34,1 3-75,-2 0-96,-6 3-66,0 3-38,-5 1-17,-1 3-8,-4-1-1,-3 6-1,3-3 1,1 3-3,-4-1-4,3 2 0,1-2 2,0 0-1,3-1-2,1-1-5,2 1-12,4-1-97,-1-4-111,7 3-87,1-6-156,5 2-169,6-4-110,2-1 29,4-2 73,12-2 71,5-1 143</inkml:trace>
          <inkml:trace contextRef="#ctx0" brushRef="#br0" timeOffset="8015.0127">-9502 2844 448,'-20'-9'550,"7"2"43,-1-2 23,-2 5-68,3-3-179,2 2-106,4-1-53,1 5-28,1-5-20,4 6-21,1 0-46,4 0-43,4 6-25,5 1-13,0-1-6,8 6-3,0-1 0,1 4-1,2-2 0,2 3-1,0 2-1,-1-3 0,-2 1-1,4-1-1,-8 1-5,2-3-28,3 2-76,-8-3-63,2-1-87,-5-1-131,0-4-127,-4 0-99,-1-2 12,-3 0 26,2-4 68,-3 0 121</inkml:trace>
          <inkml:trace contextRef="#ctx0" brushRef="#br0" timeOffset="8487.4178">-8894 2972 111,'6'-3'497,"-3"2"70,0 1 35,-3-3 22,0 1-175,0-1-174,2 3-131,3-4-68,1 4-34,7-3-19,2 1-5,5 0-7,6 2 0,3-2-3,5 2-1,-1-3 0,4 3 0,-3 0-4,1 0 0,-1 0-1,-2 0 2,-5 0-17,2 0-36,-5 0-28,-5 0-60,-4 0-119,-2-1-132,-4-2-108,-1 0-35,-6 1-8,4-1 43,-6-1 109</inkml:trace>
          <inkml:trace contextRef="#ctx0" brushRef="#br0" timeOffset="9227.9661">-8100 2847 387,'-8'-3'483,"3"1"32,-1-1 24,4 1-94,2 0-183,0-1-105,0 1-47,2 0-20,4 1-9,4-3-1,6 0-7,4 1-8,3 3-13,6-1-13,0 1-11,4 0-6,1 1-9,-2 2-3,2 1-3,0 3-1,-2 0-1,-7 0-1,1 2 1,-5 2-3,-4 1 3,-5 3 3,-6-1 0,-7 1 1,-11 0 2,-2 1 2,-10 2 0,-7 0 10,-6-1 9,2 1 18,-7-3 28,4 0 21,-4-2 16,5 1 2,4-2-6,5-3-17,3 3-27,4-4-24,2-1-27,6 0-6,5 1 14,3 0 8,8-5 13,5 2 8,7-2 12,9 1-2,6 0-16,7-3-11,1 1-16,6 2-11,2-4-20,1 1-90,3-1-99,-4 3-85,-1-3-151,-2 0-168,-6 1-110,-5-2 18,0 1 61,-11 0 68,-6 0 140</inkml:trace>
        </inkml:traceGroup>
        <inkml:traceGroup>
          <inkml:annotationXML>
            <emma:emma xmlns:emma="http://www.w3.org/2003/04/emma" version="1.0">
              <emma:interpretation id="{7038C882-F3D9-451F-91EA-4F709053E451}" emma:medium="tactile" emma:mode="ink">
                <msink:context xmlns:msink="http://schemas.microsoft.com/ink/2010/main" type="inkWord" rotatedBoundingBox="4517,8560 7242,8585 7231,9774 4506,9749"/>
              </emma:interpretation>
              <emma:one-of disjunction-type="recognition" id="oneOf4">
                <emma:interpretation id="interp20" emma:lang="en-IN" emma:confidence="0">
                  <emma:literal>to</emma:literal>
                </emma:interpretation>
                <emma:interpretation id="interp21" emma:lang="en-IN" emma:confidence="0">
                  <emma:literal>t</emma:literal>
                </emma:interpretation>
                <emma:interpretation id="interp22" emma:lang="en-IN" emma:confidence="0">
                  <emma:literal>E</emma:literal>
                </emma:interpretation>
                <emma:interpretation id="interp23" emma:lang="en-IN" emma:confidence="0">
                  <emma:literal>too</emma:literal>
                </emma:interpretation>
                <emma:interpretation id="interp24" emma:lang="en-IN" emma:confidence="0">
                  <emma:literal>Ea</emma:literal>
                </emma:interpretation>
              </emma:one-of>
            </emma:emma>
          </inkml:annotationXML>
          <inkml:trace contextRef="#ctx0" brushRef="#br0" timeOffset="22803.7721">-6109 2996 182,'-8'-8'470,"-7"-3"42,-1-1 23,-1 0 12,1 3-223,0-3-149,3 4-76,0-3-33,0 3-10,0 1 3,4 0 29,-3-1 25,4 4 21,2 0 3,-1 1-1,3 1-12,-1-1-33,2 0-33,-4 3-26,-1 3-15,-11 0-9,0 3-5,-9 1-1,-5 5 0,-3-1 4,0 7-1,-6-2 1,3 4 4,1-1 0,-4 1 4,7 4 6,-4-3 3,6 0 2,4 0 1,5 1-3,9-3-3,7 0-7,5 0-4,8-3 12,8-1 8,8-2 9,4 2-2,7-7 12,2 3 4,4-3-12,1 3-13,-2-7-7,-3 3-1,-7 1-15,-3-3 2,-3 2-4,-8 0 5,-4 2 0,-2 0 0,-14 1 10,1 2 2,-10 1 7,-8-2 5,-2 4 8,-3-1 7,2-2 1,-5 2 0,5-3-7,1 1-9,5 0-7,0-4-10,8 3-6,5-4-5,3 0-2,5 0 3,5-2 0,3 2 3,5-3 2,5 0 1,3 3-2,1-2 0,7 2-4,-3 0-4,-1 2 0,3 0 1,-6 1-2,-4 0-2,-5 5 5,-2-4 2,-6 7 5,-5-2 0,-5 0 6,-6 3 6,-2-2 1,-5 2 5,0-1 3,-1 2 2,1-4-1,-2 3 0,5 0-1,-1-2-7,3 1-5,2 1-1,6-4-5,5 4-3,3-2 1,6-1-1,3 0 0,11-1-5,2-1 4,9-1-1,6-2-3,7 4-2,4-6-14,8 3-35,9-3-105,7-2-123,7 0-134,10-3-196,9-1-159,6-3-56,7-3 59,8-1 94,8-3 120</inkml:trace>
          <inkml:trace contextRef="#ctx0" brushRef="#br0" timeOffset="22119.0998">-5224 3224 302,'-37'0'468,"4"0"36,2 0-18,1-3-125,-4 3-287,-3-2-205,0 0-144,-3-3-126,0 2-31,5-1 37,-4 1 63</inkml:trace>
          <inkml:trace contextRef="#ctx0" brushRef="#br0" timeOffset="21994.0004">-4768 3213 366,'-24'4'674,"-5"-2"68,3-2-35,4-2-64,-2 2-308,3-4-283,7 3-159,-2-2-93,6 3-16,-1-1-21,6-2-57,0 0-80,-1 1-82,6-2-26,0 4 23,3-3 67</inkml:trace>
          <inkml:trace contextRef="#ctx0" brushRef="#br0" timeOffset="21218.1704">-4919 3293 151,'0'3'462,"0"-3"48,0 0 25,-3 0 15,3-3-201,0 3-145,-2 0-60,2 3-7,0-3 9,-3 0 18,3 0 8,0 0 0,3 0-20,-1 0-30,4-3-30,4 3-26,8 0-21,9-1-14,7-2-6,6 0-3,13 2-5,0-3-9,12 0-42,-4 1-74,5 2-64,-2-2-106,1 2-145,-6-2-168,-5 0-52,-1 2 26,-9-3 32,-6 1 88</inkml:trace>
        </inkml:traceGroup>
        <inkml:traceGroup>
          <inkml:annotationXML>
            <emma:emma xmlns:emma="http://www.w3.org/2003/04/emma" version="1.0">
              <emma:interpretation id="{AF66CCC4-1653-4629-9A61-C70B684D1E0C}" emma:medium="tactile" emma:mode="ink">
                <msink:context xmlns:msink="http://schemas.microsoft.com/ink/2010/main" type="inkWord" rotatedBoundingBox="7569,8581 9999,8604 9994,9094 7565,9072"/>
              </emma:interpretation>
              <emma:one-of disjunction-type="recognition" id="oneOf5">
                <emma:interpretation id="interp25" emma:lang="en-IN" emma:confidence="0">
                  <emma:literal>10-5</emma:literal>
                </emma:interpretation>
                <emma:interpretation id="interp26" emma:lang="en-IN" emma:confidence="0">
                  <emma:literal>105</emma:literal>
                </emma:interpretation>
                <emma:interpretation id="interp27" emma:lang="en-IN" emma:confidence="0">
                  <emma:literal>lots</emma:literal>
                </emma:interpretation>
                <emma:interpretation id="interp28" emma:lang="en-IN" emma:confidence="0">
                  <emma:literal>-5)</emma:literal>
                </emma:interpretation>
                <emma:interpretation id="interp29" emma:lang="en-IN" emma:confidence="0">
                  <emma:literal>-5,</emma:literal>
                </emma:interpretation>
              </emma:one-of>
            </emma:emma>
          </inkml:annotationXML>
          <inkml:trace contextRef="#ctx0" brushRef="#br0" timeOffset="21507.4961">-3778 3093 427,'11'-9'576,"-3"0"51,-3-1 26,-3 1-61,-2 5-213,0-4-112,3 5-30,0-2-5,-3 2 0,2-1-3,1 4-14,-3-4-58,1 8-60,3-3-47,0 6-26,0 0-7,0 5-9,1 0-2,-2 4-1,1 0 1,-4 4 2,0-1-1,-4 3-1,1-2 1,2 1-3,-6 1-4,6-3-4,-4 1 1,-2-2-36,6-1-114,-10-1-97,6-2-125,-3-2-169,0 0-173,3-4-56,0-4 64,2 3 71,3-7 111</inkml:trace>
          <inkml:trace contextRef="#ctx0" brushRef="#br0" timeOffset="21799.7794">-3212 3139 380,'13'-5'694,"-5"-3"75,-8 2 41,-5 1 16,-8 5-266,-3-2-258,-4 4-150,-6 3-75,0 2-38,-4 4-18,-2-3-9,4 4-4,0 2-1,3-2-2,6 2 5,5 0-4,9-1-2,3-2 4,7 1 1,5 2 19,6-6 12,8 3 9,2-6 8,1 2 2,5-2 3,2-5-19,1 2-11,-1-4-9,2 2-2,-5-5-10,-5 1 1,-1-4-5,-5 0-12,-8 1-55,-7-5-103,-5 1-98,-5-4-107,-14 4-167,-7-4-174,-7 2-50,-14 0 51,-7-2 71,-10 4 90,-12 0 159</inkml:trace>
          <inkml:trace contextRef="#ctx0" brushRef="#br0" timeOffset="19852.3295">-2735 3138 55,'-37'1'431,"-2"2"62,6-3 26,-3 0 18,4 0-149,2 0-156,1-3-59,8 3 23,-1 0 65,4-1 57,-1 1 41,4 0 21,2 0-16,5-4-63,-3 4-87,3 0-66,3 0-51,4 0-38,-6 0-26,7 0-17,0 0-9,7 0-3,-1 0-2,10 4 2,8-4-1,4 0 2,12 0-2,6 0-1,7 0-6,8 0-22,5 0-53,1 0-113,4 0-117,-2 0-100,1 0-161,-7 0-183,-4 0-54,-7 0 57,-9 0 88,-3-4 81,-13 4 160</inkml:trace>
          <inkml:trace contextRef="#ctx0" brushRef="#br0" timeOffset="20526.266">-1827 2996 74,'3'0'302,"-3"0"44,2 0 41,-2 0-48,3 0-47,0 0-35,-1-4-30,1 4-26,-2 0-25,3 0-24,-1 0-21,-3-1-17,2 1-4,-2 0 8,0-3 14,0 3 11,0 0 12,0 0 3,0 0-3,0 0-9,3 0-21,-3 0-17,0 0-20,0 0-14,0 0-11,1 0-9,-1 0-7,0 0-7,0 0-6,0 0-8,0 0-7,0 0-6,0 0 1,0 0-7,0 0 0,0 0-3,0 0 2,0 0-5,0 0 0,0 0 2,0 0-3,0 0 0,-1 3-2,-2-2 6,1 3 0,-5-1 3,1 5 8,-2 2 8,-5-4 8,-6 7 6,5-5 2,-7 4 1,0 0-3,3-3-6,-3 2-6,0-2-9,5 2-3,4 0-6,2-3-3,10 3 0,6-4 2,6 0 12,5-1-2,9 1 8,6-3 1,3-1 1,10 2-8,-1-2-7,5-2 0,-2 2-5,1 2-3,-3-3-2,-3 0 0,-4 1-2,-3 1 0,-3 1-4,-6-1 2,-3 0 3,-4 2 0,-6 0 3,-4-2-3,-1 3 5,-4 0-3,-4-2 0,-9 1 0,-2-2 4,-2 4 1,-4-4 0,-7 0 2,-10 3 0,0-2-2,-12 1-2,-6 0-2,-4-4-1,-11 6-6,-4-7 3,-4 4 1,-2-2-22,2 1-84,2-4-133,9 3-98,2-3-164,7-3-177,7-1-120,3-4 13,10 1 93,6 1 80,11-4 152</inkml:trace>
          <inkml:trace contextRef="#ctx0" brushRef="#br0" timeOffset="20765.5012">-1806 2988 408,'-5'-4'673,"5"-3"72,-8 2 34,3 1-4,-1-4-253,4 4-235,-1-1-136,3 3-67,5-3-35,3 1-19,8-1-11,1 1-10,12-2-8,2 2-30,9 0-91,-2 0-71,4 4-130,-7-4-185,-1 1-150,-5 2-51,-8 1 46,-12-3 48,-9 3 116</inkml:trace>
        </inkml:traceGroup>
        <inkml:traceGroup>
          <inkml:annotationXML>
            <emma:emma xmlns:emma="http://www.w3.org/2003/04/emma" version="1.0">
              <emma:interpretation id="{EFAA2A8D-4C00-4C27-97C9-77C47A35BBC2}" emma:medium="tactile" emma:mode="ink">
                <msink:context xmlns:msink="http://schemas.microsoft.com/ink/2010/main" type="inkWord" rotatedBoundingBox="10705,8606 11687,8615 11683,9094 10700,9085"/>
              </emma:interpretation>
              <emma:one-of disjunction-type="recognition" id="oneOf6">
                <emma:interpretation id="interp30" emma:lang="en-IN" emma:confidence="0">
                  <emma:literal>o,</emma:literal>
                </emma:interpretation>
                <emma:interpretation id="interp31" emma:lang="en-IN" emma:confidence="0">
                  <emma:literal>on</emma:literal>
                </emma:interpretation>
                <emma:interpretation id="interp32" emma:lang="en-IN" emma:confidence="0">
                  <emma:literal>o.</emma:literal>
                </emma:interpretation>
                <emma:interpretation id="interp33" emma:lang="en-IN" emma:confidence="0">
                  <emma:literal>o</emma:literal>
                </emma:interpretation>
                <emma:interpretation id="interp34" emma:lang="en-IN" emma:confidence="0">
                  <emma:literal>or</emma:literal>
                </emma:interpretation>
              </emma:one-of>
            </emma:emma>
          </inkml:annotationXML>
          <inkml:trace contextRef="#ctx0" brushRef="#br0" timeOffset="11058.0774">-176 2932 356,'-3'-1'484,"1"-2"35,-4 0 18,1 2-72,3-2-195,-4 2-94,-1-2-27,1-1 9,1 4 12,0 0 13,0-4-5,-3 4-25,-3 0-42,5 4-37,-9-4-34,1 7-19,-7-2-10,-3 5-5,-2-1-1,-3 3 0,2 1 1,-2 2 21,0-3 23,2 6 15,0-2 9,1-2 9,4 2 10,1 1-13,3-1-16,5-2-6,2-1-4,1 1-4,7-2-7,0 3-6,6-4-2,2-2-6,3 3 0,5-5-3,0 2 4,8-1 2,3-4-6,3 0-6,7-1-3,-1-3-2,6 0-6,1 0-3,-5-3 1,4 2 0,1-2 1,-6-5 0,-4 4 1,1-5 3,-6 2 3,2-2 6,-4-3 3,-2 4 5,-5-4 11,-2-1 3,-3 1 1,-2-2-3,-5 4-3,-2-2 0,-8-11 11,-6 15-34,-1-3-6,-3-1-2,-4 4-7,-3 1-9,-6-1-20,-1 1-47,-7 3-112,2 0-117,-4 1-86,-1 3-140,0 0-139,3 0-96,3 0 34,5 0 79,8 3 65,7 2 134</inkml:trace>
          <inkml:trace contextRef="#ctx0" brushRef="#br0" timeOffset="11321.4498">250 3198 423,'18'2'499,"-5"0"34,-2 1 14,-1-3-97,1 3-206,-6-2-113,3 2-63,-6-2-30,1 5-13,0-1-13,-3-1-1,0 4-4,-3 0-2,0 2-2,1-1-2,-5 1 2,3 2-1,2-4 1,-4 4 1,1 0-2,0-1 0,0-2-1,0 2-1,-1 0-12,4-3-50,-4-1-125,1 1-155,4-4-108,-6 0-57,7-3-25,0 1 38,7-2 115</inkml:trace>
        </inkml:traceGroup>
        <inkml:traceGroup>
          <inkml:annotationXML>
            <emma:emma xmlns:emma="http://www.w3.org/2003/04/emma" version="1.0">
              <emma:interpretation id="{E8FEA845-3EFB-4E95-8363-98072397D2AC}" emma:medium="tactile" emma:mode="ink">
                <msink:context xmlns:msink="http://schemas.microsoft.com/ink/2010/main" type="inkWord" rotatedBoundingBox="12059,8700 13270,8711 13266,9150 12055,9139"/>
              </emma:interpretation>
              <emma:one-of disjunction-type="recognition" id="oneOf7">
                <emma:interpretation id="interp35" emma:lang="en-IN" emma:confidence="0">
                  <emma:literal>5,</emma:literal>
                </emma:interpretation>
                <emma:interpretation id="interp36" emma:lang="en-IN" emma:confidence="0">
                  <emma:literal>s,</emma:literal>
                </emma:interpretation>
                <emma:interpretation id="interp37" emma:lang="en-IN" emma:confidence="0">
                  <emma:literal>If</emma:literal>
                </emma:interpretation>
                <emma:interpretation id="interp38" emma:lang="en-IN" emma:confidence="0">
                  <emma:literal>s.</emma:literal>
                </emma:interpretation>
                <emma:interpretation id="interp39" emma:lang="en-IN" emma:confidence="0">
                  <emma:literal>IT</emma:literal>
                </emma:interpretation>
              </emma:one-of>
            </emma:emma>
          </inkml:annotationXML>
          <inkml:trace contextRef="#ctx0" brushRef="#br0" timeOffset="11872.0238">807 3077 383,'31'-9'492,"-1"1"36,4 0 16,6 0-76,0 1-212,7 0-117,2 0-66,6 2-33,4 1-18,1 0-8,2 1-12,-2 3-25,1 0-101,-1 0-159,-7 3-135,0-2-69,-11 5-36,-10-1 4,-5 2 91</inkml:trace>
          <inkml:trace contextRef="#ctx0" brushRef="#br0" timeOffset="12126.2319">1855 3235 175,'1'1'489,"-5"6"46,2-6 29,2 2 17,-3-2-215,3 5-163,0-5-78,0 7-35,3-2-8,-3-1 1,2 2 11,2 4 8,3-3-2,-2 1-12,0 3-14,3-4-17,0 4-24,-4 0-12,1-1-11,0-1-5,1 2 0,-4 0-4,3-1 2,-5-3-28,0 1-61,0-2-51,0 0-134,-5-2-152,0-3-136,0 0-52,1-2 19,-3 0 34,6 0 118</inkml:trace>
          <inkml:trace contextRef="#ctx0" brushRef="#br0" timeOffset="11711.9149">1006 3100 252,'31'-12'562,"-11"1"70,-3-1 35,-5 3 25,-2 1-189,-2 1-109,-3-1-67,3 4-25,-3-2-11,-5 5-10,3-4-58,0 2-66,-3 3-62,-3 0-40,0 3-26,-4 2-16,-1-2-6,-5 5-5,-6 1-1,6 1 0,-1-2 0,-5 4-1,6 0 0,0 0 2,3-1-1,2 1-1,5 0 0,1-1-3,4 0 3,5 1 0,-1 0 4,7 0-1,0-1 0,3 1 5,1-3 1,3 2-1,-3 0-1,1-3-1,-2-1-1,2 4 0,-6-6 0,1 2-3,0-2 1,-5 2 0,-2-2-3,-4-3 0,-2 3-2,-8-1 0,-5-1-16,-8-1-57,-6 1-117,-10-2-113,-5 2-105,1-3-156,-11 0-137,4-4-75,-6 1 48,-4-2 80,11 1 83,4-3 146</inkml:trace>
        </inkml:traceGroup>
        <inkml:traceGroup>
          <inkml:annotationXML>
            <emma:emma xmlns:emma="http://www.w3.org/2003/04/emma" version="1.0">
              <emma:interpretation id="{53B078E3-CBA5-4BBA-B951-F5DF5C2D93C0}" emma:medium="tactile" emma:mode="ink">
                <msink:context xmlns:msink="http://schemas.microsoft.com/ink/2010/main" type="inkWord" rotatedBoundingBox="14192,8627 15293,8637 15288,9189 14186,9179"/>
              </emma:interpretation>
              <emma:one-of disjunction-type="recognition" id="oneOf8">
                <emma:interpretation id="interp40" emma:lang="en-IN" emma:confidence="0">
                  <emma:literal>so,</emma:literal>
                </emma:interpretation>
                <emma:interpretation id="interp41" emma:lang="en-IN" emma:confidence="0">
                  <emma:literal>no,</emma:literal>
                </emma:interpretation>
                <emma:interpretation id="interp42" emma:lang="en-IN" emma:confidence="0">
                  <emma:literal>10,</emma:literal>
                </emma:interpretation>
                <emma:interpretation id="interp43" emma:lang="en-IN" emma:confidence="0">
                  <emma:literal>To,</emma:literal>
                </emma:interpretation>
                <emma:interpretation id="interp44" emma:lang="en-IN" emma:confidence="0">
                  <emma:literal>to,</emma:literal>
                </emma:interpretation>
              </emma:one-of>
            </emma:emma>
          </inkml:annotationXML>
          <inkml:trace contextRef="#ctx0" brushRef="#br0" timeOffset="12447.4988">2840 3037 12,'29'-12'574,"-7"-2"113,-2-1 60,-6 3 30,-1 0-74,0 3-239,-5-1-185,0 4-80,3-1-37,-9 2-23,6 2-13,-4-1-27,0 4-32,-3 0-29,2 4-24,1 4-7,-4 1-5,0 2 2,0 4-1,-7-2 4,2 6-2,-3-3-4,2 3 1,-5-1 2,1-1-3,-1-1 0,3 3 1,-2-4 1,2 0-1,-1 0-2,1-2-1,-1-2-22,1 1-101,0-3-112,4 1-82,-1-5-130,0 2-146,5-6-135,-3 2 17,3-3 68,3-3 62,2 2 118</inkml:trace>
          <inkml:trace contextRef="#ctx0" brushRef="#br0" timeOffset="12785.7858">3393 3069 189,'26'-6'471,"-7"-1"47,-4 3 25,-2 0 21,-5 0-222,3 1-142,-9-1-79,2 4-40,0 0-25,-8 4-16,0-1-15,-6 2-12,-3 2-5,-3 5-1,-2-3 0,-1 5-1,-3-2 2,4 0 0,-1 4 2,6-2-4,3-2-1,2 0 0,5-1-4,3-2 9,6 0 25,1 1 31,7-6 46,-1 3 57,5-2 49,-1-4 27,8 2 5,0-3-11,1 0-30,0-3-43,4-1-37,-3 0-27,4-4-25,-2 1-18,-4-2-18,1-3-12,-4 1-12,-1-1-10,0-1-4,-8 2-1,-2-3-4,-9 2-25,-2 1-57,-7 2-104,-7 0-107,0 2-92,-6 0-156,1 2-162,-2 5-58,-3-4 46,2 4 72,1 0 74,2 4 152</inkml:trace>
          <inkml:trace contextRef="#ctx0" brushRef="#br0" timeOffset="13040.0326">3844 3247 363,'15'1'482,"1"5"34,-3-5 17,-1 2-75,-4 1-195,4 0-104,-6 0-42,2 3-7,-5-3 20,-1 4 18,-2-1 27,0 2 6,0 0-7,0 1-19,-2 2-34,-2-3-20,-3 2-40,1 0-26,-2 4-14,0-4-8,-4 1-6,3 0-10,1-1 1,0 1-14,0-3-72,3-1-70,-3 3-79,6-4-149,-3-2-178,-1-4-91,-2 5 15,3-6 39,0 0 63,2-3 141</inkml:trace>
        </inkml:traceGroup>
        <inkml:traceGroup>
          <inkml:annotationXML>
            <emma:emma xmlns:emma="http://www.w3.org/2003/04/emma" version="1.0">
              <emma:interpretation id="{5AACC946-A8D0-4732-882A-7077C3DA89E4}" emma:medium="tactile" emma:mode="ink">
                <msink:context xmlns:msink="http://schemas.microsoft.com/ink/2010/main" type="inkWord" rotatedBoundingBox="16171,8523 20301,8561 20293,9409 16163,9371"/>
              </emma:interpretation>
              <emma:one-of disjunction-type="recognition" id="oneOf9">
                <emma:interpretation id="interp45" emma:lang="en-IN" emma:confidence="0">
                  <emma:literal>is....</emma:literal>
                </emma:interpretation>
                <emma:interpretation id="interp46" emma:lang="en-IN" emma:confidence="0">
                  <emma:literal>'s....</emma:literal>
                </emma:interpretation>
                <emma:interpretation id="interp47" emma:lang="en-IN" emma:confidence="0">
                  <emma:literal>Is.....</emma:literal>
                </emma:interpretation>
                <emma:interpretation id="interp48" emma:lang="en-IN" emma:confidence="0">
                  <emma:literal>ass....</emma:literal>
                </emma:interpretation>
                <emma:interpretation id="interp49" emma:lang="en-IN" emma:confidence="0">
                  <emma:literal>as....</emma:literal>
                </emma:interpretation>
              </emma:one-of>
            </emma:emma>
          </inkml:annotationXML>
          <inkml:trace contextRef="#ctx0" brushRef="#br0" timeOffset="16899.4876">6759 3236 236,'-1'4'448,"1"-4"40,-3 0 23,3 0-55,0 0-159,0 0-127,0 0-69,-4 0-35,3 0-17,-2 0-9,3 0-7,4 0-7,0 0-9,-1 0-7,-2 0-3,-1 0-2,4 0-4,-3 0 0,2 0 0,1 0 2,-3 0-1,2 0-1,-1 0-4,1 0-11,5 3-41,-3-3-88,6 1-98,-4-1-101,1-1-102,0 1-44,3-3 9,-5 3 71,6 0 89</inkml:trace>
          <inkml:trace contextRef="#ctx0" brushRef="#br0" timeOffset="17090.6228">7165 3262 175,'7'0'411,"-6"0"39,3 0 451,-3 0-600,-1-4-116,3 4-67,1-3-34,-4 3-23,0 0-20,1 0-17,4 0-20,1 0-41,1 0-70,7 0-89,-1-1-89,-3 1-118,6 0-50,-3-3-2,1 3 49,2-3 77</inkml:trace>
          <inkml:trace contextRef="#ctx0" brushRef="#br0" timeOffset="17265.7493">7605 3269 78,'3'0'362,"0"0"36,-1 0 21,1 0-38,-1 0-116,-2 0-115,3 0-70,-3 0-44,0 0-42,5 0-42,-2 0-50,0-3-53,2 3-58,0 0-71,0-3-54,3 2-5,0 1 21,1 0 42</inkml:trace>
          <inkml:trace contextRef="#ctx0" brushRef="#br0" timeOffset="17453.9317">7878 3274 282,'1'3'343,"6"-3"32,-6 0-14,-1 4-60,3-4-57,-3 0-35,0-4-21,0 4-16,0 0-22,0 0-31,0 0-36,0 0-26,0 0-21,0 0-16,0 0-8,2 0-8,-2 0-32,3 0-112,1 0-143,-3-3-134,-1 2-69,-1-2-37,-3 2 11,-4-2 98</inkml:trace>
          <inkml:trace contextRef="#ctx0" brushRef="#br0" timeOffset="23935.029">8491 2921 65,'-31'-4'444,"-6"0"54,7-4 27,4 4 14,-1-3-149,6 0-178,6 3-99,4-3-51,5 6-25,6-7-17,1 4-4,11 1-8,5-1-4,12 4-2,6 0 1,12 0 0,4 0-3,4 4 0,4-1 0,-4 4 0,-1-1-1,-4 4-2,-8-1 0,-12 2 3,-7 4-1,-7 1 1,-8-2 0,-13 3 0,-11-1 0,-10-4 0,-11 3 1,-3-1 3,-10 2-4,-1-5 3,-2-3-3,2 4 0,4-5-1,6 2-1,2-1 1,10-1 4,4-3-2,7 1 2,5-2 4,5 2-3,5-1 0,3-1-4,6 1 1,4-1 1,3 1-3,3 0 2,0 0-1,1 2 1,1 0-1,-5 1-2,3 0 2,-3 1 0,-4 1 2,-1 0 0,-4 2 1,-3-1 0,3 0 1,-4 4-1,0-2 1,0 2 1,3-2 0,-2 0 0,7 3 0,5-2 1,0 3-3,6-1 2,1-3 3,0 6-2,6-2 0,6 0 1,-1-2 3,6 3-1,-2-1 2,-2 3 3,0-4 2,-3 3 6,-4-5 5,-5 3 12,3 0 14,-12 0 12,-2-1 8,1 0 14,-9 0 8,-2-3-3,-2-1-5,-4 1-1,-2-3-4,-5 1-10,-1-4-13,-6 1-7,-7 1-12,-7-5-13,-7 1-11,-9-3-23,-6 2-81,-7-3-67,1 0-140,-6-3-167,3-2-143,-1 2-64,6-5 37,12 4 40,8-3 129</inkml:trace>
          <inkml:trace contextRef="#ctx0" brushRef="#br0" timeOffset="13703.6328">5327 3097 245,'9'-6'520,"-1"-1"47,-3 0 31,-2 2 23,-3-2-217,0 2-112,0 1-42,0 1-24,0 2-16,0 1-15,-3 0-40,2 0-49,-6 1-48,2 2-25,-3 1-8,4 1-4,-5 2 7,1 0 10,4 2 8,2-1 16,2 1 10,2 1 10,2 1 0,4 1-7,4 0-8,1-1-13,-1 0-13,4 1-13,-1 0-6,4 1-2,-6-1 1,1-1 1,-1 0-1,0 0 1,0-3-4,-5 0-4,0-1-2,3 1-3,-9-1-3,3-3-4,-2 0-2,-3-2-24,-3 1-111,-4 0-128,-9-3-96,-5 0-137,-1-3-134,-7-2-119,-3 3 17,-2-4 78,4-1 68,1-1 128</inkml:trace>
          <inkml:trace contextRef="#ctx0" brushRef="#br0" timeOffset="13849.7582">5362 3107 311,'26'-11'469,"3"-1"37,-4 0 19,4 3-66,2-1-192,2 1-122,7 2-70,-1 0-35,4 2-24,-1 3-24,0 1-68,1 1-103,-5 0-136,-4 0-107,0 1-52,-10 5-20,-3-2 45,-8 4 95</inkml:trace>
          <inkml:trace contextRef="#ctx0" brushRef="#br0" timeOffset="14121.1695">5936 3269 261,'0'5'476,"-1"2"41,-2-3 21,-1 0-25,3 3-207,-2-3-117,3 4-29,-5-2 10,2 1 39,-2 1 49,0 0 22,0 1 7,0 1-24,-1 1-35,1 1-46,0 0-55,0-1-36,-3 4-26,0-4-23,0 1-14,-1 0-12,-3 1-6,3-2-5,-2 0-2,-2 1-1,0-4-2,0 3-7,-3-4-43,2-2-117,-2 3-103,-5-4-132,0-1-179,0-1-164,2 0-47,-2-2 71,-3-2 75,-2 0 121</inkml:trace>
          <inkml:trace contextRef="#ctx0" brushRef="#br0" timeOffset="13385.3527">4889 3056 135,'24'-12'464,"-10"4"47,1-5 27,-6 1 15,1 4-180,-2 1-128,0-1-20,-3 0 32,1 5 32,-4-2 14,1 1-5,-3 4-37,0-3-65,0 3-80,0 3-57,-3 1-28,1 3-15,-4 2-3,-2 2-6,1 1 0,-6 2 0,2 2 0,-2-1-2,4 1-4,-4 0-1,-1 1-2,4-2 2,0 3-1,-1-4 0,6-1-22,-3 2-102,0-4-97,7 0-106,-6-1-150,1-1-163,3-5-94,-2 0 40,2-1 64,6 0 85,2-2 141</inkml:trace>
        </inkml:traceGroup>
        <inkml:traceGroup>
          <inkml:annotationXML>
            <emma:emma xmlns:emma="http://www.w3.org/2003/04/emma" version="1.0">
              <emma:interpretation id="{B9970697-A57F-4042-ACC4-7DD11A35357E}" emma:medium="tactile" emma:mode="ink">
                <msink:context xmlns:msink="http://schemas.microsoft.com/ink/2010/main" type="inkWord" rotatedBoundingBox="20978,8498 23432,8520 23422,9644 20968,9622"/>
              </emma:interpretation>
              <emma:one-of disjunction-type="recognition" id="oneOf10">
                <emma:interpretation id="interp50" emma:lang="en-IN" emma:confidence="0">
                  <emma:literal>Es,</emma:literal>
                </emma:interpretation>
                <emma:interpretation id="interp51" emma:lang="en-IN" emma:confidence="0">
                  <emma:literal>Ifs,</emma:literal>
                </emma:interpretation>
                <emma:interpretation id="interp52" emma:lang="en-IN" emma:confidence="0">
                  <emma:literal>se.</emma:literal>
                </emma:interpretation>
                <emma:interpretation id="interp53" emma:lang="en-IN" emma:confidence="0">
                  <emma:literal>€s</emma:literal>
                </emma:interpretation>
                <emma:interpretation id="interp54" emma:lang="en-IN" emma:confidence="0">
                  <emma:literal>st.</emma:literal>
                </emma:interpretation>
              </emma:one-of>
            </emma:emma>
          </inkml:annotationXML>
          <inkml:trace contextRef="#ctx0" brushRef="#br0" timeOffset="25266.1712">9779 3340 100,'-29'8'452,"3"0"53,-33 8 951,43-14-1254,3 2-90,5 0-48,3-4-30,4 3-14,21-2 1,3-1-19,3 0-5,10 0-24,8 0-104,1 0-137,3-1-141,56-6-593,-53 3 485,1 1 93</inkml:trace>
          <inkml:trace contextRef="#ctx0" brushRef="#br0" timeOffset="25082.0419">9636 3189 236,'0'-3'515,"0"-2"55,-2 4 28,-1-3 13,3 0-244,0 1-160,5-1-91,1 3-55,-1-2-25,5 0-14,3 2-7,3-3-5,1 3-7,4 1-3,8 0-20,2 0-27,2 0-46,4 0-118,-1 1-140,2 3-131,-4-4-52,-2 1-12,-7 2 27,-4 0 108</inkml:trace>
          <inkml:trace contextRef="#ctx0" brushRef="#br0" timeOffset="29127.8071">10950 2853 116,'0'-4'431,"0"-1"43,-2 0 25,-1-2 10,2 5-179,-3-1-137,4-1-74,-3 2-29,3 0-8,0-1 8,0 3 8,0-1 2,0-2 2,0 3-6,0 0-11,-1 0-24,1 0-22,0-3-10,0 3-13,0 0-7,0 0-4,0 0-1,0 0-6,0 3 0,-4-3 2,3 0 0,-2 3 0,-5-2 9,0 2 15,-5 1 23,0 1 24,-3 2 19,-7-3 23,2 4 21,-4 1 13,-4-2 5,-2 5-3,-5-1 0,-3 4-2,-3-3-13,-1 6-12,-4-2-17,-2 0-15,1 1-12,-2 2-10,0-1-7,4 2-6,-1-1-4,1 0-4,4 2-3,-1-4-8,1 4-1,3 3-5,2-1-1,-1 1-3,4-1-3,4 3-3,1 1-5,0-3-5,3 0-2,5 6-2,4-3-2,4 1 1,0-2-4,5-1 2,7 1 1,1 1-3,0-3 1,6 0-2,7-1 2,3 0-2,1 0 0,11-1-6,-1-2-21,10 0-31,1-1-122,4 0-146,5 0-87,4 0-100,4-3-149,1 1-140,1-5 26,3 0 97,-1-1 64,-1-4 89</inkml:trace>
          <inkml:trace contextRef="#ctx0" brushRef="#br0" timeOffset="26411.3095">11385 2965 145,'11'-6'457,"-3"-2"46,-6 4 22,2 0 14,0-2-203,0 1-147,-4 4-72,0-2-23,0 0 12,0 2 25,0-2 28,4 3 29,-4 0 14,3 0 1,-1-1-21,-2 1-33,3 0-36,-3 0-35,0 0-27,0-3-24,0 3-10,0 0-8,0 0-6,-3 3 0,1-3-4,-5 1 2,3 2 2,-4-2 0,0 5 7,-2-5-3,0 4 4,-1 1-1,-2-2 1,4 0-2,-3 1-2,3 2 1,-2-2 5,3-1 0,1 1-1,-4-3 7,3 3 7,3-1 1,-3-1 1,3-2 3,2 3-1,-2-4-1,4 3-4,-3-3-4,1 4-1,2-3 0,1-1 0,-4 0 1,4 0 2,0 0 3,0 0 1,0 3 0,0-3-3,0 0-4,0 0-4,0 0-3,0 0 0,0 0-3,0 0 1,0 0-1,0 0 3,0 0-3,0 0 1,0 0 2,0 0-2,0 0 3,-3 0 0,3 0-1,0 0-1,0-3 1,0 3 1,0 0-2,0 0 0,-1 0-2,-3 0 2,4 0-1,0 0-3,-1 0 2,-2 0-3,-1 0 3,0 0-3,-1 0-2,-6 3-1,1-3 0,-3 0-2,-3 0 0,2 3 0,-6-2-1,-1 2-1,-1 0 0,-4 2 1,-3-4 0,7 5 2,-10-2-1,3 4 1,3-5 1,1 2-1,-1 2 0,0 0 0,2-2 0,2 2 0,1-1-3,0 1 4,3 1-1,2-1 3,0-2-1,2 6 2,3-4 1,1 1 2,2 3 1,0-3-1,6 3 0,-1-3 1,3 4 1,5-3-3,-2 3 2,2-4-2,6 3-1,-1-3 0,3 4 0,4-2-1,3-1-1,0 1-1,0-2 1,1 3-4,4-3-1,-1 0-2,-1 1 1,6 0 0,0-2 0,-1 0 0,3 1 0,-1 0 0,-1 0 0,5 0 0,-4-1 1,-1 0-1,3 0 0,-4 1 0,-3-4 0,-1 3 2,-1 0-2,-4 0 2,-1-3-1,-1 4 0,-1-4-1,1 3 0,-3-2-2,-1-2-2,-2 2 3,-1 2-2,-2-3 4,-4-1-2,0 2 0,1 1 1,-5-5 2,0 5 0,0-1-4,-5-2 4,1 1 0,-5-3-1,-2 5 1,-2-5-1,-2 4 1,-4-3-1,1 3-1,-2-2 5,-3-2-2,-1 2 1,2-1-1,-2 1-2,-2-1 0,0 0-2,-3 1 1,4-1 0,2 0 1,-4-2 1,1 2-2,-28 1 10,28 0-5,-1-3 2,-1 1 6,3-1 1,-1 0 3,0 3 2,1-3 1,1 0-1,-4 0 0,0 0-5,-1-3 0,0 3-3,2 0 3,-2 0 0,0 0-2,3 0 2,0-1-4,2 1-1,2 0-4,1 0-1,0-3-2,-1 3-2,3 0 0,1 0-6,-3-3-23,7 3-45,-1-2-135,6 2-138,0-2-156,8 0-185,1-1-151,6 1-44,7 0 85,3-1 111,8 1 142</inkml:trace>
          <inkml:trace contextRef="#ctx0" brushRef="#br0" timeOffset="26776.5769">11996 3702 279,'5'0'640,"-5"0"86,0-1 42,0-3 20,-2 4-230,2-2-194,0 1-143,0 1-65,0 0-26,0 0-15,0 0-14,2 0-20,1 0-28,-1 0-17,1 1-11,2 1-4,3 3 1,3-2 1,-5 1 6,6 3 2,-4 1-2,-2 2-1,-3-4-6,2 5-2,-5-3-4,0 3-6,-5-2 2,-3 3 1,-1 0 0,-3-4-3,-5 3 0,-1 0-3,-6 0 0,-2 1-4,-7 0-1,-6 0-1,-3-1-14,-1-1-59,-2-1-131,5-2-102,-5-1-168,3-2-170,2 3-142,-5-6-20,10-1 88,3 3 80,10-6 155</inkml:trace>
        </inkml:traceGroup>
        <inkml:traceGroup>
          <inkml:annotationXML>
            <emma:emma xmlns:emma="http://www.w3.org/2003/04/emma" version="1.0">
              <emma:interpretation id="{5A1A84CB-2396-42A8-84EE-5C808B36EA5A}" emma:medium="tactile" emma:mode="ink">
                <msink:context xmlns:msink="http://schemas.microsoft.com/ink/2010/main" type="inkWord" rotatedBoundingBox="24152,8555 25465,8567 25457,9450 24144,9438"/>
              </emma:interpretation>
              <emma:one-of disjunction-type="recognition" id="oneOf11">
                <emma:interpretation id="interp55" emma:lang="en-IN" emma:confidence="0">
                  <emma:literal>D</emma:literal>
                </emma:interpretation>
                <emma:interpretation id="interp56" emma:lang="en-IN" emma:confidence="0">
                  <emma:literal>B</emma:literal>
                </emma:interpretation>
                <emma:interpretation id="interp57" emma:lang="en-IN" emma:confidence="0">
                  <emma:literal>5</emma:literal>
                </emma:interpretation>
                <emma:interpretation id="interp58" emma:lang="en-IN" emma:confidence="0">
                  <emma:literal>b</emma:literal>
                </emma:interpretation>
                <emma:interpretation id="interp59" emma:lang="en-IN" emma:confidence="0">
                  <emma:literal>=</emma:literal>
                </emma:interpretation>
              </emma:one-of>
            </emma:emma>
          </inkml:annotationXML>
          <inkml:trace contextRef="#ctx0" brushRef="#br0" timeOffset="27588.5998">12867 3100 196,'-6'-4'441,"3"-1"43,-5 0 25,3 0-26,-3 1-160,3-1-124,0 1-52,-1 1 11,4 1 44,-1-1 60,0-1 45,1 1 27,-1 2 5,3 1-31,-2-3-52,2 3-66,0 0-52,0-1-34,0 1-24,0 0-18,0-4-8,0 4-15,0 0-9,0 0-7,-3 0-6,3 0-4,0 0-7,0 0 1,0 0-3,0 0-4,0 0-2,0 0 2,0 0 0,0 4-2,0-3-1,0 2 3,-3-2 0,3 2-1,0 4 1,3-2 4,-3 2-2,3 2 3,-1 0-3,3 1 2,-2 0-1,2 3 3,3 0 0,0 5 2,5-3 0,-1 2 4,1 2 0,5 1 0,-2-1 1,2 3-1,-2-2 2,4 3 0,1-2 0,2 2-1,-2-1 0,0 1 1,3-3-1,-2 4 0,-1-7 0,0 5 0,-4-4-2,3-1-2,-6-1-4,2-2 0,-3 0 0,-3-3 1,-2 0-3,0 0 6,-4-3 0,3 0-1,-2-2-1,0-1 4,-2 2 0,-2-6 2,-1 2 2,4-2 6,-4 2 6,0-3 1,0 3 6,0-3-3,0 1 0,0-1-5,0 0-5,0 0-6,0 0-4,0 0-3,0-1-4,-4 1-9,3-3-16,-2 0-31,-1 2-45,-2-3-96,-1 0-152,-2 0-121,1 0-169,-2-3-191,-3-1-73,2 1 32,3-4 121,3 3 111,2-1 173</inkml:trace>
          <inkml:trace contextRef="#ctx0" brushRef="#br0" timeOffset="28180.4152">13636 2959 246,'-18'-10'412,"2"1"28,-2-3 19,2 5-77,-1-1-131,1-3-82,-2 4-37,2-1-16,3 4-5,0 0 7,0 0 6,1 1 12,4-2 15,-2 2 8,2 2 1,3 1-14,0-3-22,-1 3-40,4 0-34,-1 0-22,3 0-9,-2 3-4,2-2 1,0 2 4,2 2 6,1-1 11,-1 0 29,6 3 29,-3 1 23,6-1 21,2 4 21,3 0 6,2 0-18,4 3-23,7 0-20,0 2-20,4 1-23,1-2-15,1 4-7,2 0-6,2 1-3,-1 2-2,2 0 3,1 3 0,-1 1 3,-5-1-8,3 3 2,-4-1 1,-5 2-5,-3 0-5,-5 2-1,-4-4 0,-6 4-2,-9-1-5,-2-2-3,-6-2-1,-9 1-2,-4-3-4,-8 1 3,-7-3-4,-5 1 0,-7-1-8,-9-5-22,-4 2-44,-8-5-112,-6 0-149,-7-1-146,-10 0-207,-3-5-149,-8 0-45,-8 0 63,-5-6 124,-9 3 132</inkml:trace>
        </inkml:traceGroup>
      </inkml:traceGroup>
    </inkml:traceGroup>
    <inkml:traceGroup>
      <inkml:annotationXML>
        <emma:emma xmlns:emma="http://www.w3.org/2003/04/emma" version="1.0">
          <emma:interpretation id="{2173C369-647C-4359-A757-31C994EFE94C}" emma:medium="tactile" emma:mode="ink">
            <msink:context xmlns:msink="http://schemas.microsoft.com/ink/2010/main" type="paragraph" rotatedBoundingBox="647,10967 15616,11777 15534,13291 565,12482" alignmentLevel="3"/>
          </emma:interpretation>
        </emma:emma>
      </inkml:annotationXML>
      <inkml:traceGroup>
        <inkml:annotationXML>
          <emma:emma xmlns:emma="http://www.w3.org/2003/04/emma" version="1.0">
            <emma:interpretation id="{E0E1E311-5DC5-4EAD-916E-B503DE033ADE}" emma:medium="tactile" emma:mode="ink">
              <msink:context xmlns:msink="http://schemas.microsoft.com/ink/2010/main" type="inkBullet" rotatedBoundingBox="618,11507 1750,11568 1733,11877 601,11816"/>
            </emma:interpretation>
            <emma:one-of disjunction-type="recognition" id="oneOf12">
              <emma:interpretation id="interp60" emma:lang="en-IN" emma:confidence="0">
                <emma:literal>e</emma:literal>
              </emma:interpretation>
              <emma:interpretation id="interp61" emma:lang="en-IN" emma:confidence="0">
                <emma:literal>E</emma:literal>
              </emma:interpretation>
              <emma:interpretation id="interp62" emma:lang="en-IN" emma:confidence="0">
                <emma:literal>z</emma:literal>
              </emma:interpretation>
              <emma:interpretation id="interp63" emma:lang="en-IN" emma:confidence="0">
                <emma:literal>Z</emma:literal>
              </emma:interpretation>
              <emma:interpretation id="interp64" emma:lang="en-IN" emma:confidence="0">
                <emma:literal>&amp;</emma:literal>
              </emma:interpretation>
            </emma:one-of>
          </emma:emma>
        </inkml:annotationXML>
        <inkml:trace contextRef="#ctx0" brushRef="#br0" timeOffset="30676.9086">-10714 5980 253,'-5'4'356,"1"-2"21,0 0 16,0 0-106,-3 1-93,6 0-53,-3-2-21,4 2-6,0-3 1,0 2-4,5-2-10,3 3-9,3-2-8,4-1 0,6 3-6,8-3-2,8 0 8,1 0 8,9-3 1,7 2-3,1-2-6,4 1-9,-3-1-17,2 2-15,-7-2-11,-1-2 7,-7 1 7,-1 0 5,0-2 8,-7 1 10,-1-3 9,-4 1 9,-3-4 20,-4 3 22,-5-3 15,-6 3 8,-4-1-1,-3-1-7,-5 1-21,0 2-23,-5 0-16,-3 1-11,-1 2-14,-4-2-9,0 1-15,-8 4-9,-3 1-13,-1 0-4,-6 1-4,1 4-1,-3 2-4,0 2 0,2 1 2,1 2 0,-2 1 1,6 1-3,4 1 2,1 1-2,5-1 2,6 0-2,2 1 0,8 0 0,5 1 0,3-2 3,6 3-3,7-5 3,5 1 2,6-2-4,3 0-1,5-1-9,0-2-32,5-1-97,2 0-128,-1-4-105,3 2-167,-1-5-181,-2-1-90,-6-1 32,0-1 94,-1-3 86,-5-2 161</inkml:trace>
      </inkml:traceGroup>
      <inkml:traceGroup>
        <inkml:annotationXML>
          <emma:emma xmlns:emma="http://www.w3.org/2003/04/emma" version="1.0">
            <emma:interpretation id="{42BE1E7C-2FD3-4FBB-8569-E10DC2730FF6}" emma:medium="tactile" emma:mode="ink">
              <msink:context xmlns:msink="http://schemas.microsoft.com/ink/2010/main" type="line" rotatedBoundingBox="1759,11027 15616,11777 15534,13291 1677,12542"/>
            </emma:interpretation>
          </emma:emma>
        </inkml:annotationXML>
        <inkml:traceGroup>
          <inkml:annotationXML>
            <emma:emma xmlns:emma="http://www.w3.org/2003/04/emma" version="1.0">
              <emma:interpretation id="{7CA8AAEC-DF7F-4406-A1A2-0BC7196A3EC1}" emma:medium="tactile" emma:mode="ink">
                <msink:context xmlns:msink="http://schemas.microsoft.com/ink/2010/main" type="inkWord" rotatedBoundingBox="1739,11400 4276,11537 4251,12002 1713,11864">
                  <msink:destinationLink direction="with" ref="{5504471D-BC1C-40E9-8CB1-2FAC65A69BF9}"/>
                </msink:context>
              </emma:interpretation>
              <emma:one-of disjunction-type="recognition" id="oneOf13">
                <emma:interpretation id="interp65" emma:lang="en-IN" emma:confidence="0">
                  <emma:literal>as</emma:literal>
                </emma:interpretation>
                <emma:interpretation id="interp66" emma:lang="en-IN" emma:confidence="0">
                  <emma:literal>is</emma:literal>
                </emma:interpretation>
                <emma:interpretation id="interp67" emma:lang="en-IN" emma:confidence="0">
                  <emma:literal>to</emma:literal>
                </emma:interpretation>
                <emma:interpretation id="interp68" emma:lang="en-IN" emma:confidence="0">
                  <emma:literal>Its</emma:literal>
                </emma:interpretation>
                <emma:interpretation id="interp69" emma:lang="en-IN" emma:confidence="0">
                  <emma:literal>Es</emma:literal>
                </emma:interpretation>
              </emma:one-of>
            </emma:emma>
          </inkml:annotationXML>
          <inkml:trace contextRef="#ctx0" brushRef="#br0" timeOffset="31205.4091">-8780 5946 433,'-4'-8'523,"-1"-6"40,-1 6 25,0 1-50,-1-1-141,1 3-59,-2 2-34,3-2-20,-3 3-16,0 2-43,-8 2-77,-2 0-70,-6 4-39,-1 3-14,-6-1-6,-3 3 5,-4 4 10,-4 0 13,-1 0 6,-5 0 5,1-2 1,1 4-8,2-2-14,3 0-11,-1 1-5,3-2-9,4 1-6,1-4-2,6 1-5,2-1-1,0-1-3,5-1-45,4-2-114,2 0-101,6-2-130,4-3-179,5-1-170,5-2-43,7-1 66,4-3 74,10-2 120</inkml:trace>
          <inkml:trace contextRef="#ctx0" brushRef="#br0" timeOffset="30927.2147">-9268 5923 348,'-7'-10'541,"-1"2"50,0 0 25,-5 1-6,5 1-206,4 1-112,-4 0-62,4 3-40,3-1-15,-2 2-34,6 1-46,-2 1-45,11 4-26,0 2-11,1 2-2,8 1-3,0 3 1,5 2 2,-1 0 1,-2 3 1,6-2-2,0 3 0,-7-3-4,2 0-7,-3 0-1,-3-1-1,-1-1 0,-4-1-63,2 1-81,-9-5-49,2 3-111,-3-3-149,-2-2-162,-3 0-30,-3-2 36,3-4 29,-2 2 98</inkml:trace>
          <inkml:trace contextRef="#ctx0" brushRef="#br0" timeOffset="31487.6104">-8370 6000 136,'3'0'512,"-6"0"73,0 0 37,1 0 22,-1-3-185,0 3-151,3 0-101,0 0-42,0 0-20,0 0-5,3 0-4,5 0-11,2 0-22,9 0-13,7 0-9,3 0-7,9 0-6,4 0-13,4 0-16,3 0-16,0 0-26,-2 3-99,-1-3-98,1 0-128,-5-3-197,-4 2-157,-4-2-68,-4-2 47,-4 1 67,-2 0 118</inkml:trace>
          <inkml:trace contextRef="#ctx0" brushRef="#br0" timeOffset="31923.2982">-7390 5874 406,'-12'-5'731,"-4"1"78,6-1 30,5 1 16,-1 1-265,12-4-294,2 2-153,5 2-80,1-1-27,11 3-18,-5-5-11,8 6-5,1 0-7,-4 0-2,-1 0 1,-1 6-3,-4-5 1,-6 5 2,-4 0 0,-5 4-1,-8-1 3,-5 3 2,-10-1 1,-2 1-1,-5 0 2,0-1 0,-2-2-2,0 2-3,4 0 1,3-3-1,7 3 1,6-3 1,3-1 0,7 2 3,9-1 1,3 1 0,10-2-1,5 1 3,-1 3 2,4-3-5,-2 3 1,1-3 3,-6 3-1,-1-3-1,-3 3 3,-3-3 8,-2 1 0,-8-2 0,-3 2 7,-2-2 7,-10 0 5,-1-1 1,-4 1 0,-3 0 3,-10-2-2,-8 2-8,-2-1-9,-10-1-9,-3-2-53,-6 1-142,-6 0-130,-7-4-208,-1 0-183,-4 3-91,-3-6-5,4 3 110,10 0 115</inkml:trace>
        </inkml:traceGroup>
        <inkml:traceGroup>
          <inkml:annotationXML>
            <emma:emma xmlns:emma="http://www.w3.org/2003/04/emma" version="1.0">
              <emma:interpretation id="{7129FAB9-0628-4BA7-BD14-AE6311AFF5EB}" emma:medium="tactile" emma:mode="ink">
                <msink:context xmlns:msink="http://schemas.microsoft.com/ink/2010/main" type="inkWord" rotatedBoundingBox="8442,11409 11689,11584 11608,13079 8361,12904"/>
              </emma:interpretation>
              <emma:one-of disjunction-type="recognition" id="oneOf14">
                <emma:interpretation id="interp70" emma:lang="en-IN" emma:confidence="0">
                  <emma:literal>Ct,</emma:literal>
                </emma:interpretation>
                <emma:interpretation id="interp71" emma:lang="en-IN" emma:confidence="0">
                  <emma:literal>(it,</emma:literal>
                </emma:interpretation>
                <emma:interpretation id="interp72" emma:lang="en-IN" emma:confidence="0">
                  <emma:literal>(t,</emma:literal>
                </emma:interpretation>
                <emma:interpretation id="interp73" emma:lang="en-IN" emma:confidence="0">
                  <emma:literal>cit,</emma:literal>
                </emma:interpretation>
                <emma:interpretation id="interp74" emma:lang="en-IN" emma:confidence="0">
                  <emma:literal>e;</emma:literal>
                </emma:interpretation>
              </emma:one-of>
            </emma:emma>
          </inkml:annotationXML>
          <inkml:trace contextRef="#ctx0" brushRef="#br0" timeOffset="35053.7659">-1330 6540 68,'-24'3'356,"3"1"36,7-4 17,-5 3-10,4-2-113,2 3-79,0-3-41,5 1-20,-3-2-5,3 5-17,-1-2-27,1-3-24,0 2-14,0 0-1,3 0 5,0-2 17,0 3 16,0-3 17,-1 2 19,4-2 23,-1 2 20,0-2 12,3 0 10,-2 0-1,-1 0-2,3 0-15,-2 0-14,2 0-19,0 0-17,0 0-11,0 0-13,0 0-11,0 0-8,-3 0-12,0 0-12,3 0-6,0 0-9,0 0-11,0 0-8,0 0-4,0 0-4,0 0-6,0 0-2,0 0-1,0 0-2,0 0-2,3 0-2,2 0 2,8 0-4,6 0-1,7 0 0,7-2-1,11 2-1,7 0 0,4 0 0,10 2 1,-4-2 0,10 0 0,-4 0 1,1 3 1,-4-3-2,0 2 1,-5-2-1,-1 2 3,-6-2-4,-9 2 3,-3-2 1,-6 0 4,-7 3 1,-1-3 4,-7 0 8,-5 0 5,-2 0 1,-4 0 2,0 0 2,-4 0-5,1 0-4,0 0-8,-5 0-3,5 0-3,-2 0-3,0 0-3,-3 0-2,0 0-7,0 0-32,0 0-63,-6-3-160,1 1-153,-3 0-240,-5-3-210,0 1-85,1-1-1,-1-2 128,3 0 137,4 1 233</inkml:trace>
          <inkml:trace contextRef="#ctx0" brushRef="#br0" timeOffset="34255.2">-1134 6172 131,'24'-3'465,"-11"-2"53,1 2 28,-3-1 18,-1 0-172,-2 0-109,0-1 17,-3 3 35,3-3 29,-3 1 20,1 1 4,-1-1-37,-3 1-92,4-2-68,-4 1 67,-2 4-169,0-2-19,0-1-17,0 3-19,0 0-10,0-2-10,0 2-7,3 0-5,-3 0-3,0 2 0,0 3-3,-3-1 1,3 6 5,-2-1 1,-4 3-1,-1 2 2,-1-1 3,-3 6 2,-2 0-5,4 0 4,-4-2-1,0 2-2,0 0-1,0 3 0,2-3-1,1-1-1,-1-2 3,1-1-5,-1 3 0,2-5 0,-3 0-14,0-1-38,4 0-68,-2-7-140,0 5-126,2-5-173,-3-1-192,-2-4-115,5 0-12,-5-3 99,5 2 106,3-7 160</inkml:trace>
          <inkml:trace contextRef="#ctx0" brushRef="#br0" timeOffset="34446.336">-1165 6182 256,'-4'-13'514,"4"1"42,0 4 24,-4-4 11,8 5-260,-4-2-150,6 2-87,2 0-40,3 2-25,4 1-8,6-1-8,4 1-8,7 4-5,2 0-24,1 0-23,5 4-83,-1 1-131,-4-1-161,-3 3-86,-4 1-25,-4 1-5,-8-1 72</inkml:trace>
          <inkml:trace contextRef="#ctx0" brushRef="#br0" timeOffset="35744.257">279 6826 403,'2'0'498,"-2"0"45,0-2 45,0 2-17,0-2-86,0-1-34,0 3-9,0-3-2,-2 2-17,2-2-61,-3 1-102,0 2-70,3-3-49,0 1-30,0 0-23,0 2-16,0-3-11,0 3-16,0 0-9,0-2-8,0 2-7,0 0-5,0 0-5,0 0-1,3 0-4,0 0 0,-3 2-2,2 1 1,-2 1-2,0 1 4,3 2 0,0 5 0,-3-3 3,-6 5 1,4-1-4,-4 5 2,0-3-3,-7 2 0,0 2-5,-6-3 2,-4-1-1,-3 1-5,-6-1-17,-3-1-26,-5 2-45,-3-7-102,-1 6-170,-1-6-169,-1 1-236,-1-1-136,4-6-45,-3 1 55,1-3 146,5-1 159</inkml:trace>
          <inkml:trace contextRef="#ctx0" brushRef="#br0" timeOffset="39618.0047">-1275 5924 57,'5'-11'339,"3"3"30,-2-1 18,2-3 6,0 5-112,-3-2-64,3 1-27,-3 1-17,1 0-5,-4 1-20,3-1-25,1 1-10,-6 1 6,0 5 16,0-7 30,0 6 26,0-1 26,0-2 3,0 3-10,-3-2-10,0 3-27,3-3-34,0 3-39,-2 0-28,-1-1-21,-2 2-16,-3-1-13,-5 3-9,-5 0-3,1-2-6,-11 5 2,3 2 1,-2-3 6,-7 6 2,-6-3 5,1 4 5,-2 2 3,-6 2 4,-4 1 1,-4 1-3,-1 1 5,-3 1-1,-1 2 5,-6 0 3,2 1 3,0 3 6,-2 4 4,2-1 1,2 1 1,1 1-7,-2 3-2,0 2-3,7-1-6,-3 3-5,1-2-7,2 0-6,1 2-1,4 0-4,1-2-2,7 1-6,3-1 0,9-1-2,6-1 0,7 1-5,10 1-1,3-5-1,10 6 0,5-5-3,9 0 3,0 2 0,10-4 1,3-1 1,-1-2 2,2 3 1,1-3 2,-3 1 0,-1-5 0,-3 2-2,1 0 1,-4-6-1,-2-4-1,-3 1-3,-1-4 0,-2-2 2,-3 1 0,0-4 3,-5-3 6,-3 0 3,3 3 7,-7-7 0,4 0 1,1 0-2,-1 0-5,0-3-4,-5-2-9,3-1-19,-3 2-35,0 0-68,5-4-156,0 4-133,0-3-203,1-2-215,-4 2-86,4-2 2,-1-1 121,3 1 115,2-4 199</inkml:trace>
        </inkml:traceGroup>
        <inkml:traceGroup>
          <inkml:annotationXML>
            <emma:emma xmlns:emma="http://www.w3.org/2003/04/emma" version="1.0">
              <emma:interpretation id="{052A86C1-C1E4-4259-A007-E6B4FCD3B6F9}" emma:medium="tactile" emma:mode="ink">
                <msink:context xmlns:msink="http://schemas.microsoft.com/ink/2010/main" type="inkWord" rotatedBoundingBox="12918,11631 15616,11777 15562,12785 12864,12639"/>
              </emma:interpretation>
              <emma:one-of disjunction-type="recognition" id="oneOf15">
                <emma:interpretation id="interp75" emma:lang="en-IN" emma:confidence="0">
                  <emma:literal>Is</emma:literal>
                </emma:interpretation>
                <emma:interpretation id="interp76" emma:lang="en-IN" emma:confidence="0">
                  <emma:literal>ID</emma:literal>
                </emma:interpretation>
                <emma:interpretation id="interp77" emma:lang="en-IN" emma:confidence="0">
                  <emma:literal>€3</emma:literal>
                </emma:interpretation>
                <emma:interpretation id="interp78" emma:lang="en-IN" emma:confidence="0">
                  <emma:literal>In</emma:literal>
                </emma:interpretation>
                <emma:interpretation id="interp79" emma:lang="en-IN" emma:confidence="0">
                  <emma:literal>e)</emma:literal>
                </emma:interpretation>
              </emma:one-of>
            </emma:emma>
          </inkml:annotationXML>
          <inkml:trace contextRef="#ctx0" brushRef="#br0" timeOffset="36913.087">2384 6299 253,'20'-7'501,"-6"3"47,2-3 25,-6 3 0,-2-4-210,0 4-78,-3 0 3,1 1 21,-4 1 21,-2 0 16,3-2-20,-2 3-58,-1 1-87,0 0-67,4 0-46,-4-3-30,0 3-17,-4 3-13,4-3-5,-6 5 0,-2-1-3,-5 0 1,-6 3 2,1 4 1,-4-3 4,-6 7 0,1-4 3,-7 4 1,-2-2 2,2 1 1,-1 3 5,-7-5 1,3 5 1,-2-4 1,-1 0 1,-1 1 2,-2-2 3,3-3-3,2 3-1,-2-5 0,4 2-1,-2-2 4,6 0 2,0-2 3,7-2 7,3 1-1,3-3-1,8 2-1,0 0 2,0-3 0,5 1 1,4-1 3,-1 0-2,0 0-5,5 0-7,-3-1-7,0 1-8,3-3-8,0 3 1,0-3 1,3 2-1,0-3-1,-3 4-3,0-1 1,2-1 2,1 2-1,-2-4-4,3 4-1,-1-1 1,-3 1 1,0 0-5,1 0 2,-1-3 1,0 3 1,-1 0-2,2 0-1,3 0-2,4 3 4,5-3 0,4 1 0,4 3 0,5-2 0,4 3 1,4-1-1,8 0-1,4 3 1,4 1 0,4-1 0,3 2 0,5 1-2,2-1 0,2 2 4,3-2 0,-2 3-2,4-4-2,-5 6 2,1-6-2,1 3 0,-9-3 0,2 3 2,-8-3 1,-3-1 0,-7-2 3,-3 2-2,-5-3-2,-3 1 1,-9-1-2,-6-1 1,3-3 0,-11 2 5,-1 1-2,-3-3 3,0 1 9,-2-1-1,2 0 0,-2 0 0,-1 0-1,4 0-7,-4 0-3,-2 0-2,0 0 2,0 0-8,0 0-20,0 0-29,0 0-66,-2-1-150,-4 1-155,6-3-202,-5 1-222,3-1-93,-4 3-7,0-2 115,-6 0 136,-4 2 196</inkml:trace>
          <inkml:trace contextRef="#ctx0" brushRef="#br0" timeOffset="37519.5161">1937 6912 278,'-28'0'457,"1"0"39,1 0 26,4 0-56,4-1-165,-1 1-95,6 0-14,0-3 43,4 3 46,1 0 44,0 0 28,3 0 0,0 0-34,-1 0-63,4 0-54,-4 0-46,4 0-32,-1 0-21,1 0-16,-4 0-12,4-3-11,-1 3-8,3 0-9,-2 0-7,2 0-5,-6 0-3,6 0-5,-2 0-4,2 0-4,-3 0-3,3 0-2,-1 0-3,1 0-2,0 0-2,-4 0-1,4 0-1,4 0 0,-3 3 7,4-3 4,3 4 7,10-1 2,3-1 6,7 2-1,11 2-7,3-2-9,9 1-5,7-1 0,4 1-3,7 2-2,4-3 1,-1 0 3,3 3-6,-4-2 0,-4 1-2,-3-2 0,-4 0-3,-4 1 2,-8 1 1,-8-5 2,0 5 1,-13-5 2,2 3 5,-8-4 6,-5 1 6,-3-1 14,0 2 7,-5-2 9,-3 0 7,-1 0-1,0 0-6,-3 0-8,4 0-8,-5 0-10,3 0-11,1 0-9,-4 0-15,-7 0-35,2 0-36,0 0-54,-4-2-83,-6 1-190,3 1-190,-8-4-257,-1 0-117,-3 0-29,2-2 40,-5-2 172,4 0 189</inkml:trace>
          <inkml:trace contextRef="#ctx0" brushRef="#br0" timeOffset="38526.2296">3360 6066 12,'-5'-4'384,"0"1"48,0-2 24,-1-1 23,1 5-121,2-5-129,1 5-71,-1-3-30,1 2-1,2 1 3,-3-3-8,0 3-5,3 1-8,0 0-9,-2-3-20,-1 3-22,3 0-18,0 0-15,0 0-4,0 0-8,5 0-1,1 3 10,1 2 6,7-2 21,1 2 27,6 2 28,4 4 25,4-3 22,2 4 12,6 2 5,-1 0-14,3 2-13,1 3-17,2 0-20,3 2-11,1 3-9,1 3-11,1-2-7,-2 5-7,1 1-4,-1-1-9,-1 3-7,-6-4-5,-2 6-3,-7-6-3,-4 1 3,-2 4-5,-6-5-1,-2 1-2,-10-2 0,1 2-4,-7-4-3,-7 2-1,1 0 1,-7-2 3,-6-2 1,-2-2 8,-5 1 4,-3-5 7,-9 1 2,-4 0 7,-1-4 6,-7 0 0,3-1 1,1-2 1,-2-3 0,-2 1 4,3-3-1,4 1-4,1-4-3,4 3-5,1-3 0,2-1-14,6-2-5,3-1-4,-14 6 7,27-6-24,4 0-9,-1-3-18,4 0-26,1 2-42,2-2-64,3-1-170,8-3-158,-2 2-236,-1-2-189,0-4-76,-5 3 3,-10-4 139,-6 0 144,-13-1 244</inkml:trace>
        </inkml:traceGroup>
      </inkml:traceGroup>
    </inkml:traceGroup>
  </inkml:traceGroup>
</inkml:ink>
</file>

<file path=ppt/ink/ink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6:53.44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C3F241F-81A9-436F-9013-2AFDDDC39A20}" emma:medium="tactile" emma:mode="ink">
          <msink:context xmlns:msink="http://schemas.microsoft.com/ink/2010/main" type="inkDrawing" rotatedBoundingBox="818,9095 3857,9011 3858,9049 819,9133" semanticType="underline" shapeName="Other">
            <msink:sourceLink direction="with" ref="{824E532E-D3C0-4FF9-B823-9FD5A1D13E18}"/>
          </msink:context>
        </emma:interpretation>
      </emma:emma>
    </inkml:annotationXML>
    <inkml:trace contextRef="#ctx0" brushRef="#br0">523 72 51,'-69'5'458,"2"-2"60,7-3 30,6 5 18,-38-2 112,57-3-519,3 0-29,6 1-4,6-1 7,2 0 9,5 3-4,3-3-19,2 0-29,0 0-26,4 0-25,0 4-15,1-4-13,6 1-5,1 1 1,4 0 4,1-2 10,7 3 22,5-1 25,5 0 22,7-2 20,8 3 16,8-3 9,9 0-9,8-3-16,12 3-15,11-4-21,9 1-16,12-1-25,9-1-9,11 1-7,2 0-6,5-2-2,3 1-1,-5 1 6,-4 0 2,-1-2 2,-9 5 1,1-6-1,-10 7 1,-1-4 4,-10 0-1,-8 1 4,-5 2 5,-8-3 2,-8 1 5,-11 3 3,-6-4 3,-9 3 3,-5-2 6,-8 3 5,-2 0 0,-10-1-4,-4-2-6,-1 3-5,-3 0-12,-3-4-11,-2 4-6,-3 0-5,1 0-2,-1-1-3,-4 1-4,3 0 4,-1 0-4,-3 0-16,0 0-38,0 0-112,-7 0-159,6 0-178,-10-2-231,3 2-144,-5-2-44,0-1 65,6-1 139,-1-1 163</inkml:trace>
  </inkml:traceGroup>
</inkml:ink>
</file>

<file path=ppt/ink/ink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7:16.34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504471D-BC1C-40E9-8CB1-2FAC65A69BF9}" emma:medium="tactile" emma:mode="ink">
          <msink:context xmlns:msink="http://schemas.microsoft.com/ink/2010/main" type="inkDrawing" rotatedBoundingBox="805,12131 4281,12206 4280,12260 804,12185" semanticType="underline" shapeName="Other">
            <msink:sourceLink direction="with" ref="{7CA8AAEC-DF7F-4406-A1A2-0BC7196A3EC1}"/>
          </msink:context>
        </emma:interpretation>
      </emma:emma>
    </inkml:annotationXML>
    <inkml:trace contextRef="#ctx0" brushRef="#br0">447 0 56,'-46'0'406,"1"2"44,5 1 23,3-3 15,6 2-162,-1 0-136,3-2-69,7 0-28,1 3-15,3-1-2,1-2 0,1 0-4,0 3-2,6-3 8,-1 0 15,3 0 18,-2 1 26,5-1 28,-3 0 28,5 0 18,-2 0 6,2 3 0,2-3-15,-3 0-23,3 0-25,-6 0-25,7 0-20,-1 0-20,1 0-8,0 0-10,1 0-9,3 2 1,4-2-4,4 3 3,6-3-4,6 0-9,3 0-3,7 2-9,11-2-8,2 0-7,1 2-5,6 1-2,6-3-2,1 2-6,3 0 3,0 1-2,6-1-3,-1 1 1,4-3-1,7 4-1,6-3-4,1 2 0,6 0 2,2 2-2,-2-3-2,2-1-1,1 3 2,-3-3 0,3 2 1,-3-3 0,0 3 1,-5-2 0,-2 2 5,-5 0-3,0-3-1,-1 1-2,-5 3 0,1-4-3,-7 3 3,-2-3-5,0 0 5,-1 0 0,-2 1 8,-4-1-2,-1 0-2,-1 0 1,-5 0 0,0 0-1,-7 0-6,-6 0 6,0 0 4,-4 0 2,-3 0 6,-7 0 0,0 0 3,-5 0-1,3 0-1,-3 0-1,-4 0-3,-1 0-1,-3 0 1,-3 0 2,-2 0-4,-4 0 0,3 0-1,-2 0 0,-4 0-5,6 0-1,-6 0-3,3 0-1,-3-1 0,-1 1-7,3 0-20,-3 0-44,-3 0-109,3-3-173,-6 3-195,-5-5-258,-7 2-123,-6-1-28,-10-2 68,-1-2 151,-7 0 185</inkml:trace>
  </inkml:traceGroup>
</inkml:ink>
</file>

<file path=ppt/ink/ink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7:41.422"/>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971F549-CCDF-45DB-94E9-8A4090D94C5A}" emma:medium="tactile" emma:mode="ink">
          <msink:context xmlns:msink="http://schemas.microsoft.com/ink/2010/main" type="inkDrawing" rotatedBoundingBox="-3921,9698 -1788,9505 -1784,9550 -3917,9743" semanticType="underline" shapeName="Other">
            <msink:sourceLink direction="with" ref="{5F87F02E-66AA-4D86-BD33-18B2D68592D7}"/>
          </msink:context>
        </emma:interpretation>
      </emma:emma>
    </inkml:annotationXML>
    <inkml:trace contextRef="#ctx0" brushRef="#br0">277 148 311,'-46'11'689,"1"-3"107,6 1 54,6-1 28,4-4-236,6-1-218,6 1-175,1-1-84,3-1-39,2-2-20,9 0-6,-1 0-11,8 0-5,9 0-4,12-5-1,12 1-2,14-3-4,18-1-5,15-1-13,16-2-13,7-2-13,14-1-7,3-1-5,3 0-5,2 2 0,-3 1-5,-5 1 1,-3-1-4,-10 4-1,-8 0-5,-7 1-2,-9 3 1,-6-3-1,-15 3 2,-6 0-4,-11 1-2,-9 2-10,-8 1-32,-5-4-47,-5 4-113,-13 0-141,-4 0-98,-3 5-141,-10-2-140,-6 1-96,-4 2 36,-11 2 106,-3-3 78,-6 2 142</inkml:trace>
  </inkml:traceGroup>
</inkml:ink>
</file>

<file path=ppt/ink/ink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37:41.831"/>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BA0E8B70-E139-4CFF-817F-2EF3F6431372}" emma:medium="tactile" emma:mode="ink">
          <msink:context xmlns:msink="http://schemas.microsoft.com/ink/2010/main" type="inkDrawing" rotatedBoundingBox="-3955,9974 -608,9766 -603,9850 -3949,10059" semanticType="underline" shapeName="Other">
            <msink:sourceLink direction="with" ref="{5F87F02E-66AA-4D86-BD33-18B2D68592D7}"/>
          </msink:context>
        </emma:interpretation>
      </emma:emma>
    </inkml:annotationXML>
    <inkml:trace contextRef="#ctx0" brushRef="#br0">397 211 624,'-68'15'772,"6"-3"77,6-2 38,6-2-58,5 3-263,13-7-265,3 0-142,5 1-73,6-1-36,9-1-9,5 0-2,8-3 14,10 2 17,15-4 8,13-1 5,17-1-3,18-1-7,19-5-17,18 1-16,13-2-8,12-4-9,9 4 2,8-4 3,4 4 4,5 0 7,1 0 6,-3-1 8,3 2 2,-6 1 3,-6 2 3,-3-1-6,-8 1-1,-12 0 0,-14 2-5,-11 2-3,-13-1-1,-19 3 5,-11-2 4,-12 0 7,-11 2 10,-6 1 6,-9-3 0,-7 3-10,0 0-12,-7-1-13,2 1-14,-5 0-11,-3 0-8,-4 0-8,6-3-14,-6 3-36,-1 0-48,-1 0-64,-3-2-150,1-1-189,2 1-262,1-3-192,1-4-72,10 0 1,10-5 118,8-5 174,10-5 265</inkml:trace>
  </inkml:traceGroup>
</inkml:ink>
</file>

<file path=ppt/ink/ink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40:32.70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229BA25-567F-4789-A1AA-E601CF47B83E}" emma:medium="tactile" emma:mode="ink">
          <msink:context xmlns:msink="http://schemas.microsoft.com/ink/2010/main" type="writingRegion" rotatedBoundingBox="22940,6904 25271,6904 25271,6980 22940,6980"/>
        </emma:interpretation>
      </emma:emma>
    </inkml:annotationXML>
    <inkml:traceGroup>
      <inkml:annotationXML>
        <emma:emma xmlns:emma="http://www.w3.org/2003/04/emma" version="1.0">
          <emma:interpretation id="{69D642FA-A4D1-4A7B-B49D-AF9E485CC64C}" emma:medium="tactile" emma:mode="ink">
            <msink:context xmlns:msink="http://schemas.microsoft.com/ink/2010/main" type="paragraph" rotatedBoundingBox="22940,6904 25271,6904 25271,6980 22940,6980" alignmentLevel="1"/>
          </emma:interpretation>
        </emma:emma>
      </inkml:annotationXML>
      <inkml:traceGroup>
        <inkml:annotationXML>
          <emma:emma xmlns:emma="http://www.w3.org/2003/04/emma" version="1.0">
            <emma:interpretation id="{2A24D253-BB99-40D4-A715-BE73FF576904}" emma:medium="tactile" emma:mode="ink">
              <msink:context xmlns:msink="http://schemas.microsoft.com/ink/2010/main" type="line" rotatedBoundingBox="22940,6904 25271,6904 25271,6980 22940,6980"/>
            </emma:interpretation>
          </emma:emma>
        </inkml:annotationXML>
        <inkml:traceGroup>
          <inkml:annotationXML>
            <emma:emma xmlns:emma="http://www.w3.org/2003/04/emma" version="1.0">
              <emma:interpretation id="{4F98496A-A1B0-4FE2-9084-873B0EACC155}" emma:medium="tactile" emma:mode="ink">
                <msink:context xmlns:msink="http://schemas.microsoft.com/ink/2010/main" type="inkWord" rotatedBoundingBox="22940,6904 25271,6904 25271,6980 22940,6980"/>
              </emma:interpretation>
              <emma:one-of disjunction-type="recognition" id="oneOf0">
                <emma:interpretation id="interp0" emma:lang="en-IN" emma:confidence="0">
                  <emma:literal>_</emma:literal>
                </emma:interpretation>
                <emma:interpretation id="interp1" emma:lang="en-IN" emma:confidence="0">
                  <emma:literal>-</emma:literal>
                </emma:interpretation>
                <emma:interpretation id="interp2" emma:lang="en-IN" emma:confidence="0">
                  <emma:literal>p</emma:literal>
                </emma:interpretation>
                <emma:interpretation id="interp3" emma:lang="en-IN" emma:confidence="0">
                  <emma:literal>P</emma:literal>
                </emma:interpretation>
                <emma:interpretation id="interp4" emma:lang="en-IN" emma:confidence="0">
                  <emma:literal>B</emma:literal>
                </emma:interpretation>
              </emma:one-of>
            </emma:emma>
          </inkml:annotationXML>
          <inkml:trace contextRef="#ctx0" brushRef="#br0">119 75 176,'-11'0'452,"4"-3"43,-1 3 25,-3-3-14,5 3-177,-9-1-140,6 1-71,0-3-32,1 3 1,0-4 18,2 4 25,0 0 37,1 0 31,0 0 17,5 0-3,-3 0-16,3 0-25,-2 0-37,2 0-35,0 0-23,2 0-18,-2 0-10,3 0-10,-3 0-1,5 0-7,3 0-2,1 0 2,7 0 0,9 0-2,5 0 3,13 0-1,7-4 2,13 1-3,6 3-3,11-1-2,11 1-4,4-3 1,1 3-8,9-1-3,-3-2-3,4 3-2,3-3-1,-3 3 0,-2-1 2,-4 1-1,-1 0 1,-4 0 2,-7-4 1,-3 4-4,-6 0-5,-10 0 0,-2-3-3,-9 3-1,-10-1 3,-6 1-6,-5 0 10,-7 0 4,-4 0 6,-5 0 2,-4-3 5,-4 3 15,-2 0 7,-3 0-1,-3 0 2,0 0 3,0-1-7,-2 1-2,-3 0-4,3 0-7,-3 0-2,0 0-4,0 0-5,0 0-2,0 0-7,0 0-4,0 0 1,0 0 0,-3 0-3,3 0 1,0 0-1,0 0 0,0 0 0,0 0 1,0 0-2,-3 0 0,3 1 1,0-1-2,0 0 1,0 0-3,-2 0 3,-1 0 0,3 0-1,0 0 2,0 0-3,0 0 3,0 0 0,0 0 0,0 0-1,0 0-1,0 0 2,0 0 0,0 0-1,0 0 1,0 0 0,0 0 1,0 0 1,0 0-2,0 0 0,0 0-2,0 0 0,0 0 1,0 0 0,-2 0 0,2 0-1,-3 0 3,3 0-1,0 0-1,0 0-2,0 0 2,0 0-1,0 0 1,0 0 0,0 0-1,0 0 1,0 0 2,0 0-2,0 0 0,0 0-3,-3 0-12,1 0-32,-2-1-88,-8 1-125,3-3-103,-4 3-142,-6-4-153,-2 1-132,-5-2-1,0 1 81,1-1 79,1-2 128</inkml:trace>
        </inkml:traceGroup>
      </inkml:traceGroup>
    </inkml:traceGroup>
  </inkml:traceGroup>
</inkml:ink>
</file>

<file path=ppt/ink/ink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40:34.59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CA83764-90AE-4C51-A9AC-8F39BF70B35B}" emma:medium="tactile" emma:mode="ink">
          <msink:context xmlns:msink="http://schemas.microsoft.com/ink/2010/main" type="writingRegion" rotatedBoundingBox="11631,3983 12695,3983 12695,4312 11631,4312"/>
        </emma:interpretation>
      </emma:emma>
    </inkml:annotationXML>
    <inkml:traceGroup>
      <inkml:annotationXML>
        <emma:emma xmlns:emma="http://www.w3.org/2003/04/emma" version="1.0">
          <emma:interpretation id="{08926071-094D-4187-8F8B-4C2BBACCB4B7}" emma:medium="tactile" emma:mode="ink">
            <msink:context xmlns:msink="http://schemas.microsoft.com/ink/2010/main" type="paragraph" rotatedBoundingBox="11631,3983 12695,3983 12695,4312 11631,4312" alignmentLevel="1"/>
          </emma:interpretation>
        </emma:emma>
      </inkml:annotationXML>
      <inkml:traceGroup>
        <inkml:annotationXML>
          <emma:emma xmlns:emma="http://www.w3.org/2003/04/emma" version="1.0">
            <emma:interpretation id="{B8369739-0FB4-4BAA-B58E-BFF4B8253472}" emma:medium="tactile" emma:mode="ink">
              <msink:context xmlns:msink="http://schemas.microsoft.com/ink/2010/main" type="line" rotatedBoundingBox="11631,3983 12695,3983 12695,4312 11631,4312"/>
            </emma:interpretation>
          </emma:emma>
        </inkml:annotationXML>
        <inkml:traceGroup>
          <inkml:annotationXML>
            <emma:emma xmlns:emma="http://www.w3.org/2003/04/emma" version="1.0">
              <emma:interpretation id="{9AFFA44E-0D0B-4EA7-A539-8E6DD52F61B7}" emma:medium="tactile" emma:mode="ink">
                <msink:context xmlns:msink="http://schemas.microsoft.com/ink/2010/main" type="inkWord" rotatedBoundingBox="11631,3968 12391,3986 12390,4038 11630,4019"/>
              </emma:interpretation>
              <emma:one-of disjunction-type="recognition" id="oneOf0">
                <emma:interpretation id="interp0" emma:lang="en-IN" emma:confidence="0">
                  <emma:literal>.</emma:literal>
                </emma:interpretation>
                <emma:interpretation id="interp1" emma:lang="en-IN" emma:confidence="0">
                  <emma:literal>-</emma:literal>
                </emma:interpretation>
                <emma:interpretation id="interp2" emma:lang="en-IN" emma:confidence="0">
                  <emma:literal>_</emma:literal>
                </emma:interpretation>
                <emma:interpretation id="interp3" emma:lang="en-IN" emma:confidence="0">
                  <emma:literal>z</emma:literal>
                </emma:interpretation>
                <emma:interpretation id="interp4" emma:lang="en-IN" emma:confidence="0">
                  <emma:literal>4</emma:literal>
                </emma:interpretation>
              </emma:one-of>
            </emma:emma>
          </inkml:annotationXML>
          <inkml:trace contextRef="#ctx0" brushRef="#br0">62 17 152,'-12'0'390,"4"0"39,-5 0 21,5 0-29,3 0-158,-3 0-85,6 0-41,-3 0-25,2 0-9,0 0-1,3 0-6,0 0-6,6 0 67,-4 0-86,1 0-11,2 0-12,0 0-14,6 0-10,2 0-10,0 0-3,8 0-8,4 0 2,4 0-3,5 0-2,1 0 0,2 0-1,-3 0 2,1 0-1,-1 0 3,3 0-1,-2 0-1,-1 0-1,-2 0 0,-5 0-3,-3 0 0,-2 0-2,-2 0 1,-3 0 0,-1 0 1,-6 0 1,-5 0 2,1 0 1,-4 0 3,-4 0-1,-1 0 0,-2 0 1,-8 0 1,2 0 1,-3 0 1,-7 0 0,0 0-1,-5 0 2,-6 0 0,-1 0-2,-3 0 0,-1 0-1,2 0 4,-2 0-3,0 0-1,7 0 1,1 0 0,2 0 0,3 0-3,3 0 3,5 0 1,11 0-2,0 0-5,0 0 0,-6 0 0,9 0-3,-2 3 1,4-1 4,0-2 1,0 3 3,4-1 1,1 0 6,3-2 3,2 5 10,3-3 0,6 0 5,2 1-2,5-3 1,4 4-5,7-4-8,1 4-4,4 0-6,-2-3-22,5 1-48,2 3-45,-1-2-124,1 0-159,-4-3-142,2 1-56,-7-1 5,-2 0 24,-4 4 112</inkml:trace>
        </inkml:traceGroup>
        <inkml:traceGroup>
          <inkml:annotationXML>
            <emma:emma xmlns:emma="http://www.w3.org/2003/04/emma" version="1.0">
              <emma:interpretation id="{30B29103-58A5-4D18-B8E2-2BDE47924CC8}" emma:medium="tactile" emma:mode="ink">
                <msink:context xmlns:msink="http://schemas.microsoft.com/ink/2010/main" type="inkWord" rotatedBoundingBox="12602,4311 12648,4029 12705,4038 12659,4320"/>
              </emma:interpretation>
              <emma:one-of disjunction-type="recognition" id="oneOf1">
                <emma:interpretation id="interp5" emma:lang="en-IN" emma:confidence="0">
                  <emma:literal>]</emma:literal>
                </emma:interpretation>
                <emma:interpretation id="interp6" emma:lang="en-IN" emma:confidence="0">
                  <emma:literal>[</emma:literal>
                </emma:interpretation>
                <emma:interpretation id="interp7" emma:lang="en-IN" emma:confidence="0">
                  <emma:literal>)</emma:literal>
                </emma:interpretation>
                <emma:interpretation id="interp8" emma:lang="en-IN" emma:confidence="0">
                  <emma:literal>(</emma:literal>
                </emma:interpretation>
                <emma:interpretation id="interp9" emma:lang="en-IN" emma:confidence="0">
                  <emma:literal>,</emma:literal>
                </emma:interpretation>
              </emma:one-of>
            </emma:emma>
          </inkml:annotationXML>
          <inkml:trace contextRef="#ctx0" brushRef="#br0" timeOffset="272.1926">1009 83 316,'6'-3'459,"1"2"33,-1-5 21,-1 5-76,-2 1-177,-1-4-119,1 4-65,-1 0-33,-2 4-14,3-3-7,0 5-2,-1-2-1,1 4 5,-2 2-2,3-1-1,-4 3-6,0 3-5,-4-2-1,3 2-4,-2 1-3,1-2 1,-4 2-1,1 0 5,3 0-6,-4-2 3,4 3-7,-4-5-51,4 3-119,-6-4-164,0 0-107,-2-4-55,-1 2-29,3-5 37,2-1 110</inkml:trace>
        </inkml:traceGroup>
      </inkml:traceGroup>
    </inkml:traceGroup>
  </inkml:traceGroup>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07:42.401"/>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259BB579-FEBE-4B5A-8759-8ADA1043767C}" emma:medium="tactile" emma:mode="ink">
          <msink:context xmlns:msink="http://schemas.microsoft.com/ink/2010/main" type="inkDrawing" rotatedBoundingBox="10388,7380 18652,7344 18653,7439 10389,7474" shapeName="Other"/>
        </emma:interpretation>
      </emma:emma>
    </inkml:annotationXML>
    <inkml:trace contextRef="#ctx0" brushRef="#br0">41 59 195,'-6'-4'336,"4"4"36,-1-1 33,1 1-83,2-2-60,-3 2-37,0 0-27,3 0-22,0 0-26,-2 0-26,-1 0-27,3 0-14,-2 0-4,2 0 5,-3 0 9,0 0 9,3 0 9,0 0 9,-2 0 6,2 0 4,-3 0 3,2 0-1,1 0-16,-4 0-17,1 0-14,3 0-20,0 0-20,0 0-16,0 0-9,0 0-5,0 0-4,0 0-4,0 0-2,0 0-6,3 0-1,1 0-4,0 0-1,1 0 3,5 0 6,3 2 5,6-2-1,-1 1 5,6-1 4,1 4 0,3-4-4,0 1 1,5 2-1,-1-3 2,8 3-3,-5-2-3,10-1 2,-5 4-3,5-4 2,-2 2-3,4-1 2,-1-1-1,1 4 1,-1-4 3,-1 1 1,-1-1 3,2 0-3,-1 2 0,2-2-1,-7 0-2,6 4 2,-4-4-1,3 0-1,-3 0-1,-2 0 0,1 0 2,-2 0-6,6 0 2,-7 0-1,4 1 4,0-1 0,-2 0-3,-2 0-1,4 0-1,-3 0 2,1 0-3,-5 4-2,4-4 1,1 0 1,-5 0 1,3 2-2,3-2-1,-6 0 3,3 1 0,3-1 0,-3 0-2,-3 4 3,4-4-4,3 0 0,2 0 0,-3 1-2,3-1 1,0 0-3,2 2 4,1-2 2,-1 0-2,1 4 0,3-4 0,-4 0-1,-1 1 0,2-1 1,-4 3 0,0-3 1,2 0-2,-2 0 2,2 0-1,37 3-5,-37-3 0,-5 0 3,2 0 1,3 1 0,-5-1 2,2 0 1,4 0 2,-1 0 1,-2 0-5,1 0 4,4 0 0,-2 0 0,3 0-1,-3 0 1,5-1 0,-1 1-4,2 0-1,0 0-1,1 0 1,2 0 0,0 0-2,2 0 1,-2 0 2,-4 0-2,4-3-1,-7 3 1,2 0 2,-1 0 2,-2 0-2,1 0 0,3 0 1,-1 0 1,-3-3-3,2 3 0,-2 0 0,-4 0 1,4-1-2,-1 1-1,-1 0 1,2 0-1,1 0 0,-2 0 1,4-4 2,0 4-1,-2 0 1,-2 0-1,1 0 2,-1 0 1,1 0-2,0-2 0,-3 2 0,0 0 0,2 0-1,1 0 1,-2-1 1,-2 1 0,4 0 1,2 0 0,3 0-4,-1 0 0,4-4 1,-4 4 1,3 0 1,-1 0 3,-1-1-1,-4 1-3,-2 0 3,-1 0-2,-1 0 1,-6 0-5,2-2 3,-4 2 1,-3 0-1,1-4 0,-4 4 0,4 0 0,-2-1-3,-1 1 1,1-4-2,-5 4 2,5-2 2,-6 2-1,4-1 1,-1 1 0,2-4 0,2 3-1,4 1 2,-1-2-1,5-2 0,-2 4 4,-1-1-2,-1-2 1,0 0-3,-2 2 1,-1 1 3,0-4-1,-1 4-1,-2-1 0,3-1 1,-2 2 0,1-2-2,-2-1-1,-1 3 1,-1-3-1,2 2 2,-2 1-1,3-3 1,-5 3-7,5-2 4,-5-1-2,5 3-1,-4 0 0,5-1 1,-4-2 3,3 3 0,2 0-3,-7 0 3,5-3-4,-1 3-2,-1 0 5,-1 0-1,5 0 4,-5 0-1,-2 0 2,2 0-1,-5-2 0,-2 2-1,-1 0 4,-3 0 1,1 0 0,-4 0 3,-2 0 4,1 0 9,-1 0 9,-7 0 8,2-2 11,-3 2 4,1 0 1,-4 0-4,4 0-9,-6 0-9,2 0-3,-2 0-10,3 0 0,-3 0-6,0 0-2,0 0-1,0 0-5,0 0-1,0 0-2,0 0-2,0 0 0,0 0-1,0 0 1,0 0 1,-3 0 2,3 0-1,0 0 1,0 0-1,0 0-1,0 0-1,-2 0-2,2 0-1,0 0 0,0 0-1,0 0 2,0 0 1,0 0 0,0 0 0,0 0 0,0 0 0,0 0 1,0 0-2,0 0 1,0 0 0,0 0 0,0 0-1,0 0 0,0 0 0,0 0 0,0 0 0,-3 0-2,0 0 1,3 0 1,0 0 1,0 0-2,0 0 2,0 0 0,0 0 1,0 0-1,0 0-3,0 0 0,0 0-2,-2 0 1,-1 0-11,3 0-29,-3 0-105,-2 0-124,-4 0-176,-9-2-223,-9-1-132,-7 0-44,-13-1 67,-1-1 105,-9-2 163</inkml:trace>
  </inkml:traceGroup>
</inkml:ink>
</file>

<file path=ppt/ink/ink6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41:14.91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2-1 28,'0'0'111,"-3"0"-50,3 0-92,3 0-69</inkml:trace>
</inkml:ink>
</file>

<file path=ppt/ink/ink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40:55.709"/>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516DB500-9065-4816-B6D7-84AD8401728B}" emma:medium="tactile" emma:mode="ink">
          <msink:context xmlns:msink="http://schemas.microsoft.com/ink/2010/main" type="writingRegion" rotatedBoundingBox="2882,16467 5347,16467 5347,16782 2882,16782"/>
        </emma:interpretation>
      </emma:emma>
    </inkml:annotationXML>
    <inkml:traceGroup>
      <inkml:annotationXML>
        <emma:emma xmlns:emma="http://www.w3.org/2003/04/emma" version="1.0">
          <emma:interpretation id="{16AA3854-30C7-450C-812A-596AF90AA4C3}" emma:medium="tactile" emma:mode="ink">
            <msink:context xmlns:msink="http://schemas.microsoft.com/ink/2010/main" type="paragraph" rotatedBoundingBox="2882,16467 5347,16467 5347,16782 2882,16782" alignmentLevel="1"/>
          </emma:interpretation>
        </emma:emma>
      </inkml:annotationXML>
      <inkml:traceGroup>
        <inkml:annotationXML>
          <emma:emma xmlns:emma="http://www.w3.org/2003/04/emma" version="1.0">
            <emma:interpretation id="{849F7344-9703-44DC-ADA6-73314E2B4FE4}" emma:medium="tactile" emma:mode="ink">
              <msink:context xmlns:msink="http://schemas.microsoft.com/ink/2010/main" type="line" rotatedBoundingBox="2882,16467 5347,16467 5347,16782 2882,16782"/>
            </emma:interpretation>
          </emma:emma>
        </inkml:annotationXML>
        <inkml:traceGroup>
          <inkml:annotationXML>
            <emma:emma xmlns:emma="http://www.w3.org/2003/04/emma" version="1.0">
              <emma:interpretation id="{6695FBB1-6EE1-49CB-B274-0BFBB538C2D6}" emma:medium="tactile" emma:mode="ink">
                <msink:context xmlns:msink="http://schemas.microsoft.com/ink/2010/main" type="inkWord" rotatedBoundingBox="2882,16467 5347,16467 5347,16782 2882,16782"/>
              </emma:interpretation>
              <emma:one-of disjunction-type="recognition" id="oneOf0">
                <emma:interpretation id="interp0" emma:lang="en-IN" emma:confidence="0">
                  <emma:literal>=</emma:literal>
                </emma:interpretation>
                <emma:interpretation id="interp1" emma:lang="en-IN" emma:confidence="0">
                  <emma:literal>+</emma:literal>
                </emma:interpretation>
                <emma:interpretation id="interp2" emma:lang="en-IN" emma:confidence="0">
                  <emma:literal>5</emma:literal>
                </emma:interpretation>
                <emma:interpretation id="interp3" emma:lang="en-IN" emma:confidence="0">
                  <emma:literal>p</emma:literal>
                </emma:interpretation>
                <emma:interpretation id="interp4" emma:lang="en-IN" emma:confidence="0">
                  <emma:literal>E</emma:literal>
                </emma:interpretation>
              </emma:one-of>
            </emma:emma>
          </inkml:annotationXML>
          <inkml:trace contextRef="#ctx0" brushRef="#br0">-8095 11070 328,'-24'4'504,"3"-3"54,3 2 37,2-3-13,2 3-147,1-3-31,1 0-2,3 0 2,-2 0 5,4 0-17,-6 0-57,5-3-85,-3 3-68,1-3-47,2 3-29,-3 0-24,5-1-14,-1 1-8,1 0-1,-2 0-3,3-4-6,-3 4 2,2 0 2,-1 0-4,1 0-8,1 0-3,0 0-2,2 0-6,-2 0-4,2 0 0,-2 0-3,0 0 0,2 0-2,-2 0-1,1 0-5,0 0 1,3 0-2,-4 0 1,2 0-3,3 0 1,-5 0-1,2 4-1,-1-4-3,3 0-4,-2 0-3,1 0 0,-4 0 2,6 0-3,-2 0 0,-1 0 0,1 0 4,2 0-2,-3 0 0,0 0-1,3 0 2,0 0 2,0 0-4,-2 0-2,2 0 1,-3 0 2,0 0 0,3 0-1,-2 0 0,2 0 2,0 0 0,0 1-2,-3-1 0,1 0 2,2 0-1,0 0 2,0 0-4,0 0 1,0 0 2,0 0-2,0 0 3,0 0-3,0 0-1,0 0 1,0 0 0,0 0-4,0 0 2,0 0-2,0 0 1,0 0 1,0 0-1,0 0 2,2 0-1,1 0 1,-3 0 1,0 0-2,0 0 0,0 0-2,2 0 1,-2 0 1,6 0-3,-1 0 0,5 0 1,9 0-1,7-1 1,9-3 0,15 4 2,14-3-2,14-1-1,15 1 3,13 3-1,13-5-2,8 1-1,4 1 3,4-1-1,0 3 0,-4-3-1,-4 1 3,-5 0 0,-5 3 5,-9-1-3,-7 1 1,-10-3 2,-9 3-4,-10 0-1,-11 0 3,-8 0-2,-6 0 0,-10 0-1,-7 0 3,-6 0-2,-3 0-2,-7 0 0,-1 0 1,-1 0 1,-4 0-4,0 0 5,-4 0-2,1 0 1,-2 0-1,-1 0 1,4-2 1,-4 2-1,1 0 3,-3 0-1,0 0-2,2 0-4,-2 0-10,0 0-22,0 0-33,-2 0-43,-9-3-72,-2 2-184,-1 1-173,-14-3-236,-7 0-174,-10-1-65,-8-1 15,-12 2 154,-9-1 169,-7-1 246</inkml:trace>
          <inkml:trace contextRef="#ctx0" brushRef="#br0" timeOffset="-931.4844">-8248 10830 182,'0'0'455,"-3"0"42,1-3 23,-1 3-11,0 0-190,1 0-140,-1 0-70,3 0-25,-3 0 10,1 0 29,-1 0 34,1 0 26,-1 0 13,0 0 0,1 0-16,-1 0-30,2 0-31,-3 0-20,1 0-19,2 0-11,-3 0-12,1 0-1,3 0-11,0 0-4,-1 0-4,1 0-3,-4 0-1,3 0-1,1 0 6,0 0 2,0 0 1,0 0 5,0 0 3,-3 0-1,3 0-1,0-4-2,0 8 0,-4-4-6,4 0-5,0 0-1,0 0-6,0 0-6,0 0-5,4 0-5,5 0-3,6 0 4,12 0 6,11-4 8,17 3 8,17-5 9,16 2 3,18 0-5,15-1-2,7-2-9,7 3-8,3-1-8,-5 1-1,5-1-3,-10 2-1,1 1 0,-11 0 0,-10 2-5,-7 0 2,-10-3-4,-14 3-2,-6 0 0,-12 0-2,-11 3 1,-7-1-1,-8-2 1,-7 0 7,-4 0 2,-6 2 9,-6-2 2,1 0 6,-3 0 4,-3 0-1,-3 0 0,-2 0-1,0 0-6,-5 0-6,-3 0-8,-2 0-3,-3 0-10,1 0-20,-5 0-35,5 0-81,2 0-152,-1 0-123,9 0-180,-4 0-184,4 0-95,2-2 13,2 0 121,4-1 103,1 1 178</inkml:trace>
        </inkml:traceGroup>
      </inkml:traceGroup>
    </inkml:traceGroup>
  </inkml:traceGroup>
</inkml:ink>
</file>

<file path=ppt/ink/ink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41:17.54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EC8988E8-1F6C-4584-B2C4-1DD227FF8E4F}" emma:medium="tactile" emma:mode="ink">
          <msink:context xmlns:msink="http://schemas.microsoft.com/ink/2010/main" type="writingRegion" rotatedBoundingBox="12792,15054 22048,15368 22014,16369 12758,16055"/>
        </emma:interpretation>
      </emma:emma>
    </inkml:annotationXML>
    <inkml:traceGroup>
      <inkml:annotationXML>
        <emma:emma xmlns:emma="http://www.w3.org/2003/04/emma" version="1.0">
          <emma:interpretation id="{89EB4EA8-81CA-4448-B2F7-8190BFF2047B}" emma:medium="tactile" emma:mode="ink">
            <msink:context xmlns:msink="http://schemas.microsoft.com/ink/2010/main" type="paragraph" rotatedBoundingBox="12792,15054 22048,15368 22014,16369 12758,16055" alignmentLevel="1"/>
          </emma:interpretation>
        </emma:emma>
      </inkml:annotationXML>
      <inkml:traceGroup>
        <inkml:annotationXML>
          <emma:emma xmlns:emma="http://www.w3.org/2003/04/emma" version="1.0">
            <emma:interpretation id="{A328ACFA-365F-4113-98C7-F98BD4BBDFC7}" emma:medium="tactile" emma:mode="ink">
              <msink:context xmlns:msink="http://schemas.microsoft.com/ink/2010/main" type="line" rotatedBoundingBox="12792,15054 22048,15368 22014,16369 12758,16055"/>
            </emma:interpretation>
          </emma:emma>
        </inkml:annotationXML>
        <inkml:traceGroup>
          <inkml:annotationXML>
            <emma:emma xmlns:emma="http://www.w3.org/2003/04/emma" version="1.0">
              <emma:interpretation id="{A8CD4942-6ABC-4FAD-ABCC-9C978B5E9C4E}" emma:medium="tactile" emma:mode="ink">
                <msink:context xmlns:msink="http://schemas.microsoft.com/ink/2010/main" type="inkWord" rotatedBoundingBox="12700,15211 16030,14976 16103,16008 12773,16243"/>
              </emma:interpretation>
              <emma:one-of disjunction-type="recognition" id="oneOf0">
                <emma:interpretation id="interp0" emma:lang="en-IN" emma:confidence="0">
                  <emma:literal>oho,</emma:literal>
                </emma:interpretation>
                <emma:interpretation id="interp1" emma:lang="en-IN" emma:confidence="0">
                  <emma:literal>I.o,</emma:literal>
                </emma:interpretation>
                <emma:interpretation id="interp2" emma:lang="en-IN" emma:confidence="0">
                  <emma:literal>t,.o,</emma:literal>
                </emma:interpretation>
                <emma:interpretation id="interp3" emma:lang="en-IN" emma:confidence="0">
                  <emma:literal>e,.o,</emma:literal>
                </emma:interpretation>
                <emma:interpretation id="interp4" emma:lang="en-IN" emma:confidence="0">
                  <emma:literal>Io,</emma:literal>
                </emma:interpretation>
              </emma:one-of>
            </emma:emma>
          </inkml:annotationXML>
          <inkml:trace contextRef="#ctx0" brushRef="#br0">1415 10331 233,'2'0'453,"3"2"43,1-2 20,-4-2-36,-2 2-193,3 0-121,-1 0-71,-2 0-33,0 0-16,0 0-8,0 0-3,0 0-8,0 0-3,0 0-9,0 0-1,0 0-5,0 0-3,0 0-1,-2 2-2,2-2-3,-3 0 1,3 0 1,-2 0-1,2 0 0,0 0-1,0 0 3,0 0-3,0 0 1,0 0 2,0 0 1,0 0 3,0 0 1,0 0 2,0 0 1,0 0-1,0 0-1,-3 0 2,3 0-3,0 0 5,0 0-1,0 0 0,0 0 5,-3 0-1,3 0-1,0 0-1,0 0-1,0 0 0,0 0-5,0 0 0,0 0-2,0 0-1,0 0-2,0 0 1,0 0-1,0 0-1,0 0 0,0 0-1,0 0-1,0 0-1,0 0-1,0 0 4,0 0-2,0 0 0,0 0 1,0 0 1,0 0 2,0 0-4,0 0 2,0 0-2,0 0-2,0 0 2,0 0-3,0 0 3,0 0-1,0 0 1,0 0 0,0 0 0,0 0 3,0 0-6,-5 0 4,3 0 2,-1 0 1,0 0-3,9 0 0,-6 0 1,0 0-1,2 0-1,-2 0-3,0 0 1,3 0 0,-3 0 2,0 0-2,0 0 2,0 0 2,0 0-2,0 0-2,0 0 2,0 0-3,0 0 2,0 0 1,0-2 0,0 2 4,0-2-4,0 2 2,0 0 0,0 0-1,0 2-4,0-2 3,0 0 0,0 0-2,0 2 2,0-2 0,0 0 0,0 0 2,0 0-2,0 0 0,0 0 0,0 0 0,0 0 0,0 0-2,0 0-2,0 0 4,0 0 3,0 0-3,0 0 1,0 0 1,0 0-2,0-2-2,0 2 1,0 0-1,0 0 1,0 0 1,0 0 1,0 2 1,0-2-2,0 0 0,-3 0-2,3 0 1,0 0 1,0 0 0,0 0 0,0 0 0,0 0-2,0 0 2,0 0-1,0 0-3,0-2 7,0 2-2,0 2-1,0-2 1,0 0 1,0 0-4,0 0 0,0 0 1,0 0 2,0 0-1,0 0-1,0 0 4,0 0-1,0 0 1,3 0-2,-3 0 1,0 0 1,2 0-2,-2 0-1,0 0-1,0 0 2,0 0 1,3 0-1,0 0 3,-3 0-4,0 0 0,0 0-4,0 0 3,0 0-1,0 0 0,0 0 2,0 0 0,0 0 1,0 0 0,0 0 1,0 0-2,0 0 0,0 0 0,0 0 0,2 0-2,-2 0 2,3 0 0,-3 0 0,2 0 2,-2 0-2,0 0 0,0 0-2,0 0 2,0 0 2,0 0-2,0 0 0,0 0 0,3 0 0,-3 0 0,0 0-4,0 0 4,0 0 0,0 0 0,0 0 0,3 0-2,-3 0 0,5 2-19,3 1-26,6 0-85,7 1-134,13 1-163,12-2-88,20 2-28,16 1-1,24-1 76</inkml:trace>
          <inkml:trace contextRef="#ctx0" brushRef="#br0" timeOffset="-8482.5878">3299 9584 356,'13'-7'439,"-4"-1"35,1 4 25,1 0-104,-1-2-141,-2 5-86,0-3-44,0 1-20,-3-2-6,3 2-1,-4 0 3,1 2 13,2 1 1,-6-3-4,2 3-9,-1 0-14,-2 0-21,0 0-16,-2 3 10,-1 1 32,-2 0 25,-3 7 29,-1 0 36,-10 4 15,-1 1-6,-7 3-32,0 1-19,-5 0-29,-7 4-24,4 1-14,-7-1-13,4 4-11,-2-2-9,1 0-8,4-2-12,1-4-5,2 3-2,5-6-2,-2 2-3,5-1-1,3-2-2,2-3 3,3-1-2,0 0-1,6-2-2,-1-5 3,6 2 1,-3-2-3,6-2 1,-4 1 3,4 0 3,-1-4-2,1 0-5,-1 0-31,0 0-99,-2-4-147,2 0-114,3-4-186,0 1-204,3 2-79,5-5 36,2 1 116,9-3 96,-1 0 174</inkml:trace>
          <inkml:trace contextRef="#ctx0" brushRef="#br0" timeOffset="-8077.2995">3748 9743 323,'42'-8'464,"-7"1"41,-3-2 23,-9 6-61,-4-5-165,-5 4-60,-3 0-1,-2 1-1,-5-1-6,-2 3-10,4 1-28,-9 0-54,0 1-53,-10 4-24,-1 2-11,-10 4-2,-2 1 4,-5 3-2,-2 1-3,-4 0-10,3 3-9,0 0-6,1 0-3,2-4-7,2 1-3,1 1-3,2-1-3,8-2-1,2-2 1,3-1 0,9 1 1,0-3 2,4 1 0,7-4 3,2-1 16,9 0 18,6-1 14,5-4 8,-2 0 5,7 0 4,6-4-14,-5-1-14,4-2-12,1-3-2,-5 0-6,4-1-7,-2-1-4,-4-3-2,-2 1-3,-6-2-6,0 1-2,-8 2-1,-1-2 1,-6 3-2,-2 0-3,-5 0 0,-3-1-2,-6 5-19,1-4-63,-5 5-121,-1-1-108,-2 2-144,-1 2-180,-2-2-143,-2 4-23,-1 2 78,6 0 83,0 2 132</inkml:trace>
          <inkml:trace contextRef="#ctx0" brushRef="#br0" timeOffset="-7751.7376">4640 9977 300,'21'3'585,"-2"-1"63,-4-2 31,-4 2 13,-3-2-265,-2 0-191,1 2-117,-6-2-60,2 3-29,-6 1-5,2 0-3,-6 3 7,1 1 22,-5 0 30,1 0 29,-3 5 13,0-1 12,-3 1 3,-1 1-5,-3-1-24,0 4-23,0-3-15,-1 1-12,1 4-15,-1-3-14,-3-4-9,6 5-5,-3-3-4,3-1-3,2 2-2,-1-1-3,1-2 0,3-1-2,0 1-3,5-3-8,-2-2-49,2 0-103,0-2-90,5-1-111,3-4-180,0 0-168,3-2-48,2-5 53,3 0 65,5-2 97</inkml:trace>
          <inkml:trace contextRef="#ctx0" brushRef="#br0" timeOffset="-5338.6976">2925 9467 21,'13'-7'322,"-5"0"29,3 3 36,-9-4 15,1 5-122,0-2-67,-3-2-26,-3 3-13,-2 1-24,-1-2-28,1 3-30,-3 0-20,-2-1-26,-1 0-20,-7 2-9,4 1-6,-13 1-2,-1 2-2,-5 2 1,-6 2 3,-9 1 4,-3 4 10,-6 2 16,-8 5 23,-7 2 17,-1 0 22,-2 7 34,-5-1 21,3 3 8,0 2-5,-2 3-6,10-1-21,3 3-31,5 1-31,7 0-25,4-4-20,4 0-9,10 3-9,4-3-6,6-2-1,17 0-19,1-1-76,13 2-72,7-3-101,9-1-157,5 2-182,13 0-80,2-3 23,6-5 48,4 3 86</inkml:trace>
          <inkml:trace contextRef="#ctx0" brushRef="#br0" timeOffset="-4458.0728">3612 10357 26,'-12'1'397,"0"-1"52,2 0 25,2-1 12,3 1-150,-3 0-149,3 0-87,2 0-49,0 0-26,-2 0-12,5 0-5,0 0 0,-2 0-3,2 1-1,-3-1 1,0 3 0,1 0-2,2-2-4,0 3-20,0-3-46,0 1-76,8 3-100,5-2-122,2 0-62,14-3-16,7 0 27,11 0 65</inkml:trace>
        </inkml:traceGroup>
        <inkml:traceGroup>
          <inkml:annotationXML>
            <emma:emma xmlns:emma="http://www.w3.org/2003/04/emma" version="1.0">
              <emma:interpretation id="{6C8E6D83-9247-44E2-B744-FF21B8E583DB}" emma:medium="tactile" emma:mode="ink">
                <msink:context xmlns:msink="http://schemas.microsoft.com/ink/2010/main" type="inkWord" rotatedBoundingBox="16943,15199 19323,15406 19241,16348 16861,16142"/>
              </emma:interpretation>
              <emma:one-of disjunction-type="recognition" id="oneOf1">
                <emma:interpretation id="interp5" emma:lang="en-IN" emma:confidence="0">
                  <emma:literal>"Is</emma:literal>
                </emma:interpretation>
                <emma:interpretation id="interp6" emma:lang="en-IN" emma:confidence="0">
                  <emma:literal>'Is</emma:literal>
                </emma:interpretation>
                <emma:interpretation id="interp7" emma:lang="en-IN" emma:confidence="0">
                  <emma:literal>is?</emma:literal>
                </emma:interpretation>
                <emma:interpretation id="interp8" emma:lang="en-IN" emma:confidence="0">
                  <emma:literal>'so?</emma:literal>
                </emma:interpretation>
                <emma:interpretation id="interp9" emma:lang="en-IN" emma:confidence="0">
                  <emma:literal>iso?</emma:literal>
                </emma:interpretation>
              </emma:one-of>
            </emma:emma>
          </inkml:annotationXML>
          <inkml:trace contextRef="#ctx0" brushRef="#br0" timeOffset="-7001.0602">6304 9929 141,'29'-7'454,"-8"3"49,-4-3 25,-1 3 15,0 1-204,-6 2-147,-2-2-81,0 2-42,-6-2-26,4 3-12,-4 0-7,-2 0-4,0 3-6,0-2-2,-2 3 2,-4 2 2,1 2 3,-3-1-1,0-2-2,3 6 0,-3-4 1,3 1-2,3 1 0,-4 1 0,6-1 11,3 3 10,2-4 10,0 3 6,6-3 2,-1 4 4,9-1-8,-5 0-6,7-2-6,0 0-1,0 0-5,1 0-1,-1 3-3,0-5-2,-5 2 2,0 1-6,-6-4 2,-1 1-4,-1 0 4,-4 0-2,-1-2-2,-6 2 4,-1-2 3,-5-3 4,-4 3 2,-8-2-2,-3 1-1,-2-4-4,-4 2-5,-1 1-6,-1-3-6,-1 0-20,-1 0-64,-1-3-62,-2 1-90,3-1-160,0-1-177,4-1-79,1-2 11,8 0 33,7 2 76</inkml:trace>
          <inkml:trace contextRef="#ctx0" brushRef="#br0" timeOffset="-3129.8876">7414 10450 212,'26'4'481,"-5"-1"41,-4-3 22,-4 2 11,1 1-248,-7-3-143,1 0-80,0 0-38,-3 0-21,1 0-11,-1 4-3,0-4 0,-2 0 1,-1 1 11,2 3 8,-4-2 19,4-2 17,-4 1 15,0-1 5,0 4 3,0-4-4,0 0-11,0 2-8,0-2-7,0 0 2,0 0 2,0 0 3,0 0 3,0 0 3,0 1-2,0-1-5,0 0-4,0 0-5,0 0-9,0 0-9,0 0-6,0 0-4,0 0-7,0 0-4,0 0 0,0 0-3,0 0 0,0 0-1,0 0 0,0 0-7,0 0 1,0 0-2,3 0-2,-3 0-4,0 0 0,0 0 0,0 0 0,0 0 0,0 0 0,0 0 0,0 0 2,0 0 1,0 0-3,0 0 2,1 0 0,-1 0 1,0 0 3,0 0-5,0 0 5,0 0-1,4 0-1,-4 0-3,0 0-1,0 0 4,0 0-2,0 0-4,0 0 2,0-1 3,0 1-3,1 0-1,-1 0 2,0 0 2,0 0-2,0 0-1,0 0 5,0 0-1,0 0-1,-1 0-1,1 0-2,0 0 2,0 0-1,0 0-2,0 0 1,0 0 0,0 0 0,0 0-3,0 0 0,0 0-1,0 0-2,0 0 0,0 0 2,0 0 1,0 1 1,0-1 2,0 0 0,-4 0 2,4 0-2,0 0 0,0 0-2,0 0 2,0 0-3,0 0 3,0 0 0,0 0 2,0 0-1,0 0 6,0 0-5,0 0-1,0 0-1,0 0-1,0 0 0,0 0-7,0 0 5,0 0 2,0 0-1,0 0 0,0 0 2,0 0-1,0 0 2,0 0 0,0 0 0,0 0 4,0 0-4,0 0-2,0 0 1,0 0 0,0 0-3,0 0 1,0 0 2,-1 0 2,1 0-4,0 0 2,0 0 6,0 0-4,0 0-2,0 0-2,0 0 2,0 0 0,0 0-1,0 0 2,0 0 3,0 0-3,0 0 3,0 0 0,0 0 0,0 0-4,0 0-2,0 0 1,0 0-2,0 0 0,0 0-3,0 0 4,0 0 1,0 0-1,0 0 2,0 0 3,0 0-3,0 0 0,0 0 2,0 0 2,0 0-2,1 0 0,-1 0 3,0 0-4,0 0 0,0 0-1,0 0-1,0 0 0,0 0-2,0 0 1,0 0 2,0 0 1,0 0 0,0 0 2,0 0-1,0 0-1,0 0-2,0 0 0,0 0 1,0 0-1,0 0-2,0 0 3,0 0 2,0 0-1,0 0 1,0 0-1,0 0 1,0 0-1,0 0-1,0 0 0,0 0-1,0 0-1,0 0 1,0 0-1,0 0 2,0 0 0,0 0 0,0 0 0,0 0-1,0 0-2,0 0 0,0 0 0,0 0 0,0 0 1,0 0 5,0 0 0,0 0 0,0 0 0,0 0 0,0 0-1,0 0 0,0 0 0,0 0-2,0 0 0,0 0 0,0 0 0,0 0-1,0 0-2,0 0 2,0 0 4,0 0-2,0 0 0,0 0-1,0 0 2,0 0 0,0 0-4,0 0 5,0 0-1,0 0 0,0 0 0,-1 0-2,1 0 1,0 0-2,0 0-1,0 0 1,0 0-4,0 0 2,0 0-3,0 0-9,-3 0-30,3 0-73,0 0-74,-4 0-54,4 0-99,-4-1-137,-1 1-132,-5-2-13,-6-2 29,-5 3 29,-8 1 87</inkml:trace>
          <inkml:trace contextRef="#ctx0" brushRef="#br0" timeOffset="-2039.6353">6944 10497 28,'27'2'434,"-1"-2"58,-7 0 32,-1 0 16,-5-2-129,-1 2-184,-4 0-106,-3 0-55,3-4-27,-3 4-13,2 0-9,-6 0-2,-1 0-6,5 4 0,-2-4-1,0 0-6,-1 0-2,-2 0 1,0 0 0,3 0 0,-1 0-2,-2 0 2,0 0-1,0 0 0,0 0 4,0 0 3,0 0 6,0 0 6,0 0 7,0 0 7,0 0 4,0 0 2,0 0 0,-2 0-2,2 0-5,0 0-1,-3 0-8,1 0-5,2 0-4,-3 0-5,6 0-1,-3 0-1,2 0 0,-2 0-1,0 0 1,0 0 0,0 0-3,0 0 0,0 0 2,0 0-2,0 0-4,0 0 1,0 0 2,0 0-1,0 0-2,0 0 1,0 0 5,0 0 2,0 0 4,0 0 3,0 0 5,0 0 6,0 0 0,0 0 0,0-4 0,0 4 1,0 0-5,3 0-3,-3 0-2,0 0-5,0 0-4,0 0-1,0 0-3,0 0-4,0 0 2,0 0 1,0 0-2,0 0-3,0 4-7,-3-4-39,3 0-38,-5 0-80,-3-4-162,-8 4-167,-10 0-83,-7-1-12,-7-2 15,-7-1 63</inkml:trace>
          <inkml:trace contextRef="#ctx0" brushRef="#br0" timeOffset="-7397.412">5813 9845 276,'30'-12'472,"4"4"39,-8-4 23,-5 1-22,-2 4-216,-5 2-94,-1 2-24,-5-2-4,-3 3-3,3-2-4,-3 3-17,-5 1-35,3 0-43,-6 1-30,-2 5-9,-8 0-3,-3 5 11,-2-1 9,-2 6 8,-1-5 4,-5 5-1,0-3-5,4 3 0,-7 2-5,3-6-6,1 6-6,1-5-3,1 1-4,-1 0-8,6 0-4,1-2-8,-2 0-5,6 0-2,0-4-3,3 5-2,-1-5-10,1 0-75,2 0-89,0-3-83,5 0-141,-2 0-152,5-3-129,0-2 9,5-2 50,3 2 60,5-5 132</inkml:trace>
          <inkml:trace contextRef="#ctx0" brushRef="#br0" timeOffset="-1248.8841">6243 10505 378,'0'0'497,"0"-1"34,0 1 16,-3-4-73,-1 3-222,0 1-124,4-2-63,-2-2-35,-1 4-16,0-1-7,-2 1-5,5-3-2,-3 3-20,-2 0-58,5-3-96,-2 3-113,-1 0-129,0 0-64,-2-1-23,3 1 43,-9-4 86</inkml:trace>
          <inkml:trace contextRef="#ctx0" brushRef="#br0" timeOffset="-6736.8715">6511 9925 139,'6'-6'442,"-4"-2"44,3 1 22,3 3 12,-4-4-207,8 4-140,-3 0-73,4 0-38,3-1-19,5 3-6,1-1-9,7 1-7,5 2-7,3 0-5,1 0-5,4 2-2,0 1-3,-2-1-10,0 0-64,0 1-114,-6 1-146,0-4-102,-6 1-55,-2 2-20,-2-3 47,-3 0 107</inkml:trace>
          <inkml:trace contextRef="#ctx0" brushRef="#br0" timeOffset="-6098.2368">7518 9686 304,'7'-1'366,"-4"-2"28,2 0 26,1 2-119,-6-3-78,2 1-39,3 3-21,-5-1-18,3 1-24,0 0-27,-3 0-28,6 0-24,2 0-15,4 1-9,2 2 0,2-3-5,2 5-1,3 1-2,-1-5 2,6 6-1,-2 0 0,-1 1 7,2 3-3,-4-2 5,3 6-2,-3-2 4,0 2 5,-3 2 1,-1 4 24,-4 2 17,3-3 11,-3 3 9,-3 1 9,-2 2 8,-5-3-7,-3 2-8,-3 3-3,-5-2-4,-2 0-11,-6 1-12,3-2-10,-8 1-11,0 1-12,-4-4-6,-3 1-5,-5-3-5,-7 1-42,-7-3-85,-4 0-73,-4-4-159,-9-3-195,-7-1-112,-9-2-25,-2-1 50,-3-3 54,-6-1 147</inkml:trace>
        </inkml:traceGroup>
        <inkml:traceGroup>
          <inkml:annotationXML>
            <emma:emma xmlns:emma="http://www.w3.org/2003/04/emma" version="1.0">
              <emma:interpretation id="{C4BC4F15-0336-4731-A7FA-5FA4196CB562}" emma:medium="tactile" emma:mode="ink">
                <msink:context xmlns:msink="http://schemas.microsoft.com/ink/2010/main" type="inkWord" rotatedBoundingBox="19776,15599 22037,15675 22017,16270 19755,16193"/>
              </emma:interpretation>
              <emma:one-of disjunction-type="recognition" id="oneOf2">
                <emma:interpretation id="interp10" emma:lang="en-IN" emma:confidence="0">
                  <emma:literal>+</emma:literal>
                </emma:interpretation>
                <emma:interpretation id="interp11" emma:lang="en-IN" emma:confidence="0">
                  <emma:literal>-</emma:literal>
                </emma:interpretation>
                <emma:interpretation id="interp12" emma:lang="en-IN" emma:confidence="0">
                  <emma:literal>_</emma:literal>
                </emma:interpretation>
                <emma:interpretation id="interp13" emma:lang="en-IN" emma:confidence="0">
                  <emma:literal>=</emma:literal>
                </emma:interpretation>
                <emma:interpretation id="interp14" emma:lang="en-IN" emma:confidence="0">
                  <emma:literal>€</emma:literal>
                </emma:interpretation>
              </emma:one-of>
            </emma:emma>
          </inkml:annotationXML>
          <inkml:trace contextRef="#ctx0" brushRef="#br0" timeOffset="1586.7053">10557 10068 44,'8'-7'327,"3"-1"34,-1 1 21,1-4-5,-5 7-124,6-4-62,-3 5-26,3-2-9,-3-1-4,-1 1-13,-3 2-16,3 3-28,-3-4-21,1 3-21,-4-2-10,1 3 0,-1-1 3,-2 1 12,3 0 7,-3 0 6,0 0 0,0-3 5,0 3-7,0 0-7,0 0-6,0 0-7,0 0-10,-3 0-7,3 0-8,0 0-8,0 0-5,-5 3-6,3-3 0,-9 1 0,-2 2 5,-3 2 7,-5-2 11,-4 2 27,-6 2 30,-3 0 21,-7 4 19,-1-3 7,-1 4 8,-7 0-10,-5 2-17,-1-1-10,-3 4-11,-4-2-1,-4 4-7,-2-1-7,-2 1-3,-1-2-8,3 2-1,-5 1-12,2-1 1,-3 3 3,6-3-1,-2-3-1,2 2-3,2-3-4,4 0-6,4 0-9,3-3-4,3 3-1,1-3-1,4-1 0,3-3-1,4 1-1,2 0-4,6-2-3,2-4-2,2 6-3,3-6-1,2 3 0,2-5 1,6 3-3,1 0-2,9-4-2,-2 3 2,3-2-2,4-1 0,-3 0 2,1 4-1,3-4 0,-1 0 0,1 0-2,0 2-1,0-2-1,0 0 0,0 0-1,0 0 0,0 0 0,0 0-2,0 0-6,0 0-18,0 0-40,-4 0-111,4-2-169,-1-2-250,-6 3-233,-5-2-103,-9-5-29,-10 5 78,-15-8 151,-17 6 240</inkml:trace>
          <inkml:trace contextRef="#ctx0" brushRef="#br0" timeOffset="975.0436">9535 9986 215,'0'-4'385,"3"-1"24,-3 1 17,0-1-62,5 2-147,-2-1-65,-1 1-22,1-1-5,0 2-3,-1-1-3,4 2-15,-6-2-16,2 3-19,3-3-8,-5 2 2,3 1 4,-3-4 2,0 4 3,0 0-4,3 0-2,-3 0-6,0 0-3,0 0-6,0 0-4,0 0-7,0 0-8,0 0-10,0 0-10,0 0-5,0 0-5,0 0-1,0 0-2,2 4-1,2-3 7,0 2-1,5 1 1,-2 3 0,1-2 8,1 2-1,1 0 4,1 2 2,-1 0 14,-2 2 11,3 1 9,-1 0 7,1 2 10,-1 2 3,2-1-10,-2 4-6,5-3-5,-9 1 7,5 2-3,-1 3 1,-2-2 4,5 2 0,-2-1-2,-1-1-12,2 2-7,-4-2-5,2-1-6,-2 0-6,0-2-1,3 2-4,-6-1 3,0-5 0,0 1 0,3 0 4,-3-4-2,1 1-2,-4-2 0,6-1-3,-4-3-4,1 2-3,3 0-3,-3-3 2,-2 0-3,2-1 3,-2-2-2,0-1 4,-1 4-1,1-2 3,-1-2-2,1 0-4,2-2-6,0-2-18,3 3-60,-2-5-104,-1 1-86,0 2-72,0-4-111,-1-2-122,4 4-102,-3-5 21,2 1 42,-3 0 48,6-3 101</inkml:trace>
        </inkml:traceGroup>
      </inkml:traceGroup>
    </inkml:traceGroup>
  </inkml:traceGroup>
</inkml:ink>
</file>

<file path=ppt/ink/ink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40:38.77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86338CB-8A87-4266-865B-737739E3EFEB}" emma:medium="tactile" emma:mode="ink">
          <msink:context xmlns:msink="http://schemas.microsoft.com/ink/2010/main" type="writingRegion" rotatedBoundingBox="2677,14934 13709,16508 13539,17700 2507,16127"/>
        </emma:interpretation>
      </emma:emma>
    </inkml:annotationXML>
    <inkml:traceGroup>
      <inkml:annotationXML>
        <emma:emma xmlns:emma="http://www.w3.org/2003/04/emma" version="1.0">
          <emma:interpretation id="{92819D3B-2A7D-4792-9416-BDAEA84EE8B9}" emma:medium="tactile" emma:mode="ink">
            <msink:context xmlns:msink="http://schemas.microsoft.com/ink/2010/main" type="paragraph" rotatedBoundingBox="2677,14934 13709,16508 13539,17700 2507,16127" alignmentLevel="1"/>
          </emma:interpretation>
        </emma:emma>
      </inkml:annotationXML>
      <inkml:traceGroup>
        <inkml:annotationXML>
          <emma:emma xmlns:emma="http://www.w3.org/2003/04/emma" version="1.0">
            <emma:interpretation id="{5653DD30-948D-41D8-B1D4-5675D76F1BE7}" emma:medium="tactile" emma:mode="ink">
              <msink:context xmlns:msink="http://schemas.microsoft.com/ink/2010/main" type="line" rotatedBoundingBox="2677,14934 13709,16508 13539,17700 2507,16127"/>
            </emma:interpretation>
          </emma:emma>
        </inkml:annotationXML>
        <inkml:traceGroup>
          <inkml:annotationXML>
            <emma:emma xmlns:emma="http://www.w3.org/2003/04/emma" version="1.0">
              <emma:interpretation id="{D41DAAAE-52C6-4F10-8025-A491D37FBAAE}" emma:medium="tactile" emma:mode="ink">
                <msink:context xmlns:msink="http://schemas.microsoft.com/ink/2010/main" type="inkWord" rotatedBoundingBox="2677,14934 13709,16508 13539,17700 2507,16127"/>
              </emma:interpretation>
              <emma:one-of disjunction-type="recognition" id="oneOf0">
                <emma:interpretation id="interp0" emma:lang="en-IN" emma:confidence="0">
                  <emma:literal>aims-Tim.</emma:literal>
                </emma:interpretation>
                <emma:interpretation id="interp1" emma:lang="en-IN" emma:confidence="0">
                  <emma:literal>Gains-Xian.</emma:literal>
                </emma:interpretation>
                <emma:interpretation id="interp2" emma:lang="en-IN" emma:confidence="0">
                  <emma:literal>Gains-Tim.</emma:literal>
                </emma:interpretation>
                <emma:interpretation id="interp3" emma:lang="en-IN" emma:confidence="0">
                  <emma:literal>aims-Xian.</emma:literal>
                </emma:interpretation>
                <emma:interpretation id="interp4" emma:lang="en-IN" emma:confidence="0">
                  <emma:literal>aims-c.a.</emma:literal>
                </emma:interpretation>
              </emma:one-of>
            </emma:emma>
          </inkml:annotationXML>
          <inkml:trace contextRef="#ctx0" brushRef="#br0">-7680 10345 336,'-6'0'447,"-1"0"31,2 0 12,1 0-85,-1 0-186,0-3-103,2 3-57,0 0-29,1 0-14,2 0-10,0 0-12,0 0-20,0 3-54,2-3-75,4 0-93,-1 0-119,3-3-60,5 2-13,4-2 32,9-2 68</inkml:trace>
          <inkml:trace contextRef="#ctx0" brushRef="#br0" timeOffset="-1368.03">-6469 9975 158,'21'-14'447,"0"-2"43,0 0 22,0 2 13,-4-1-213,4 0-135,2 5-69,4-2-40,0 3-17,5 0-13,-4 4-11,-1 1-10,-1 0-7,-5 4-8,-4 1 0,-7 2 1,1 3-2,-9 4 0,-4-1 1,-9 3-1,-4-1-1,-4 1 0,-7-1-3,-2 1 3,2-1-1,-1 0 2,-1-3 2,3 1-3,4-2 0,2 1 0,2-4 0,6 1 0,5-1 0,3 2 3,6-2 12,3 1 11,9-2 9,2 5 9,4-4 8,5 3 3,-4 1-4,4-1-6,1 1-5,-7 0-3,0 3 1,0-3-2,-6 1-2,-1 1-2,-5-1 0,-3 0-6,-2-1-9,-3 3-4,-5-4-5,-6 1 3,-4 3-4,-4-3-1,-6-1 0,-3 0 6,-9 2-5,-1-1-2,-7-4-5,-2 3-45,7-2-44,-5-2-118,2 1-162,-2-4-143,10-3-78,-2 2 3,8-4 20,11 0 106</inkml:trace>
          <inkml:trace contextRef="#ctx0" brushRef="#br0" timeOffset="1414.1182">-2665 10241 21,'-6'0'212,"1"0"10,4 0-6,-3 0-76,1 0-52,3 0-25,-1 0-10,1 0-7,-4 0-2,4 0-9,0 0-8,0 0-14,0 0-7,0 0-10,0 0-16,0 4-32,-3-4-43,1 0-83,-2-4-43,-3 4-19,1 0 6</inkml:trace>
          <inkml:trace contextRef="#ctx0" brushRef="#br0" timeOffset="1838.4356">-6055 10500 203,'-1'0'274,"1"-1"-39,-7 1-58,2 0-191,-3 0-161,7 0-77,-7 0-4</inkml:trace>
          <inkml:trace contextRef="#ctx0" brushRef="#br0" timeOffset="4282.8154">-3685 10012 223,'13'-8'398,"0"0"40,-5 4 34,-4-4-64,0 4-125,-1-1-85,-3 3-51,-3-3-31,-1 1-24,4 1-14,-4 0-13,4 1-4,-2 2-1,2-2 4,-3 0 2,0 2-1,3-3-4,0 3-9,-2 0-6,-1 0-10,-2 3-9,-3-3-4,-5 2-2,-4 0 0,-12 3 7,-8-1 28,-3 4 28,-13 1 34,-7 1 48,-7 2 22,-5 4 12,-8-1-5,-2 4-14,-7 0-21,-4 1-38,-6 0-17,4 4-13,2 1-20,0-5-12,7 3-13,7-2-14,5-2-8,7 3-7,7-7-4,6 1 3,11-1-1,1-2-4,8-1 2,8 0-3,4-5 0,1 1-8,5-3 0,3 1-3,4-2 4,1-1-3,3-2 0,-2 3 1,3-4-1,0 0 3,3 0 2,1 3-4,-3-3 0,1 0 3,2 0-5,0 4-8,-3-4-51,0-4-132,3 4-128,0-3-220,3 3-217,-3-5-108,-5-1-15,-6-1 100,-10 2 113,-13-3 208</inkml:trace>
          <inkml:trace contextRef="#ctx0" brushRef="#br0" timeOffset="23480.4736">-7547 9865 97,'-3'-2'301,"1"2"22,-1 0 11,0-2-77,1 2-100,2 0-67,-3-2-29,3 2-8,-3 0-1,3 0 3,0 0 2,0 0-3,-2 0-7,2 0-6,0 0-10,0 0-9,0 0-5,0 0-3,0 0-4,0 0-1,0 0-3,0 0 2,0 0 3,0 0 1,0 0 5,0 0 6,0 0 8,0 0 5,0 0 8,0-3 6,0 3-1,0 0 2,0 0-6,0 0-4,0 0-4,0 0-4,0 0-2,0 0 1,0 0-1,0 0 0,0 0-1,0 0-4,-3 0-3,2 0-6,1 0-6,0 0-2,0 0-1,0 0-2,0 0-2,0 0 0,0 0-1,0 0 3,0 0-4,0 0-1,0 0 1,0 0-1,0 0 1,0 0-4,0 0 2,0 0 0,0 0-3,0 0 0,0 0 3,0 0 0,0 0 0,0 0 0,0 0 2,0 0-1,0 0-1,0 0 2,0 0-1,0 0 1,0 0-2,0 0 1,0 0 2,0 0-1,0 0-2,0 0 0,0 0 0,0-2 0,0 4 0,0-2 0,0 0 0,0 0 0,0 0 0,0 0 2,0 0 2,0 0-3,0 0 3,0 0-2,0 0 0,0 0 0,0 0-1,0 0 0,0 0-1,0 0 3,0 0-2,0 0 0,0 0 1,0 0 1,0 0 1,0-2-1,0 2 1,0 0-1,0 0-1,0 0-2,0 0-2,0 0 7,0 0-4,0 0 1,0 0 1,0 0 0,0 0-3,0 0-6,0 0 4,0 0 2,0 0 0,0 0 0,0 0 0,0 0 2,0 0 2,1 0-3,-1 0 0,0 0-1,0-2 0,0 2 0,0 0 0,0 0 0,0 0-1,0 0 0,0 0-3,0 0 4,3 0 0,-3 2 0,0-2 0,0 0 0,0 0 4,0 0-3,0 0 0,0 0-1,0 0 0,0 0 0,0 0-1,0 0 1,0 0 0,0 0 0,0 0-2,0 0-1,0 0 3,0 0 0,0 0-2,0 0 2,0 0 4,0 0-1,0 0-2,0 0-1,0 0 1,0 0 1,0 0-2,0 0-2,0 0 3,0 0 0,0 0-2,0 0-1,0 0 2,0 0 0,0 0-3,0 0 2,0 0 1,0 0-2,0 0 2,0 0 0,0 0 0,0 0 0,0 0 0,0 0 0,0 0 2,0 0 1,0 0-3,0 0 0,0 0 0,0 0 1,0 0-3,0 0-2,0 0 4,0 0 2,0 0-2,0 0 1,0 0 1,0 0 0,0 0-1,0 0 0,0 0-1,0 0-2,0 0 1,0 0 0,0 0 0,0 0-1,0 0 2,0 0 1,0 0 0,0 0 0,0 0 0,0 0-1,0 0 0,0 0 0,0 0 0,0 0-1,0 0-1,0 0 2,0 0 0,0 0 0,0 0 0,0 0 0,0 0 0,0 0-1,0 0-1,0 0 2,0 0 0,0 0 0,0 0 0,0 0 0,0 0 2,0 0 0,0 0-2,0 0 0,0 0 0,0 0 0,0 0 0,0 0 0,0 0-1,0 0 0,0 0-1,0 0 2,0 0 0,0 0 0,0 0 0,0 0 6,0 0-4,0 0-2,0 0 2,0 0-3,0 0 1,0 0-3,0 0 2,0 0 2,0 0-1,0 0 0,0 0 0,0 0 0,0 0-6,0 0 2,0 0 0,0 0 4,0 0 0,0 0 0,0 0 4,0 0-2,0 0-2,0 0 0,0 0 0,0 0 0,0 0-1,0 0 2,0 0 1,0 0-2,0 0 0,-3 0 0,3 2 0,0-2-2,0 0 2,0 0 0,0 0 0,0 0 0,0 0 0,0 0 2,0 0-4,0 0 4,0 0 1,0 0-4,0 0-1,0 0 2,0 0 2,0 0 0,0 0-2,0 0 0,0 0 2,0 0-3,0 0 1,0 0-5,0 0 3,0 0 2,0 0 0,0 0 2,0 0-2,0 0 4,0 0-2,0 0-2,3 0 0,-3 0 0,0 0-1,0 0-1,0 0-1,0 0 3,0 0-2,0 0 2,0 0 0,0 0 2,0 0-2,0 0 0,0 0 0,0 0 0,0 0 0,-4 0 0,4 0 2,0 0-2,-4 0 0,8 0 0,-4 0-2,0 0 2,1 0-2,2 0 2,-3 0 0,0 0 2,0 0-2,0 0 0,0-2 0,0 2 0,0 0 0,0-2 0,0 4 0,0-2 0,0 0 0,0 0 2,0 0-2,0 0 0,0 0-2,0 0 2,0 0 2,0 0-4,0 0 2,0 2-2,0-2 2,0 0 0,0 0 2,0 0 2,0 0-4,0 0 2,0 0-2,0 0 0,0 0-4,0 0 2,0 0 2,0 0 0,0 0 0,0 0 0,0 0 3,0 0-4,0 0-1,0 0 0,0 0 0,0 0 2,0 0 1,0 0 0,0 0 1,0 0 2,0 0-1,0 0-3,-3 0-1,3 0 1,-1 0 0,-6 0-2,7 0 0,-1 0 0,2 0 2,-1 0-2,3 0 1,1 0 2,-4 0-1,0 0 2,0 0 1,0 0-3,-4 0 0,1 0-3,2 0 3,1 0 0,1 0-2,-1 0 4,3 0-2,1 0 4,-4 0-3,0-2-1,0 2 1,0 0-3,0 0 1,0 0 0,0 0 1,0 0-2,0 0 2,0 0 0,0 0 2,0 0-1,0 0-1,0 2 1,0-2 1,0 0-1,0 0-2,0 0 0,0 0 1,0 0-1,0 0 0,0 0 0,0 0 1,0 0 0,0 0 2,0 0-1,0 0-2,0 0 0,0 0-2,0 0 3,0 0-2,0 0 2,0 0 0,0 0 0,0 0 2,0 0-2,0 0 0,-4 0 3,1 0 0,3 0-3,7 0 0,-7 0-1,1 0-2,2 0-1,-3 0 1,0 0 2,0 0-1,0 0 4,0 0-1,0 0 1,0 0-1,0 0-1,0 0 2,0 0-2,0 0 2,0 0-2,0 0 1,0 0-1,0 0 1,0 0-3,0 0 2,0 0 2,0 0-2,0 0-1,0 0 1,0 0 0,0 0-1,0 0-3,0 0 3,0 0 1,0 0-1,0 0 1,0 0 0,0 0 2,0 0 0,0-2 0,0 2 0,0 0 0,0 0-1,0 0-2,0 2-1,0-2 1,0 0-2,0 0 1,0 0 2,0 0 2,0 0-2,0 0 0,0 0 0,0 0 0,0 0 0,0 0-2,0 0 2,0 0 0,0 0 0,0 0 0,0 0 2,0 0-2,0 0 0,0 0 2,0 0-2,0 0 0,0 0 1,0 0-1,0 0 0,0 0 0,0 0 0,0 0 0,0 0 0,-3 0 2,3 0 0,0 0-2,0 0-2,0 0-1,0 0-1,3 0-2,-3 0-27,2 0-92,4-2-127,2 0-143,5-1-76,5-1-39,11-5 11,11-1 75</inkml:trace>
          <inkml:trace contextRef="#ctx0" brushRef="#br0" timeOffset="-1817.3913">-6891 10144 331,'0'-5'498,"0"-2"41,-1 4 31,-6-2-3,7-1-174,-1 1-92,-4 4-51,2-1-31,0 2-25,1 0-35,-1 2-53,1 3-28,-4 2-13,-1 0 0,1 1 0,-2 3-6,-2 1-9,1 0-11,1-1-11,-4 0-11,3 3-6,-2-2-5,-2 0-2,3 2-2,-1-3-2,-2 1-17,3-1-72,-1-2-85,5 1-63,-2-1-111,3-2-138,-3-2-129,0-3-27,0 0 31,3 1 35,0-3 98</inkml:trace>
          <inkml:trace contextRef="#ctx0" brushRef="#br0" timeOffset="-1068.7589">-5816 9915 215,'32'-15'482,"-7"0"43,-5 3 22,-4-2 19,-3 4-230,0 1-122,0 1-57,-5 1-27,-2-1-16,6 5-16,-4 2-17,1-3-21,2 8-7,2 0 7,2 4 17,-2 3 17,-1 2 17,3 1 11,-2 4-10,-7 4-15,2 0-17,-5-2-16,-6 0-23,2 4-11,-7-1-8,-5-1-9,0-2 0,-8 1-4,-5 0 9,-6-4-7,-3 2-1,-10-1-3,-3-2-58,-11-1-91,-7-2-76,-2-2-145,-5-3-183,-8 1-133,-10-2-19,-4-3 52,-1-3 50,0 2 134</inkml:trace>
          <inkml:trace contextRef="#ctx0" brushRef="#br0" timeOffset="-2059.5463">-7685 9724 276,'-17'-3'412,"1"3"38,1-2 36,2-1-86,-1 3-123,1 0-85,7-4-42,-2 0-22,3 1-10,5 2-5,0-3 1,5 1 11,3-2 12,4 2 7,3 0-5,11-1-7,6 1-16,3 2-14,10-3-25,-2 4-26,7 0-15,-2 0-11,2 4-9,0 0-4,-9 0-7,-1 3-2,-3 0 3,-6 2-5,-7 3 3,-3 2 0,-8 0 4,-12 1 1,-2 4 1,-16-1 5,-8 1-2,-12 1-2,-11-1 0,-7-1 0,-7 1-2,-3-4-2,1 3 6,-1-5 4,4 1 10,3-2 9,6 0 16,6 0 5,1-3 4,10-1 3,1-1-4,8 0-8,5 1-11,4-4-4,2 2-5,9-1-8,0 2-1,12-6 1,4 3-1,6 3-5,9-4-1,4 2-4,6-3-5,4 3-3,8-1-7,5 1-32,0-1-98,2 1-104,1 0-101,1 0-146,2-1-157,-5 1-96,0-1 30,-7 0 66,1 2 79,-4-1 142</inkml:trace>
          <inkml:trace contextRef="#ctx0" brushRef="#br0" timeOffset="2160.7312">-8014 10526 271,'-25'0'437,"10"0"19,-4 0-15,5 0-86,1 0-208,2 0-113,1 0-64,5-2-24,-1 2 5,4 0 1,2 0-16,0 2-31,0-2-42,5 0-65,0 0-85,-2 0-29,2 4-2,0-4 19</inkml:trace>
          <inkml:trace contextRef="#ctx0" brushRef="#br0" timeOffset="3783.4602">-4522 9948 174,'0'-6'361,"-5"5"29,1-3 15,1-3-62,2 6-121,-4-3-66,-2-2-27,3 5-6,-1-6-3,2 3-2,1 1-12,-4 2-15,4-2-15,2 2-14,-3-2-5,1 3 7,-4-4 14,6 3 16,-2 1 22,2 0 22,-3-3 10,0 3 12,3 0 1,0 0-5,0 0-13,-2 0-18,-1 0-14,3 0-21,0 0-20,0 0-11,0 0-14,0 0-11,0 0-12,0 0-5,0 0-7,0 0-6,0 0-4,0 0-3,0 0 0,0 0-5,3 0 1,-1 0-2,-2 3-2,3 2 5,0-1 1,-3 0 6,0 7 1,2 0 3,4 17 9,-1-12-7,-3 3 2,6 1 6,3 5 4,-3-2 0,5 2 3,0-2 4,1 3-4,-1 1-2,0-3-7,3 2-1,0-1-3,-7-2-2,4 0 0,0-1-2,-2-1 1,-6-2 1,0-2 2,0 1-1,-2-6-2,0 3-2,-3-3 0,0-3 0,0 1-1,0-3-3,0-3 0,0 1 2,0-1 4,0-1 1,0-1 1,0 1 7,0-3 4,0 0 0,2 0-1,-2 0-7,0 0-3,0-3-14,0 1-76,0-3-116,-2 0-91,2-1-141,0-1-170,2-1-142,-2-1-11,6-1 71,1-1 65,4-1 133</inkml:trace>
          <inkml:trace contextRef="#ctx0" brushRef="#br0" timeOffset="-628.4464">-7728 9599 225,'16'-18'460,"-3"6"41,-4-7 25,0 4 3,-8 3-218,6-2-106,-7 3-46,-7 4-17,6-1-9,-11 1-3,-1-2-12,-1 6-17,-10-2-12,-5 3-9,-5-2-2,-1 8-7,-7-2 6,-4 4 11,-6 5 13,-5-3 3,1 6-1,-9 2-3,4 5 0,0-1-12,-4 6-21,5 0-12,4 4-9,-2 0-6,10 3-10,2 2-10,7 1-6,6 1-5,4 0-2,3-2-2,7 0-3,6-1 2,7 1-1,2 1 0,9-3-5,6-2-35,2 2-131,10-2-113,2-2-196,9-1-195,3-3-101,5-2-20,6 2 100,1-9 99,8-3 186</inkml:trace>
          <inkml:trace contextRef="#ctx0" brushRef="#br0" timeOffset="355.262">-5256 10259 137,'7'1'448,"-6"-1"42,-1 4 24,4-4 10,-1 0-205,-3 0-149,0 0-83,0 0-42,0 0-22,0 0-10,0 3-8,0-3-1,0 0-1,0 0-2,0 0-1,0 0 1,0 0-14,-3 1-35,-1-1-72,3 3-93,-2-3-110,-2-3-99,-3 3-44,3 0 12,-3-1 53,3 1 87</inkml:trace>
          <inkml:trace contextRef="#ctx0" brushRef="#br0" timeOffset="50639.5144">-595 10838 129,'2'-3'228,"2"-2"24,0 2-24,-1-1-11,-2 3 3,6-5 8,-6 5 9,4-2-2,2 2-17,-7-2-20,1 1-33,4-1-29,-2 3-27,1-2-9,-3 0 4,2 2 20,1-3 30,-4 3 29,1-2 24,2 2 9,-3-2 0,0 0-13,2 2-23,1-3-25,0 0-23,-1 2-20,1 1-15,-1-3-13,4 1-9,-6 2-6,2-3-9,1 3-8,-6-2-12,3 2-8,-2 0-10,2 0-7,2 0-5,-2 0-10,3 0-3,-1 2 0,-2 1-1,6-1 2,-6 5 0,2 0 8,1 2 2,-3 3 4,-3 3 3,1-3 3,-1 3 5,-5 1 3,6 0-1,-6 1-1,3-1-2,-1 1-8,4-5-1,-2 3-4,-3 0-1,6 0 0,-3-6-1,1 3 0,1 0-2,-1-2 1,3-1-3,-1-5 0,1 4-2,0-5 1,0 1 1,1-1 4,-1 1 5,0-3 9,0-1 13,0 0 6,3 0 1,-1 0 2,1 0-3,1-1-8,-3-3-13,6 2-5,-3 1 0,4-3-8,-3 1-4,3-2-1,-1 2-1,-1 2 0,-4-2 0,4-2 5,-1 3-3,-4 0-2,11-4 1,-3 5-2,3-2-1,-3-2-1,4 4-1,-2-2 2,2-2-1,2 1 2,1 1-1,0-1 1,4 1 1,1-2 0,5 1 0,0 0-1,3 0 1,4-3-2,-1 3 0,8-3 2,1 3-3,7 0 0,-2-4 2,1 5 1,1-1 0,3 0-3,-4-4 3,1 5 0,-5-1-3,-1 2 3,-7-3-1,-3 3 1,-4 0 0,-8 0 0,0 2 0,-7-3 2,-1 1-2,-4 2 0,-1 0 2,-1 0 0,-4 0-4,3 0 0,-5 0 2,6 0-1,-6 0 0,2 0 1,-2 0 0,3 0 0,-2 0 0,-1 0 0,0 0 0,0 0 0,0 0 0,0 0-1,0 0-3,0 0 1,0 0-1,0 0-14,0 0-30,4 0-71,-1 0-141,-2 0-126,3 2-175,-1-2-186,2 0-112,3 3-10,-2-3 108,13 0 102,-1 0 166</inkml:trace>
          <inkml:trace contextRef="#ctx0" brushRef="#br0" timeOffset="52104.072">1316 11348 215,'0'-3'310,"-2"-1"31,2 1 4,-3 2-63,0-2-54,3 2-31,0-2-12,3 0-8,-3 3-15,0-1-23,3-3-26,-3 1-16,2 3-11,-2 0-8,3-1-1,0 1 10,-3-3 15,0 3 10,2 0 8,-2 0 0,0 0-9,-2 0-15,2 0-18,0 0-19,0 0-21,0 0-17,0 0-9,2 0-4,-2 3-7,5-2 2,-2 2 4,0 2 2,-1 1 2,-2-1 3,3 2 4,-2 1 2,-1-1-1,0-1 1,-1 4-2,-2-4-3,3 4 0,-2-2-3,-1 1 1,0-2 0,-2 0 1,5-2-3,-2 2-2,2-4 1,0 2-3,0 1-2,0-5-5,0 3 4,0-3 3,0 1 1,0-2 16,0 4 32,0-4 26,2 0 17,3 0 6,3-4 4,4 4-12,8-2-30,2 1-24,4-4-18,8 3-8,2-3-7,6 1-7,1 1 2,4-2-2,3-1-3,-4 1-2,2 2 2,-1-1 2,-1 1-1,-4-2 0,0 1 2,-4 1 2,-1-1 2,-6 3 2,-6-3 8,0 1 7,-5 0 8,-5 3 8,1-1 6,-7 1 4,3 0-2,-4-3-6,-3 3-3,-1 0-13,0 0-8,-3 0-7,6 0-7,-7 0-4,0 0 3,1 0-6,-1 0-27,0-2-96,0 2-132,0 0-108,0 0-193,5 0-191,1 0-83,7 0 42,0 0 101,8-3 96,1 2 179</inkml:trace>
        </inkml:traceGroup>
      </inkml:traceGroup>
    </inkml:traceGroup>
  </inkml:traceGroup>
</inkml:ink>
</file>

<file path=ppt/ink/ink6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41:25.23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7E126B5-AF88-4A91-9FF0-E9FA51D0A6FC}" emma:medium="tactile" emma:mode="ink">
          <msink:context xmlns:msink="http://schemas.microsoft.com/ink/2010/main" type="writingRegion" rotatedBoundingBox="9649,16920 23925,17538 23861,19007 9585,18389"/>
        </emma:interpretation>
      </emma:emma>
    </inkml:annotationXML>
    <inkml:traceGroup>
      <inkml:annotationXML>
        <emma:emma xmlns:emma="http://www.w3.org/2003/04/emma" version="1.0">
          <emma:interpretation id="{32F709FA-2695-4CD0-A98C-54C22C6C9A04}" emma:medium="tactile" emma:mode="ink">
            <msink:context xmlns:msink="http://schemas.microsoft.com/ink/2010/main" type="paragraph" rotatedBoundingBox="9655,16909 12974,17092 12936,17786 9617,17602" alignmentLevel="1"/>
          </emma:interpretation>
        </emma:emma>
      </inkml:annotationXML>
      <inkml:traceGroup>
        <inkml:annotationXML>
          <emma:emma xmlns:emma="http://www.w3.org/2003/04/emma" version="1.0">
            <emma:interpretation id="{4F4C19B0-07CE-4C76-B6FC-E66E15671F0E}" emma:medium="tactile" emma:mode="ink">
              <msink:context xmlns:msink="http://schemas.microsoft.com/ink/2010/main" type="line" rotatedBoundingBox="9655,16909 12974,17092 12936,17786 9617,17602"/>
            </emma:interpretation>
          </emma:emma>
        </inkml:annotationXML>
        <inkml:traceGroup>
          <inkml:annotationXML>
            <emma:emma xmlns:emma="http://www.w3.org/2003/04/emma" version="1.0">
              <emma:interpretation id="{2AC1A6B9-80D2-47D1-9EB8-D4551DCCF6D5}" emma:medium="tactile" emma:mode="ink">
                <msink:context xmlns:msink="http://schemas.microsoft.com/ink/2010/main" type="inkWord" rotatedBoundingBox="9655,16909 12974,17092 12936,17786 9617,17602"/>
              </emma:interpretation>
              <emma:one-of disjunction-type="recognition" id="oneOf0">
                <emma:interpretation id="interp0" emma:lang="en-IN" emma:confidence="0">
                  <emma:literal>ass</emma:literal>
                </emma:interpretation>
                <emma:interpretation id="interp1" emma:lang="en-IN" emma:confidence="0">
                  <emma:literal>Cist</emma:literal>
                </emma:interpretation>
                <emma:interpretation id="interp2" emma:lang="en-IN" emma:confidence="0">
                  <emma:literal>Ciss</emma:literal>
                </emma:interpretation>
                <emma:interpretation id="interp3" emma:lang="en-IN" emma:confidence="0">
                  <emma:literal>hiss</emma:literal>
                </emma:interpretation>
                <emma:interpretation id="interp4" emma:lang="en-IN" emma:confidence="0">
                  <emma:literal>cise</emma:literal>
                </emma:interpretation>
              </emma:one-of>
            </emma:emma>
          </inkml:annotationXML>
          <inkml:trace contextRef="#ctx0" brushRef="#br0">-1131 11558 365,'-16'-6'476,"0"2"35,3 0 20,4 0-92,-1 1-183,2-1-111,-3 3-55,3-2-23,3-1 7,0 4 12,0-5 11,2 3 3,1 0 5,2-1 7,0 0 7,2 2 3,-2-2 2,3 1 2,-1 0-5,6-1-19,0 1-27,2-1-22,9-1-16,-2 2-14,7-1-3,-1 1-6,3 0 9,6-1 2,-2 1 0,1 2 9,6-2 1,-4 2 3,-2 0-8,-2 2-4,0 0-9,-9 1-5,0 1-5,-4 1 3,-5 2 0,-6 2 5,-5 1 4,-5 3 8,-10-2 4,-2 1 2,-4 2 5,-6 1 8,-5-3 6,1 1 1,-6 2 6,4-4-4,2-1-3,2 4-13,0-2-9,4-4-8,4 3-12,3-1-4,2-1 4,3-1-1,4 1 1,4 0-2,2-2-2,6 0 3,2 0-2,4-1 1,10 4-1,2-6-2,5 3-1,1-2-16,5 2-80,4-1-136,1-1-94,1-2-140,4 1-159,-1 0-146,1-3-8,-2 2 87,0 1 72,-1-3 126</inkml:trace>
          <inkml:trace contextRef="#ctx0" brushRef="#br0" timeOffset="248.1743">-301 11814 42,'8'-4'544,"-2"-2"121,-1 1 65,-4-2 44,-1 2-84,0 2-180,0-1-151,0 1-99,-1-1-53,-2 4-37,3-1-39,0 1-49,-2 0-37,2 1-23,-6 3-10,1 3-5,-3 0-3,0 0 4,-2 1-2,1 4 0,0 0 0,-2 0 0,-2-1-1,4 1 0,-4-2-2,0 1-3,-3 0-8,3-1-15,0 2-69,2-5-119,2-1-90,1 1-113,0-2-149,6-1-158,-5-1-30,7-1 66,0-2 60,9 0 103,2-2 145</inkml:trace>
          <inkml:trace contextRef="#ctx0" brushRef="#br0" timeOffset="1350.0963">-678 11338 272,'0'-11'465,"3"2"37,-3-1 24,0 1-32,-3-1-212,-1 4-112,0-1-58,2 3-25,-6-2-15,-3 4-10,-2 0-7,-2 2-8,-12 2-11,-7 6 4,-4 1 30,-10 2 42,-7 5 48,-4 3 44,-8 2 35,-4 0 16,2 3-25,-2 2-40,2 4-35,2-5-42,4 3-37,7-1-31,3 2-13,10-2-12,6-1-11,10 1-8,8 3-4,6-3-19,13 1-88,5-2-120,14 2-112,6-2-177,6-4-189,7-1-85,7 0 36,2-2 91,4-1 98,7-2 168</inkml:trace>
          <inkml:trace contextRef="#ctx0" brushRef="#br0" timeOffset="642.5929">302 11664 328,'26'-11'507,"6"-1"43,-7 1 25,1 2-44,3-3-227,-2 5-129,2-2-82,1 1-41,-2 4-20,-3-3-10,-4 4-7,-3 2-8,-5-3 1,0 4-4,-2 0-2,-5 0 0,2 0 0,-3 4 1,1 0-3,-6 0 0,0 3 0,-3-2 2,0 2-1,-3 0-1,-1 0 2,1 0-2,-1 0 0,6 2 0,-2-2 1,3 1-4,3 0 3,5 3 5,-2-3 1,2 3 3,5-1 5,0 2 19,0 0 13,0-1 8,-5-1 9,3 2 16,-6 3 10,-2-4 0,-3 1-4,-3 0 0,-2-1-3,-6 1-17,1-2-11,-6-1-8,0 0-10,-3-2-8,-9 1-7,1-3-6,-7 1-15,1-1-51,-4-2-72,3 1-59,4-1-97,1-2-150,3-1-153,4 0-44,2-1 27,11-2 27,6-1 87</inkml:trace>
          <inkml:trace contextRef="#ctx0" brushRef="#br0" timeOffset="937.802">1277 11637 161,'37'-11'478,"-10"3"50,1-1 26,-3 2 16,1-1-210,0 4-155,-4-1-92,-1 1-42,0 4-11,-2 0 7,-4 2 32,4 4 37,-6 2 30,0 1 40,-4 6 23,-4 1 6,1 0-25,-6 6-26,-6-2-27,-4 3-38,-6 0-33,-1 1-22,-7-2-15,-4 2-16,-5-1-10,-4-2-4,-5-2-8,-1 0-9,-9 0-54,-2-4-117,-6 0-102,1-2-109,-7-4-158,-3 1-183,-3-3-50,-6-2 63,0-1 71,-5-4 91,-2 0 151</inkml:trace>
        </inkml:traceGroup>
      </inkml:traceGroup>
    </inkml:traceGroup>
    <inkml:traceGroup>
      <inkml:annotationXML>
        <emma:emma xmlns:emma="http://www.w3.org/2003/04/emma" version="1.0">
          <emma:interpretation id="{BE06F8CC-9785-46FA-B573-0BC37B328A00}" emma:medium="tactile" emma:mode="ink">
            <msink:context xmlns:msink="http://schemas.microsoft.com/ink/2010/main" type="paragraph" rotatedBoundingBox="10072,17742 23890,18340 23861,19007 10043,18409" alignmentLevel="2"/>
          </emma:interpretation>
        </emma:emma>
      </inkml:annotationXML>
      <inkml:traceGroup>
        <inkml:annotationXML>
          <emma:emma xmlns:emma="http://www.w3.org/2003/04/emma" version="1.0">
            <emma:interpretation id="{05357B8C-971D-4C72-AFFD-714A6B9775FF}" emma:medium="tactile" emma:mode="ink">
              <msink:context xmlns:msink="http://schemas.microsoft.com/ink/2010/main" type="line" rotatedBoundingBox="10072,17742 23890,18340 23861,19007 10043,18409"/>
            </emma:interpretation>
          </emma:emma>
        </inkml:annotationXML>
        <inkml:traceGroup>
          <inkml:annotationXML>
            <emma:emma xmlns:emma="http://www.w3.org/2003/04/emma" version="1.0">
              <emma:interpretation id="{5A00BB40-AF67-4DD2-9644-07652AC9BD96}" emma:medium="tactile" emma:mode="ink">
                <msink:context xmlns:msink="http://schemas.microsoft.com/ink/2010/main" type="inkWord" rotatedBoundingBox="10067,17865 12315,17962 12304,18211 10056,18114"/>
              </emma:interpretation>
              <emma:one-of disjunction-type="recognition" id="oneOf1">
                <emma:interpretation id="interp5" emma:lang="en-IN" emma:confidence="0">
                  <emma:literal>E</emma:literal>
                </emma:interpretation>
                <emma:interpretation id="interp6" emma:lang="en-IN" emma:confidence="0">
                  <emma:literal>4</emma:literal>
                </emma:interpretation>
                <emma:interpretation id="interp7" emma:lang="en-IN" emma:confidence="0">
                  <emma:literal>e</emma:literal>
                </emma:interpretation>
                <emma:interpretation id="interp8" emma:lang="en-IN" emma:confidence="0">
                  <emma:literal>=</emma:literal>
                </emma:interpretation>
                <emma:interpretation id="interp9" emma:lang="en-IN" emma:confidence="0">
                  <emma:literal>t</emma:literal>
                </emma:interpretation>
              </emma:one-of>
            </emma:emma>
          </inkml:annotationXML>
          <inkml:trace contextRef="#ctx0" brushRef="#br0" timeOffset="1730.3927">-1054 12174 352,'-42'0'531,"4"0"42,4 0 24,7-2-45,0 2-231,9-1-137,2 1-89,3 0-46,4 0-15,4 0 2,5 1 46,13 1 44,7-2 38,14 5 26,14-3 9,12 3-5,13 0-49,8-1-52,12 3-37,5 0-23,4 0-14,11 0-10,-8 1-7,5 3-2,-8-3-7,-4-1-79,-5 4-91,-6-3-73,-7 0-133,-8 1-140,-12-2-146,-6 0-4,-14-2 51,-8 2 53,-9-3 118</inkml:trace>
          <inkml:trace contextRef="#ctx0" brushRef="#br0" timeOffset="2197.7227">-950 12366 343,'-54'0'482,"7"0"35,9-4 19,-2 4-70,12 0-199,3 0-119,4 0-56,2 0-23,6 0-6,6-3 2,-1 3 2,0 0 13,5 3 49,6-3 62,7 0 45,6 4 27,10-3 13,7 1-3,11 3-44,10 1-67,12-1-54,8-4-34,9 5-20,7-1-13,11 2-8,3-2-5,6-1 5,-3 4-4,2-1-1,-3 0 0,-2-1-2,-6 0-4,-5-1-1,-3 2 3,-3 2-1,-13-6-2,-1 2 0,-12 1 0,-1-2 1,-7 0-1,-10 0 3,-5-2-2,-4-1 2,-3 3 1,-4-3 2,-1 2 1,-12-3 3,5 3 0,-9-3 1,1 0 0,-4 0-2,1 0-2,-2 0-3,-1 0-2,-5 0-3,1 0-5,3 0-5,-1 0-5,-3 0-1,0 0 0,0 0-4,0 0-4,0 0-6,-7 0-18,6-3-32,-7 0-68,-3 2-121,1-3-125,-3 1-94,0-2-151,-3-1-161,-5-2-47,4 1 61,-4-4 93,0 3 89,0-4 158</inkml:trace>
        </inkml:traceGroup>
        <inkml:traceGroup>
          <inkml:annotationXML>
            <emma:emma xmlns:emma="http://www.w3.org/2003/04/emma" version="1.0">
              <emma:interpretation id="{ED815699-7EC1-4A78-BFEC-26B1823F1F2A}" emma:medium="tactile" emma:mode="ink">
                <msink:context xmlns:msink="http://schemas.microsoft.com/ink/2010/main" type="inkWord" rotatedBoundingBox="14041,18029 15797,18190 15748,18731 13992,18570"/>
              </emma:interpretation>
              <emma:one-of disjunction-type="recognition" id="oneOf2">
                <emma:interpretation id="interp10" emma:lang="en-IN" emma:confidence="0">
                  <emma:literal>as,</emma:literal>
                </emma:interpretation>
                <emma:interpretation id="interp11" emma:lang="en-IN" emma:confidence="0">
                  <emma:literal>as.</emma:literal>
                </emma:interpretation>
                <emma:interpretation id="interp12" emma:lang="en-IN" emma:confidence="0">
                  <emma:literal>as;</emma:literal>
                </emma:interpretation>
                <emma:interpretation id="interp13" emma:lang="en-IN" emma:confidence="0">
                  <emma:literal>at,</emma:literal>
                </emma:interpretation>
                <emma:interpretation id="interp14" emma:lang="en-IN" emma:confidence="0">
                  <emma:literal>ass,</emma:literal>
                </emma:interpretation>
              </emma:one-of>
            </emma:emma>
          </inkml:annotationXML>
          <inkml:trace contextRef="#ctx0" brushRef="#br0" timeOffset="15421.6168">3645 12444 346,'-16'-4'396,"0"-1"24,3 0 10,1 0-127,2 1-114,-3 2-50,2-4-17,3 5-11,1-2 2,-1 1-15,0 2-19,4-3-25,-3 3-19,2 0-14,4 0-8,-6 0-6,-2 3-3,-7 2 0,-5-1 2,-6 3 2,-7 2 5,-3 3 16,-6 0 14,-7 2 33,-1 2 28,-4 0 22,0 2 19,1 2 10,-1-4-5,7 4-23,-2-1-25,4 3-25,3-3-23,6 1-22,3 1-12,5-2-8,7 1-5,2-1-5,11 2-42,6-3-70,3 1-50,11-3-103,5 0-148,6 2-166,7-4-53,7-2 27,5-2 24,11 0 88</inkml:trace>
          <inkml:trace contextRef="#ctx0" brushRef="#br0" timeOffset="13010.1116">3626 12457 161,'0'-1'336,"0"-3"56,0 3 45,0-1-61,0 0-68,0 2-54,3-3-34,0 0-30,-3 3-7,2-1 7,-2 1 18,0-3 30,3 3 18,-1-2 0,-2 2-25,3 0-38,0 0-48,-3 0-48,0 2-37,-6 1-16,1 1-6,-8 3 1,-8 1 0,-1 4-1,-7 0 6,-1 6-6,-7-5-6,0 3-11,3-2 0,-1 3-4,1-5-3,4 6-7,-2-3-1,6-3-4,0 3-2,2-4-5,6 1-39,1 0-104,4-3-102,2-2-87,4 1-138,4 0-143,6-4-103,2 0 25,8 3 65,5-6 66,7 2 125</inkml:trace>
          <inkml:trace contextRef="#ctx0" brushRef="#br0" timeOffset="13343.408">3873 12649 333,'15'-7'491,"-3"2"42,-4 1 20,4 0-47,-8 0-191,-2 0-82,5 1-34,-6 2-21,2-2-11,-3 3-13,-3 0-29,2 0-43,-11 3-40,-1 1-23,-3 0-8,2 4-5,-5-4-2,4 5-6,-1-2 2,0 3-2,2-1 2,3-1 4,2 1-3,5 2 9,4-3-3,4 3-1,0 0 1,4 0-4,0-3-1,1 4-1,-1-5 1,-3 2-2,3-2 0,-3 0 0,-5-2 4,6-1 0,-6 1 2,-3-1 1,0-1 3,-2 2 0,-3-3-6,-5-1-40,-7 3-56,-1-4-52,-5 0-55,-1 0-96,-5-4-99,3 3-64,-2-5-60,1 2-13,4-4 20,7 3 77,4-2 95</inkml:trace>
          <inkml:trace contextRef="#ctx0" brushRef="#br0" timeOffset="13494.5144">3849 12644 68,'31'-7'374,"2"0"38,-1 2 18,2-2-6,1 3-159,7 0-122,-3 0-67,-1 1-35,2-1-20,-5 4-21,-1 0-42,0 0-67,-5 4-88,-7-4-118,-1 4-63,-5-1-24,-6 1 18,-2 0 54</inkml:trace>
          <inkml:trace contextRef="#ctx0" brushRef="#br0" timeOffset="13735.7848">4423 12749 76,'0'4'416,"0"-3"48,0 1 22,0 0 10,-3 1-167,3 1-137,-1-1-74,-4 1-35,-2 4-14,3-2-10,-4-1-2,0 4-8,1-3-10,-4 5-4,3-3-7,0 3-3,1-1-7,-4-5-6,3 6-3,0-3-5,2 1-3,-5-2-1,2 3-6,3-4-13,-5-1-28,3 2-85,0 0-105,1-6-123,-4 6-98,2-7-46,-3 4 2,11-1 68,-6-3 96</inkml:trace>
        </inkml:traceGroup>
        <inkml:traceGroup>
          <inkml:annotationXML>
            <emma:emma xmlns:emma="http://www.w3.org/2003/04/emma" version="1.0">
              <emma:interpretation id="{0CDB1001-CEF6-47F7-A229-B9AAA04025A2}" emma:medium="tactile" emma:mode="ink">
                <msink:context xmlns:msink="http://schemas.microsoft.com/ink/2010/main" type="inkWord" rotatedBoundingBox="16397,18330 17811,18392 17797,18730 16383,18669"/>
              </emma:interpretation>
              <emma:one-of disjunction-type="recognition" id="oneOf3">
                <emma:interpretation id="interp15" emma:lang="en-IN" emma:confidence="0">
                  <emma:literal>so</emma:literal>
                </emma:interpretation>
                <emma:interpretation id="interp16" emma:lang="en-IN" emma:confidence="0">
                  <emma:literal>To</emma:literal>
                </emma:interpretation>
                <emma:interpretation id="interp17" emma:lang="en-IN" emma:confidence="0">
                  <emma:literal>so,</emma:literal>
                </emma:interpretation>
                <emma:interpretation id="interp18" emma:lang="en-IN" emma:confidence="0">
                  <emma:literal>ws</emma:literal>
                </emma:interpretation>
                <emma:interpretation id="interp19" emma:lang="en-IN" emma:confidence="0">
                  <emma:literal>se</emma:literal>
                </emma:interpretation>
              </emma:one-of>
            </emma:emma>
          </inkml:annotationXML>
          <inkml:trace contextRef="#ctx0" brushRef="#br0" timeOffset="14308.5381">5298 12696 345,'5'-4'432,"-1"1"46,4-1 24,-1 3-118,-2-2-123,0 2-80,-1-2-52,1 0-23,-2 3-1,1-2 16,-3 2 21,-1 0 27,0-2 20,3 2 12,1-2-5,-3 2-19,-1 0-27,3 0-35,-1 0-31,-2 0-29,0 0-21,0 0-16,0 0-10,0 0-3,0 0-5,3 0 1,-3 4 5,3-2 0,-3 4 7,-3-2 7,0 1 5,-2 6 11,-4 0 6,-4 1 6,-3 2 4,0 2-3,-5-4-5,3 3-9,-3-2-10,-1 0-10,-2 1-4,3 2-6,0-6 1,7 1-4,-2 1 3,0-4-2,3-1-2,0 0 0,-8 3-216,13-6-40,3-2-99,4 1-151,-6-3-166,2 0-62,5-3 54,0 1 56,12-1 82,-3 2 144</inkml:trace>
          <inkml:trace contextRef="#ctx0" brushRef="#br0" timeOffset="14640.7732">5686 12806 200,'18'-1'471,"-5"-4"47,-1 3 24,1 0 4,-5-1-218,0 1-142,-3 2-73,2-2-44,-6 2-23,-1 0-14,0 2-1,-8 3 2,0-3-4,-2 5-1,-2-3 5,-4 4-1,3-1-3,-5 1-11,2-1-5,3 4-1,0-4-4,5-1-3,4 4-2,0-6 0,4 3 0,4 0 1,0-2-1,4 0 4,4-4 6,0 2 9,-2-1 15,3 1 18,0-3 22,-2 0 21,3 0 4,2-3 3,0-2-8,-1 4-13,1-7-25,-3 4-25,3-3-11,-3-1-13,0 3-20,-4-6-68,-1 4-62,-3-1-54,1-3-115,-4 3-146,-2-3-132,-2 3-16,2-1 21,0-1 32,2 4 106</inkml:trace>
          <inkml:trace contextRef="#ctx0" brushRef="#br0" timeOffset="14912.0372">6363 12708 95,'13'-4'447,"-7"3"54,2-2 28,-3 0 15,3 2-171,-6-3-168,3 4-89,-2-3-48,2 6-16,-1-3 1,3 5 17,1 1 14,-2-1 22,1 3 18,-2 2 29,-4 1 10,2 5 4,-6-1-3,2 1-14,-4 0-19,-6 1-36,-2 2-25,0-1-24,-3-2-20,-2 3-10,-3-3-8,-4 0-12,-4-1-77,-2-3-91,-6 2-61,-3-6-86,-6 1-133,-4-2-154,-8 0-28,-1-5 35,-2 4 31,-5-6 71,-6 0 127</inkml:trace>
        </inkml:traceGroup>
        <inkml:traceGroup>
          <inkml:annotationXML>
            <emma:emma xmlns:emma="http://www.w3.org/2003/04/emma" version="1.0">
              <emma:interpretation id="{52D076F4-4E02-46B7-A9F4-99B65DFE8E31}" emma:medium="tactile" emma:mode="ink">
                <msink:context xmlns:msink="http://schemas.microsoft.com/ink/2010/main" type="inkWord" rotatedBoundingBox="21488,18236 23890,18340 23862,18973 21461,18869"/>
              </emma:interpretation>
              <emma:one-of disjunction-type="recognition" id="oneOf4">
                <emma:interpretation id="interp20" emma:lang="en-IN" emma:confidence="0">
                  <emma:literal>is-s_to</emma:literal>
                </emma:interpretation>
                <emma:interpretation id="interp21" emma:lang="en-IN" emma:confidence="0">
                  <emma:literal>13-2, To</emma:literal>
                </emma:interpretation>
                <emma:interpretation id="interp22" emma:lang="en-IN" emma:confidence="0">
                  <emma:literal>'5-5 To</emma:literal>
                </emma:interpretation>
                <emma:interpretation id="interp23" emma:lang="en-IN" emma:confidence="0">
                  <emma:literal>is-Ito</emma:literal>
                </emma:interpretation>
                <emma:interpretation id="interp24" emma:lang="en-IN" emma:confidence="0">
                  <emma:literal>'5-3 To</emma:literal>
                </emma:interpretation>
              </emma:one-of>
            </emma:emma>
          </inkml:annotationXML>
          <inkml:trace contextRef="#ctx0" brushRef="#br0" timeOffset="17057.7665">10311 12858 393,'0'-4'466,"0"0"34,0 0 24,0 4-111,4-7-158,-3 7-92,-1-1-52,4-1-31,-4 2-22,0-4-16,3 4-9,2 0-20,-1 4-5,8-2-7,2-1 3,4 6-1,3-2-2,3 1 0,1 0-1,4 4 2,2-4-4,-3 4 2,3 2 0,-2-6 3,0 5-1,-7 0-1,-1-3 5,0 2 0,-3-2-2,-2 0 2,-4-1 1,1 1 2,-5-1 0,-3-3 3,0 0 4,-5 1 12,0-1 20,-7-1 24,-4 2 21,-5-3 22,-5 0 12,-4 1 2,-9-3-18,-1 2-16,-4 0-26,-6-2-23,4 0-21,-3 2-14,1-2-22,1 0-66,1 0-61,-1 3-56,8-3-123,0 3-140,7-3-126,3 0-16,3 1 23,8 2 32,5-3 112</inkml:trace>
          <inkml:trace contextRef="#ctx0" brushRef="#br0" timeOffset="17451.0603">10366 13155 21,'-16'0'394,"3"0"45,4 0 27,1 0 13,-1 0-148,5-1-138,-1 1-73,2 0-36,-1 0-18,4 0-6,0 0-9,0 0-4,7 0-13,2 0-6,8 1-8,3-1-2,8 3-1,5 0-3,7-2-7,1 3-3,0-2 1,6 3-5,-1-4 6,1 2-3,-1 1 0,1 0 4,-1-1-4,1 2-3,-5-2-1,-4 0 1,-1-2 0,-6 2-3,-3 0 3,-3-2 1,-6-1-1,-3 4-4,0-4-4,-7 0-35,3 0-75,-3 0-101,-5-4-102,-3 3-109,-2-5-54,-3 5 4,4-2 57,0-1 93</inkml:trace>
          <inkml:trace contextRef="#ctx0" brushRef="#br0" timeOffset="20432.5694">10936 12704 58,'4'-4'350,"1"1"49,0-2 38,-2 2-16,2 3-99,1-4-83,-4 3-52,3-2-32,-2 2-23,0 1-4,-1-3 3,1 0 7,-1 3 22,-2-2 33,3 2 19,0 0 11,-1-2 0,3 0-9,-5 2-22,3 0-30,-3 0-28,3-3-26,-1 3-24,-2 0-20,3 0-20,0 0-14,-3 0-11,0 0-9,0 0-6,0 3-7,0-3-4,0 0-1,0 2 0,0 0 1,0 0 1,0 4 5,2-2 2,-2 1 3,3 6 0,-2-3 4,-1 0 2,0 2 6,0 1 3,-1 1 0,-2 0 1,1-3-1,2 3-1,-6-3-4,1 1-3,2 1-1,3-3-2,-5 3 0,3-4-1,-1 1 0,0-4 2,3 0 0,-2 0 1,2 0 4,0-3 6,0 1 9,0 2 10,0-4 11,0 0 8,0 0 11,0 0 6,0 0-4,0 0-5,2 0-7,-2-4-13,3 2-14,2 1-9,3-3-9,3 3-7,-5-2-3,2-1-1,5 0 0,0 4-3,3-7 0,5 4-2,0-2 1,1-1-2,4 1 3,3 2-4,0-2 2,8-2 0,1 2 2,5-2 0,7 3-2,2-3 1,4-1 3,1 2-2,8-1-2,-3-1 0,6 0 2,-6 0 0,-1 1-3,-3 0 2,-2 3 4,-3 0 2,-5-3 2,-3 3-1,-5 0 5,-3 1 0,0-2 0,-10 2 3,-1 3 2,0-4 2,-6 3-1,-4-2 4,2 2 0,-5 1-1,-2-3 0,-1 3-1,-2 0 0,0-3-6,-3 3-2,3 0-3,0-2-1,-4 2-4,1 0 0,-1 0-1,-1 0-1,-3 0 3,1 0-3,-1 0 2,4 0 4,-4 0-3,0 0 1,0 0-3,0-2 2,0 2-3,0 0-1,0 0 0,0 0 0,0 0 0,0 0 0,0 0 0,0 0 0,0 0 0,1 0 3,-1 0-1,0 0-1,0 0-1,0 0 1,0 0 1,0 0-1,0 0-2,0 0 1,0 0 1,0 0 0,0 0-1,0 0 1,0 0-1,0 0 0,0 0 2,0 0-1,0 0 0,0 0-1,0 0 2,0 0-1,0 0-2,0 0 1,0 0-2,3 0 1,-3 0 0,0 0 1,0 0 0,0 0-2,0 0 2,0 0 2,0 0-1,0 0 0,0 0 0,0 0 2,0 0-2,0 0 0,0 0-1,-3 0-1,3 0-1,-1 0-2,1-2-1,0 2-12,-4 0-17,3 0-30,-7 0-57,-4 0-158,-5-3-140,-7 1-188,-15 0-194,-7-3-108,-9-2-16,-12-2 116,-2 2 122,-3-8 190</inkml:trace>
          <inkml:trace contextRef="#ctx0" brushRef="#br0" timeOffset="17904.4764">11746 12936 165,'1'-7'331,"3"3"36,-3 0 32,2 1-66,1-1-73,-3 2-31,-1 0-28,3-1-22,-1 1-22,-2-1-27,0 2-34,3 1-26,-3 0-14,0-3-10,0 3-5,0-2-4,0 2-9,0 0-9,0 0-6,0 2-7,0 1-5,0-2 1,-3 2 2,1 2 4,-2 2 5,-4-2 8,0 2 8,-4 4 9,0-3 8,-3 6 5,-1-6 2,0 4-3,-2-1-7,2 1-9,-1 0-7,1 0-8,3-2-6,-5 0-7,5 1 0,0 0-1,1-3-4,-1 3-1,2-6 0,-2 2-26,3-2-40,2 0-30,3 0-60,0 0-108,2-5-126,0 1-110,-2-1-32,4 0-7,1-1 40,1-2 98</inkml:trace>
          <inkml:trace contextRef="#ctx0" brushRef="#br0" timeOffset="18559.9883">12177 12982 195,'13'-3'331,"-3"2"23,1-2 10,-3 2-94,-2 1-76,3-4-37,-3 1-6,0 3-2,-2-1 4,-1 1-7,-2 0-25,-1 0-27,4 0-26,-3-3-18,-1 3-13,0 0-10,0 0-7,3 0-6,-3 0-4,0 0-5,0 0-2,0 3 5,0-3-4,0 0 1,-3 0-1,3 1 4,-1-1 2,-3 3-6,0 1 5,0 0 2,-2-3 0,0 2-2,-3 0 3,0 1-1,1 0 1,0 1-5,-2-1 1,-1 1 0,-2 0 0,4 2-1,-4-3 0,0 3 2,0 1-2,0-1 1,0 0 2,2-2-1,-2 3-3,4-2 0,-3 1-2,3-1 2,-2 1-4,3-3 1,1 4-2,1-1 2,1-3-3,3 4 0,-1-4 0,0 1-3,3-3 3,0 3 0,3-1 2,0-1-2,-1 2 1,3-1 2,-2-3-1,2 2 0,3 0-2,3-2 1,-5 3-1,6-4 0,-3 2 0,2-1 1,-1 3-1,3-4 2,-2 0 0,2 1 3,0-1-3,0 0 5,3 0-1,1-1-1,1 1 0,0-4 1,6 3 0,-3 1 7,-1-2 3,-2-2 7,5 3 6,-4-5 10,-2 5 13,1-3 21,-2 4 9,2-5 7,-2 0 9,-3 3 13,-1-3 8,0 1-12,-3 1-4,1-1-4,-2-1-2,0 0-16,0 0-20,-3 1-9,0-4-4,-2 4-2,2-1-10,-5 2-5,-2-4-5,-1-1-4,-5 0-30,-5 1-85,-3-1-96,-6 1-83,-12-5-169,-16 0-199,-11-1-86,-17-2 19,-16-4 64,-11 0 64,-17 0 159</inkml:trace>
          <inkml:trace contextRef="#ctx0" brushRef="#br0" timeOffset="16147.7199">8667 12768 28,'6'-10'394,"2"1"58,-3 1 37,3 1 29,-1-4-145,-2 7-121,-1-4-65,1 5-18,0-2 20,-2-1 29,2 5 20,-2-6 13,0 7-7,-1 0-26,1-4-49,-1 3-50,-2 1-42,3 0-27,0 0-20,-3 5-9,0-5-1,-3 7 6,-2 0 9,-3 1 12,-3 3 9,-7 2 3,1-2 3,-7 4-2,-2 1 5,-3 0-5,2 0-7,-5 0-9,1 2-9,2-4-7,2-1-13,-5 1-5,3 0-1,2 0-3,-5-4-1,4 4-4,3-3-1,1-2-1,6 1-29,2-2-90,0-3-123,3 5-90,5-6-112,8 1-139,0-2-111,3 1-26,5-4 65,5 0 54,5 0 100,6-3 129</inkml:trace>
          <inkml:trace contextRef="#ctx0" brushRef="#br0" timeOffset="16517.2008">9015 12865 60,'39'-7'440,"-10"-1"60,3-3 28,-10 4 19,-1 0-144,-3 1-148,-6 0-46,0 2 6,-3 1 8,-4 2 5,3-3-7,-5 3-29,-1 1-59,1 0-59,-6 1-36,-2 4-21,-3 1-5,-2 2-3,1 0 4,-6 0-2,3 2-2,-1 1 1,6-5-2,-4 5-3,3-1-2,3 2 0,0-3-1,2 3-4,3-4 1,0 4 4,3-1 3,-1 3 9,4-2 16,-4-1 21,6-1 7,-5 0 7,5 2 4,-6 0-6,3-3-11,-2-1-14,0 3-11,-3-3-3,0-1-2,0 0-1,-6 0-3,4 2-3,-1-6 2,1 1-2,-4-1-4,-2-1-5,-2 1-1,-6-1-7,2-2-53,-10 0-97,1-2-88,-1-1-63,-1 1-101,0-1-117,6-4-70,0 2-29,4-2 22,7-4 29,5 3 79,6-3 116</inkml:trace>
          <inkml:trace contextRef="#ctx0" brushRef="#br0" timeOffset="16683.3138">9195 12901 58,'17'-8'408,"1"1"48,0 0 26,3 1 17,-1 2-157,5-2-128,0 5-77,4-4-40,-2 2-24,7 0-13,0 2-20,3 1-16,-2 0-12,2 0-9,0 1-10,-2-1-35,4 3-83,-3 0-103,0-2-124,-3-1-94,0 4-44,-3-3 4,-4-1 71</inkml:trace>
        </inkml:traceGroup>
      </inkml:traceGroup>
    </inkml:traceGroup>
  </inkml:traceGroup>
</inkml:ink>
</file>

<file path=ppt/ink/ink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41:46.945"/>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9F2A496-74D7-40A8-ABF3-12A3381DEFDF}" emma:medium="tactile" emma:mode="ink">
          <msink:context xmlns:msink="http://schemas.microsoft.com/ink/2010/main" type="writingRegion" rotatedBoundingBox="17286,16969 21603,17153 21564,18078 17247,17894"/>
        </emma:interpretation>
      </emma:emma>
    </inkml:annotationXML>
    <inkml:traceGroup>
      <inkml:annotationXML>
        <emma:emma xmlns:emma="http://www.w3.org/2003/04/emma" version="1.0">
          <emma:interpretation id="{C21716E1-D214-4E48-8FDF-AA159AA69977}" emma:medium="tactile" emma:mode="ink">
            <msink:context xmlns:msink="http://schemas.microsoft.com/ink/2010/main" type="paragraph" rotatedBoundingBox="19558,17151 21598,17085 21606,17333 19566,17399" alignmentLevel="2"/>
          </emma:interpretation>
        </emma:emma>
      </inkml:annotationXML>
      <inkml:traceGroup>
        <inkml:annotationXML>
          <emma:emma xmlns:emma="http://www.w3.org/2003/04/emma" version="1.0">
            <emma:interpretation id="{B016D9B7-CAB8-4ECE-BCC1-CCFCF98F49A3}" emma:medium="tactile" emma:mode="ink">
              <msink:context xmlns:msink="http://schemas.microsoft.com/ink/2010/main" type="line" rotatedBoundingBox="19558,17151 21598,17085 21606,17333 19566,17399"/>
            </emma:interpretation>
          </emma:emma>
        </inkml:annotationXML>
        <inkml:traceGroup>
          <inkml:annotationXML>
            <emma:emma xmlns:emma="http://www.w3.org/2003/04/emma" version="1.0">
              <emma:interpretation id="{651C9E24-CBF1-41DF-A475-2A8AF0A2CF82}" emma:medium="tactile" emma:mode="ink">
                <msink:context xmlns:msink="http://schemas.microsoft.com/ink/2010/main" type="inkWord" rotatedBoundingBox="19558,17151 21598,17085 21606,17333 19566,17399"/>
              </emma:interpretation>
              <emma:one-of disjunction-type="recognition" id="oneOf0">
                <emma:interpretation id="interp0" emma:lang="en-IN" emma:confidence="0">
                  <emma:literal>_</emma:literal>
                </emma:interpretation>
                <emma:interpretation id="interp1" emma:lang="en-IN" emma:confidence="0">
                  <emma:literal>-</emma:literal>
                </emma:interpretation>
                <emma:interpretation id="interp2" emma:lang="en-IN" emma:confidence="0">
                  <emma:literal>w</emma:literal>
                </emma:interpretation>
                <emma:interpretation id="interp3" emma:lang="en-IN" emma:confidence="0">
                  <emma:literal>.</emma:literal>
                </emma:interpretation>
                <emma:interpretation id="interp4" emma:lang="en-IN" emma:confidence="0">
                  <emma:literal>p</emma:literal>
                </emma:interpretation>
              </emma:one-of>
            </emma:emma>
          </inkml:annotationXML>
          <inkml:trace contextRef="#ctx0" brushRef="#br0">8219 11540 58,'-3'-7'386,"3"6"56,-3-10 518,1 8-597,2-2-116,0 1-72,2 1-27,-2-1 7,3-1 45,0 1 30,2 1 31,0-2 25,0 1 11,3-1-13,0 3-44,-3 1-40,3-6-36,-3 6-26,3-2-29,0 2-18,-4-3-18,1 2-6,2 1-7,-6 1-7,4-4-10,-2 3-12,2 1-10,0-2-5,-2 2-7,2 0-6,-5 0 0,3 0-5,0 0-1,-3 2-2,2 3 3,-2-4-2,3 6 2,-1 0 2,-2 0 3,0 2-1,-2 3-1,-1 0 1,1-1 3,-4 1-2,1 3 1,2-4-1,-2 2 3,0-1 0,-3 2-2,7-2 0,-7 0-3,3-3 1,-2 2-2,3-3 0,0 0 0,0-1-2,2 0 2,-1 1 0,-1-4 0,4-1 3,-1 1-1,1 0 17,0-3 14,0-1 14,0 2 13,0-2 7,1-2 3,-1 2-7,4-1-14,1-3-12,-1 1-11,4 2-11,5-3-3,3-2-4,8 1-2,2 2-5,8-5-2,6 4 1,6-3 0,15 0-4,3 2 3,13-2-6,7-1 3,4-1-1,5 0 4,2 2 1,4-1 0,-4-3 7,-2 3 2,0-3 2,-5 4 7,-3-1 9,2 1 7,-7 2 0,-6-2 5,-11 2 3,-6 1-3,-9-2-1,-6 2 1,-5 2 5,-6-3-1,-3 5-3,-5-2-2,-4-1-7,-4 2-7,-3 1-5,-4-3-3,4 3-4,-8 0-6,1-2 0,0 2-4,-2 0-4,-1 0 0,-2 0-3,3 0-1,-3 0-22,0 0-35,-3 0-50,3 0-107,-5 0-215,-5-3-305,-10 1-208,-17-3-84,-15 0-12,-17-7 74,-25 0 197,-22-2 299</inkml:trace>
        </inkml:traceGroup>
      </inkml:traceGroup>
    </inkml:traceGroup>
    <inkml:traceGroup>
      <inkml:annotationXML>
        <emma:emma xmlns:emma="http://www.w3.org/2003/04/emma" version="1.0">
          <emma:interpretation id="{94A4078B-F956-42F6-BA79-C6DBB2DB6A2A}" emma:medium="tactile" emma:mode="ink">
            <msink:context xmlns:msink="http://schemas.microsoft.com/ink/2010/main" type="paragraph" rotatedBoundingBox="17269,17362 21471,17541 21448,18073 17247,17894" alignmentLevel="1"/>
          </emma:interpretation>
        </emma:emma>
      </inkml:annotationXML>
      <inkml:traceGroup>
        <inkml:annotationXML>
          <emma:emma xmlns:emma="http://www.w3.org/2003/04/emma" version="1.0">
            <emma:interpretation id="{2FA13FCA-64E1-4545-8BC0-1DB9C7B7D00A}" emma:medium="tactile" emma:mode="ink">
              <msink:context xmlns:msink="http://schemas.microsoft.com/ink/2010/main" type="line" rotatedBoundingBox="17269,17362 21471,17541 21448,18073 17247,17894"/>
            </emma:interpretation>
          </emma:emma>
        </inkml:annotationXML>
        <inkml:traceGroup>
          <inkml:annotationXML>
            <emma:emma xmlns:emma="http://www.w3.org/2003/04/emma" version="1.0">
              <emma:interpretation id="{0E702737-E8F3-49D4-A39E-254AD54983BB}" emma:medium="tactile" emma:mode="ink">
                <msink:context xmlns:msink="http://schemas.microsoft.com/ink/2010/main" type="inkWord" rotatedBoundingBox="17268,17397 18247,17439 18230,17820 17252,17778"/>
              </emma:interpretation>
              <emma:one-of disjunction-type="recognition" id="oneOf1">
                <emma:interpretation id="interp5" emma:lang="en-IN" emma:confidence="0">
                  <emma:literal>z</emma:literal>
                </emma:interpretation>
                <emma:interpretation id="interp6" emma:lang="en-IN" emma:confidence="0">
                  <emma:literal>Z</emma:literal>
                </emma:interpretation>
                <emma:interpretation id="interp7" emma:lang="en-IN" emma:confidence="0">
                  <emma:literal>2</emma:literal>
                </emma:interpretation>
                <emma:interpretation id="interp8" emma:lang="en-IN" emma:confidence="0">
                  <emma:literal>a</emma:literal>
                </emma:interpretation>
                <emma:interpretation id="interp9" emma:lang="en-IN" emma:confidence="0">
                  <emma:literal>#</emma:literal>
                </emma:interpretation>
              </emma:one-of>
            </emma:emma>
          </inkml:annotationXML>
          <inkml:trace contextRef="#ctx0" brushRef="#br0" timeOffset="-15104.0835">6139 11772 63,'-17'-6'427,"5"1"52,-3 2 24,2-2 20,2 1-157,3 1-150,2-2-84,-1 3-41,6 0-3,-3-3 5,4 5-1,4-2-1,0-3-8,1 3-8,7 0-23,0-1-20,3 0-15,6 2-10,3 1-3,3-3-1,2 3 0,5 0 1,2 3-1,3-3 1,-1 1 3,1 2-2,3 2-1,-4-1 2,-4 1-4,0 0 2,-2 4-4,-7-2 1,-4 1-1,-3 4 3,-9 0 0,0 1 4,-5-1-3,-5 1 5,-7-2 1,-4 3 1,-2 0 2,-4-1-1,-2 1 1,-6-2 1,-3 2 2,0-3 1,-1 1 6,-4-4 9,0 4 6,-3-6 5,4 4 4,-3-3 4,-1 2-3,4-1-1,-1-4 2,0 3-2,1 1-4,2-5 1,1 2-2,2 1-1,3-1-6,4-5-6,3 7-7,2-6-9,3 2-3,4-2-7,1-1-2,3 3-5,0-3 0,2 0 2,0 3 1,6-3 1,2 1 2,3-1 4,9 3 2,3-1 1,5 1-3,3-3 2,5 1-2,7 5-1,-1-4-1,3 0-2,1 3 3,3-3-4,1 0 3,-1 3-4,1-2 0,0-3 0,-1 7-1,-4-5 1,35 1 9,-37 1 0,-6-3 9,-4-1 6,-1 2 8,-7 2 5,2-4 8,-3 1 10,-6-1 7,-2 0 10,-2 0 6,-3 0 2,-2 0-1,1 0-8,-2 0-16,-1 0-13,-4 0-10,5 0-10,-5 0-10,3 0-6,-3 0-26,-3-1-78,-2 1-114,2-4-86,-2 2-111,4 1-160,-6-4-153,2 1-15,4 1 65,-2-1 55,6-1 99</inkml:trace>
        </inkml:traceGroup>
        <inkml:traceGroup>
          <inkml:annotationXML>
            <emma:emma xmlns:emma="http://www.w3.org/2003/04/emma" version="1.0">
              <emma:interpretation id="{024367F8-133B-4A6A-87CE-0EB1CD4B5764}" emma:medium="tactile" emma:mode="ink">
                <msink:context xmlns:msink="http://schemas.microsoft.com/ink/2010/main" type="inkWord" rotatedBoundingBox="19206,17444 21471,17541 21448,18073 19184,17976"/>
              </emma:interpretation>
              <emma:one-of disjunction-type="recognition" id="oneOf2">
                <emma:interpretation id="interp10" emma:lang="en-IN" emma:confidence="0">
                  <emma:literal>Is</emma:literal>
                </emma:interpretation>
                <emma:interpretation id="interp11" emma:lang="en-IN" emma:confidence="0">
                  <emma:literal>E s</emma:literal>
                </emma:interpretation>
                <emma:interpretation id="interp12" emma:lang="en-IN" emma:confidence="0">
                  <emma:literal>¥ s</emma:literal>
                </emma:interpretation>
                <emma:interpretation id="interp13" emma:lang="en-IN" emma:confidence="0">
                  <emma:literal>53</emma:literal>
                </emma:interpretation>
                <emma:interpretation id="interp14" emma:lang="en-IN" emma:confidence="0">
                  <emma:literal>* s</emma:literal>
                </emma:interpretation>
              </emma:one-of>
            </emma:emma>
          </inkml:annotationXML>
          <inkml:trace contextRef="#ctx0" brushRef="#br0" timeOffset="-14404.5863">8550 11815 52,'29'-4'415,"-7"-1"48,17-2 544,-23 4-648,-3-1-133,-2 3-81,-2-3-26,-4 2 0,-5 2-8,3-1 1,1 1-6,-3-4-12,4 4-23,-5 0-25,0 0-16,-5 4-12,-3-3-5,-5 5 2,-7-1 10,-3 2 7,-6-4 20,-4 6 16,-3-1 15,-5-1 15,-4 2 8,1-2 11,-2 2-7,-4-2-7,4 1-9,-1-3-16,5 2-14,-1 0-15,1 0-5,4-2-10,4 1-5,0-5-5,5 6-2,9-6-5,0 2-2,4-2-1,3-1-3,2 3 2,5-3 8,-1 3 6,3-3 2,-1 0 6,2 0 4,1 0 0,-1 0-1,3 0-8,0 0-6,0 0-6,0 0-10,0 0-3,0 0-8,0 0-1,5 0-2,-2 1 2,6-1 1,3 4 3,0-4 0,6 4 2,0-1-2,6-2-2,2 2 2,2 1-6,3 1 6,-1 2-2,4-3 2,3 4-3,0-4 1,-2 3 4,4-1-4,-2 1 2,-2 1 0,-1-1 0,-1 1 0,1-1 0,-5 0 0,-4-2 0,1 2-4,-5-3 1,-2 0 1,-4 0 0,-2-1 0,-2 2 0,-2-4 1,-4-1 0,3 3 0,-5 0 4,2-3 0,-2 2-2,-1-2-1,-2 0 4,3 2 0,0-2-8,-3 0 4,2 0 0,-2 0 1,0 0 1,0 0-10,0 0-24,0 0-79,0 0-105,-2 0-72,2 0-114,-6 0-140,4 0-140,-6 0-20,0-2 52,-1 2 48,-2 0 96</inkml:trace>
          <inkml:trace contextRef="#ctx0" brushRef="#br0" timeOffset="-13619.0286">7945 12216 66,'-3'0'294,"0"3"23,1-3 15,2 0-65,-3 0-63,3 0-36,-2 0-9,-1 0 7,3 0 9,-3 0-2,3 0-16,-2 0-32,2 0-27,-3 0-22,3 0-22,0 0-12,0 0-5,-2 0-6,2 0-1,0 0 1,-3 0 3,3 0 8,0-3 4,-3 3 2,3 0 6,0 0 2,0 0 5,0 0-4,0-2-1,0 2-4,0 0-6,0 0-11,0 0-9,0 0-6,0 0-6,0 0-6,0 2 1,6-2 4,-4 3 4,6-3 2,0 1 7,2-1 6,2 3 2,5-2 2,0 2 1,4 0 1,5 2 1,-1-2 0,4-3-8,0 5-3,2 1-3,2-2-1,-1 0-4,2 0 0,0 0 6,-7 0-1,5 2 0,-5-1-2,-1-1 6,-2-1 7,0-2-1,-5 4 11,1-3 15,-6 0 14,-1 1 4,0-3 1,-5 3 10,0-3 0,0 1-6,-3-1-8,-2 0-4,-1 0-5,1 3-9,0-3-8,-1 0-9,-2 0-10,0 0-6,3 0-8,-3 0-3,0 0-4,0 0-6,3 0 0,-3 0-1,0 0 2,0 0-3,0 0-2,0 0 3,0 0-1,0 0-2,0 0-2,0 0 4,0 0 2,0 0-8,0 0-46,0-3-118,-3 3-115,0-1-145,1-2-198,-4 0-159,1-1-42,-3-2 68,1 3 94,1-1 126</inkml:trace>
          <inkml:trace contextRef="#ctx0" brushRef="#br0" timeOffset="-12712.3172">9668 11946 362,'-6'-2'420,"-1"0"29,1-2 17,1 1-126,3 0-112,-4 2-72,1-3-36,2 3-15,3-2-7,-2 0-8,-1 3-7,3-1 2,0 1 12,0 0 13,0-3 12,0 3 12,0 0-2,0-1-10,3 1-19,-1 0-19,6 0-27,3 0-23,4 0-14,6 0-14,4 0-4,4 0-2,3 1 1,-5 2 0,6-3-2,-6 1 0,2 2 1,-4 0-2,-1 2 1,-1-1-3,-2-1 0,-4 1 0,-1 0-1,-3 1 2,-8-1-1,-2 3 0,-3-2 1,-4 2 4,-8 0 3,-5-1-1,-4-2 5,-5 4 0,-3-1 0,2 0-2,-5-3 2,3 3-3,-1 0-2,4-2-3,2-5 4,1 8-4,2-5 0,5 1-4,4 0 0,4-1-2,-2-1 4,7 2 2,3-1-1,3 0 6,2 1 3,6 1 6,3-3-7,2 3-1,9 0-2,-3-1 0,2 1-4,-1 2-4,2-4-1,1 6 0,-2-6-2,-2 4 3,-1 4 0,0-4-2,-3-1 6,1 5 4,-1-4-2,-1 1 2,-4 1 0,3 0 3,-3 1-4,0-3 1,-2 2-1,-5-2 1,2 1 1,-1 0 7,-7-1 12,0 4 15,-7-6 27,3 1 25,-4 0 21,-2 0 13,-6-2 3,0 2-1,-3-3-12,-5 1-15,1-1-16,-6-1-12,-3 1-12,2-3-9,-4 0-11,-1 0-10,-5 0-9,0-3-4,-5 1-12,-4-1-48,-5 2-143,-5-5-134,-12 0-237,-9-4-196,-10-2-100,-18 0-13,-10-3 113,-14-3 115,-11 1 229</inkml:trace>
        </inkml:traceGroup>
      </inkml:traceGroup>
    </inkml:traceGroup>
  </inkml:traceGroup>
</inkml:ink>
</file>

<file path=ppt/ink/ink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46:20.07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5654D84-5DA0-4393-B648-374700E63498}" emma:medium="tactile" emma:mode="ink">
          <msink:context xmlns:msink="http://schemas.microsoft.com/ink/2010/main" type="writingRegion" rotatedBoundingBox="7349,14713 7480,8624 8092,8637 7961,14726"/>
        </emma:interpretation>
      </emma:emma>
    </inkml:annotationXML>
    <inkml:traceGroup>
      <inkml:annotationXML>
        <emma:emma xmlns:emma="http://www.w3.org/2003/04/emma" version="1.0">
          <emma:interpretation id="{56A47FAA-E710-480F-AECA-BAE120FD852B}" emma:medium="tactile" emma:mode="ink">
            <msink:context xmlns:msink="http://schemas.microsoft.com/ink/2010/main" type="paragraph" rotatedBoundingBox="7349,14713 7480,8624 8092,8637 7961,14726" alignmentLevel="1"/>
          </emma:interpretation>
        </emma:emma>
      </inkml:annotationXML>
      <inkml:traceGroup>
        <inkml:annotationXML>
          <emma:emma xmlns:emma="http://www.w3.org/2003/04/emma" version="1.0">
            <emma:interpretation id="{0A35E6A8-2301-46C9-ADCD-B049F3B10A86}" emma:medium="tactile" emma:mode="ink">
              <msink:context xmlns:msink="http://schemas.microsoft.com/ink/2010/main" type="line" rotatedBoundingBox="7349,14713 7480,8624 8092,8637 7961,14726"/>
            </emma:interpretation>
          </emma:emma>
        </inkml:annotationXML>
        <inkml:traceGroup>
          <inkml:annotationXML>
            <emma:emma xmlns:emma="http://www.w3.org/2003/04/emma" version="1.0">
              <emma:interpretation id="{8F8C545A-F0AA-468A-89C6-A334E5FA6D08}" emma:medium="tactile" emma:mode="ink">
                <msink:context xmlns:msink="http://schemas.microsoft.com/ink/2010/main" type="inkWord" rotatedBoundingBox="7349,14713 7480,8624 8092,8637 7961,14726"/>
              </emma:interpretation>
              <emma:one-of disjunction-type="recognition" id="oneOf0">
                <emma:interpretation id="interp0" emma:lang="en-IN" emma:confidence="0">
                  <emma:literal>;</emma:literal>
                </emma:interpretation>
                <emma:interpretation id="interp1" emma:lang="en-IN" emma:confidence="0">
                  <emma:literal>#</emma:literal>
                </emma:interpretation>
                <emma:interpretation id="interp2" emma:lang="en-IN" emma:confidence="0">
                  <emma:literal>i</emma:literal>
                </emma:interpretation>
                <emma:interpretation id="interp3" emma:lang="en-IN" emma:confidence="0">
                  <emma:literal>£</emma:literal>
                </emma:interpretation>
                <emma:interpretation id="interp4" emma:lang="en-IN" emma:confidence="0">
                  <emma:literal>:</emma:literal>
                </emma:interpretation>
              </emma:one-of>
            </emma:emma>
          </inkml:annotationXML>
          <inkml:trace contextRef="#ctx0" brushRef="#br0">107 166 116,'-10'-1'217,"-1"-3"23,5 4-38,-2-3-25,-4 2-15,8 1 0,-1-3 0,0 2-4,-1 1-4,4-3-10,-1 0-11,0 3-11,-2-1-12,3-3-11,2 4-14,-6-3-8,1 3-14,3 0-7,-1-4-9,0 4-7,1-1-5,-1-2-8,2 0-2,1 3-2,0-4-5,0 0-4,1 4-4,4-4 0,1 0-3,4 1-1,0 2-3,4-4-2,-1-1 2,8 5-2,-4-3 1,6 1-2,1-2 2,5 3 3,-2 0-2,5-3-1,2 5 0,0-2 1,-1 2 0,3 0-3,0 0 2,-2 0-2,-3 2 1,-3 0 3,0 1-2,-7 1-1,-1 1-1,-3-1 3,-5 0-3,-4 4 0,-3-1 0,-2 1 1,-6-1 1,0 0-1,-3-2-1,-2 3 4,-5-1-1,0-3 3,0 3 1,-3-3 2,-2 0 10,-1-1 3,-2-2 6,2-1 4,-5 3 2,1-3 1,-4 0-4,2-3-6,-3 2 0,-4-2-1,2 0 1,-4-1-4,3-1 1,-2-2 1,1 0 4,6 2 2,4-2 7,1 0 9,1-1 3,6 1 3,3 2-4,9-6-5,-1 6-8,6-3-10,-1 1-7,6 0-6,3 1 0,2 2-5,1-2-3,7 0 1,3 3-3,-1-1-3,6 0-2,1 4 1,4-3-1,-1 3 1,4 0 1,-6 0 0,1 3 1,0-3-3,-3 4-1,-3 0 3,-1-1-2,-1 2 0,-6-2 3,1 2 1,-4 2 0,-3-2-1,-4-1-1,-3 3-2,2-2-2,-7-1 0,0 0 4,-7 2-3,1-1 0,-2-1 4,-5 0 1,-3 0-1,0 0 0,-2-1-1,-3-2 3,1 2-1,-3-3 1,-3 3 1,-1-3 1,2-3 2,-3 3-2,-1-3-2,4 3 6,-4-1 7,5-2 10,4-1 5,0-3 8,4 6 5,3-3 0,5-3-4,3 2-2,2 1-4,6-2-2,2 2-5,0-3 1,6 5-5,2-3-6,-4 1-5,4 0 1,-2 0-4,2 1-1,-3 3-3,1-4 0,-3 3 0,-2-2-4,1 3-4,-2 0-11,-4-3-41,2 3-58,1-1-48,-3 1-71,6-4-126,-6 4-150,3-7-76,-4 3 1,1-3 15,-1-2 56,7-1 119</inkml:trace>
          <inkml:trace contextRef="#ctx0" brushRef="#br0" timeOffset="7590.0114">224-64 90,'-3'0'173,"1"0"-22,-1 0-40,0 0-34,3 0-27,0 0-16,0 0-8,0 0-7,0 0-8,0 0-2,0 0-4,0 0-4,3 0 1,0 0-2,-3 0-2,2 0-3,1 0-12,-3 0-25,0-3-76,2 3-36,-2-1-22,3-3-6</inkml:trace>
          <inkml:trace contextRef="#ctx0" brushRef="#br0" timeOffset="1424.126">330-1881 42,'-8'0'249,"0"0"27,0-1 2,2 1-39,-2 0-30,-1 0-24,5 0-5,-3 0 4,2 0-1,1-3-5,-1 3-22,2 0-19,1 0-27,-4-2-24,4 0-23,-3 2-17,-1-3-8,6 1-9,-2 0-5,2 0-6,-3-1-5,3 1 1,3 0-4,-3-1-1,2 1 0,1-2-3,2 1 2,0 0-4,6-1 0,2 2-3,-1-1 2,6-1-1,0 1-2,3 2 0,-2-3-1,2 3 0,-2 1-1,2 0 1,0 0 1,-2 0 0,0 1-1,-3 3 1,0-3 0,-3 2 0,-3 1-4,1 1 4,-6-1 2,0 2-4,-2 0 1,-3 1-1,-5 0 4,-1-2-1,-1 2-2,-7-2 2,1 2 2,0 0-3,-1-3-1,-2 0-1,0 1 2,1 1-2,-4-5-1,-2 2 4,2 0 1,-5-3 0,1 0-2,-1 1 3,2-1-1,1-1-1,0 1 1,0-3 2,5 0 2,0 2 3,3-2 3,0 0 1,4-2 5,1 2 3,0-1-1,8 0-6,5-4 0,3 5-1,3-2-4,2-2-4,-4 2-4,10 1-1,-1-3 0,-2 2-3,3 1 2,2 1-1,3-2 2,-1 3 2,1 0-2,-3-1 0,0 3 0,-1 0 0,0-1 0,-4 2-2,0-1 2,-2 0 0,-3 3 2,-1-1-4,-3 0 2,-1 3 0,-3-1 0,0 1-1,-6 0 0,0 0-1,-2-1 1,-3 1 1,-2-1-2,-1 0 2,-2 0 2,1 3 0,-3-3 0,-4-1-1,6-2 1,-1 2-1,1-2 1,0-1 1,-2 0 0,3 3 3,-1-3 2,5-3 4,-2 3 5,5 0-1,-6-1-1,10-2 1,-8-1-7,6 1-4,2 2-5,-6-3-12,7 1-15,0-1-19,0 3-39,3-4-93,1 0-116,-3 1-142,-1-1-63,0-2-25,0 1 19,0-2 82</inkml:trace>
          <inkml:trace contextRef="#ctx0" brushRef="#br0" timeOffset="3067.8455">385-3916 16,'-5'0'256,"-2"-3"24,1 3 29,-2-1-43,0 1-57,0-3-35,3 3-17,0-3 2,-1 2-11,-2 1-9,6-3-11,-3 2-3,2-2-14,0-1-18,3 0-14,0 1-19,3 2-16,0-3-14,2-3-8,0 3-4,0 0-5,6 0 2,-1-3-4,1 0-4,3 2 2,2 0-3,5 0 3,0-1-4,2 3 2,2-2-2,-1 1 0,2-1 0,-2 3-4,-2-3 1,-1 5-2,-3-3 0,-2 2-1,-3 1-1,-2 0 1,-4 1 1,1 2 0,-4-1 0,3 3 1,-7 0 1,0-1-1,-7 4-1,1-2 0,-2 1 0,-3 1 0,-2-1 0,-2 1 0,1-1 1,-4 1 0,4-1-1,-5-3 1,1 4-2,-3-5 1,3 1 0,-6-3 1,4 2 3,-1 0 0,1-2 7,1-1-1,-2 0 5,7 0 8,-2 0 6,0-1 5,3-2 7,3 3 4,-1-3 2,1 2 7,6-3 4,-4 1-1,4-1-4,3 3-4,1-5-5,1 2-15,4 3-12,3-6-8,5 3-4,0 0-3,6 0 0,-1 1 0,3-1-2,0 1 0,-1-1-3,1 3 2,0 1-2,-2-3 1,1 3 0,-6 0 0,-1 3 1,0-2-1,-5 6 1,0-3 0,-3 0 0,-5 3-1,0-3 2,-2 7 0,-3-4 0,-1 1 3,-2-4-1,-2 3 0,-3-3 0,4 0 1,-7 1-3,3-2 0,-3-2 4,0 2-3,1-1 3,-4 1-4,5-3-4,-4 0-18,3 0-37,3 0-28,-3-3-59,2 1-101,1-2-107,-5-4-128,5 1-42,-1-1-12,0-4 38,5 1 90</inkml:trace>
          <inkml:trace contextRef="#ctx0" brushRef="#br0" timeOffset="5209.7688">373-5818 108,'-6'0'235,"0"0"24,-3-1-35,3 1-42,0 0-35,-4-4-21,2 4-10,0-1 0,-2 1 1,2 0-1,0-3 2,0 3-1,0-3-4,2 3-11,-2-1-6,3 1-5,-3-3-7,0 3-10,3-3-3,-1 3-6,1 0-8,0-1-8,0 1-10,2-4-5,1 4-9,-4-3-4,6 3-3,-2-4 0,2 3-1,2-2 3,1-1-3,5-1-7,2 3 0,1-3-4,4 1 0,1-1 2,4 2 0,9-1-1,-1-1 0,4 3 1,-2 0-3,1-1-3,2 2 2,-1-2 0,-4 3-1,-4 0 1,0 3-3,-5-2-1,2 2-1,-2-1-3,-6 2 3,-3 3 1,1-4 0,-6 3 0,-5 2 0,0-5 0,-5 5 0,-3 0-1,-3 0 0,1-2 1,-3 1 0,0-2 4,-3 2 0,-1-3-2,-3 0-2,1 0 1,-2-3 0,0 1-1,-3 3 2,2-5 1,-2 3 0,1-3 7,-1 0 10,4 0 11,2 0 12,2 0 6,1-3 10,-1 2 4,3-3-1,2 2-3,2-3-1,1 4-4,0-6-7,8 1-10,0 1-9,0-2-10,6 0-8,0-1-4,6 4 1,-3-1-4,4-3-1,0 1 2,6 3-3,-4-4-1,4 4-1,2-1 0,-2 1 0,0 1-1,2-1 1,0 1 0,-2 1 0,0 2 0,-1 0-1,-2 0-1,-3 0 0,1 2 0,1 1 0,-5 0 1,-2-2-2,0 4 2,-4 2-2,-2-3 1,-2 4-2,0-1 4,-5-2-1,-3 3 2,2 0 0,-7-1 2,-2 0 5,3 0-5,-3-2 3,2-2-5,-6 2 5,-2 1-3,2-1-2,-8-2 0,4 1 2,-1-3-1,2 2 2,-2-2 1,3-1 2,2 3-4,-1-3 3,6 0 19,-5 0 17,6 0 26,3 0 18,-1-3 12,4 2 1,1-2-14,4 2-18,-1-5-27,3 1-19,3 1-8,2-4-7,3 5-1,5-8-4,-3 4-1,6-1-2,1 3 0,-1-2 3,5 0 0,-3-1 1,0 2-1,3-1-1,-1 2 0,-2 1 0,3 1-1,-5-1-2,0 1 4,-2 1 0,-1-1 0,2 3-3,-6 0-1,1 0 0,1 3 0,-3-3 0,0 5-2,-3-1-1,-3 1 1,-2 2 4,0 0-1,-2-1 2,-3 2 5,-1-1 2,-2 0-4,-2-2-1,1 3-1,0-1 1,-2-1-1,2-1-2,-3-2 3,3 2 4,-1 1 1,-4-5-1,1 3-3,0-3 5,-1 1 1,1-2-2,0 4 0,-2-3 3,6-1 17,-1 0 17,2 0 19,0 0 14,0-1 8,3-3 2,-3 4-14,5-2-17,2 1-18,-4-3-12,5 0-5,0 1-8,0 2-1,1-5 2,3 5-3,-4-3 1,1 3-1,-1 1 1,0-3 1,3 3-3,1-3-2,-4 3-1,1 0 1,2 0-2,-3 0-2,0-1-1,0 1 0,0 0-2,0 0-1,0 0 0,0 0 0,0 0 0,0 0 0,0 0 0,0 0 1,0 0 2,0 0 1,0 0-1,0 0 1,0 0 2,0 0-1,0 0-1,0 0 0,0 0 5,0 0-2,0 0 1,0 0-2,0 0-2,0 0-1,0 0-2,0 0 1,0 0 0,0 0 1,2 0 3,-2 0 0,0 0-3,0 0-2,0 0 1,0 0 0,0 0 1,0 0-2,0 0 1,0 0 2,0 0-1,0 0 1,0 0-3,0 0 0,0 0 0,0 0 0,0 0 0,0 0 0,0 0 0,0 0 3,0 0-1,0 0-2,0 0 0,0 0 0,0 0-2,0 0 1,0 0 1,0 0 0,0 0 0,0 0 0,0 0 0,0 1 0,0-1-2,0 0 2,0 0-3,0 0 3,0 0-3,0 0 1,0 0-3,-2 0-27,2 0-101,0 0-113,0 0-105,-3-1-196,2 1-182,-3-3-70,1-1 48,2 0 89,-4 1 89</inkml:trace>
        </inkml:traceGroup>
      </inkml:traceGroup>
    </inkml:traceGroup>
  </inkml:traceGroup>
</inkml:ink>
</file>

<file path=ppt/ink/ink6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46:09.71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775984D1-B7D1-479F-8065-AC7A3068B61F}" emma:medium="tactile" emma:mode="ink">
          <msink:context xmlns:msink="http://schemas.microsoft.com/ink/2010/main" type="writingRegion" rotatedBoundingBox="5560,13746 7099,13746 7099,14012 5560,14012"/>
        </emma:interpretation>
      </emma:emma>
    </inkml:annotationXML>
    <inkml:traceGroup>
      <inkml:annotationXML>
        <emma:emma xmlns:emma="http://www.w3.org/2003/04/emma" version="1.0">
          <emma:interpretation id="{4A16C6A0-008D-4D72-8857-E07EF267F600}" emma:medium="tactile" emma:mode="ink">
            <msink:context xmlns:msink="http://schemas.microsoft.com/ink/2010/main" type="paragraph" rotatedBoundingBox="5560,13746 7099,13746 7099,14012 5560,14012" alignmentLevel="1"/>
          </emma:interpretation>
        </emma:emma>
      </inkml:annotationXML>
      <inkml:traceGroup>
        <inkml:annotationXML>
          <emma:emma xmlns:emma="http://www.w3.org/2003/04/emma" version="1.0">
            <emma:interpretation id="{E026C7C2-3126-41C0-9063-1FD39C00FAD3}" emma:medium="tactile" emma:mode="ink">
              <msink:context xmlns:msink="http://schemas.microsoft.com/ink/2010/main" type="line" rotatedBoundingBox="5560,13746 7099,13746 7099,14012 5560,14012"/>
            </emma:interpretation>
          </emma:emma>
        </inkml:annotationXML>
        <inkml:traceGroup>
          <inkml:annotationXML>
            <emma:emma xmlns:emma="http://www.w3.org/2003/04/emma" version="1.0">
              <emma:interpretation id="{66797A76-72D2-4713-B293-778DDEEC76EB}" emma:medium="tactile" emma:mode="ink">
                <msink:context xmlns:msink="http://schemas.microsoft.com/ink/2010/main" type="inkWord" rotatedBoundingBox="5560,13746 7099,13746 7099,14012 5560,14012"/>
              </emma:interpretation>
              <emma:one-of disjunction-type="recognition" id="oneOf0">
                <emma:interpretation id="interp0" emma:lang="en-IN" emma:confidence="0">
                  <emma:literal>_</emma:literal>
                </emma:interpretation>
                <emma:interpretation id="interp1" emma:lang="en-IN" emma:confidence="0">
                  <emma:literal>-</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w</emma:literal>
                </emma:interpretation>
              </emma:one-of>
            </emma:emma>
          </inkml:annotationXML>
          <inkml:trace contextRef="#ctx0" brushRef="#br0">221 37 114,'-8'-3'363,"2"1"56,0 2 44,1-2-30,0 1-96,2 1-79,3-4-49,-2 1-20,2 3 1,0-4 28,0 3 42,0 1 32,0-3 15,0 3 1,0 0-26,0-3-41,0 2-50,0 1-34,0-4-27,0 4-23,0-2-16,0 2-15,0-1-9,0 1-18,0 0-8,0-4-4,0 4-7,0 0-7,0 0-4,0 0-4,0 0-1,0 0-4,0 0-2,0 4-2,0-4 4,-3 1 1,1 5-1,2-2 4,-6 0 7,1 3-1,0 2 2,-6 1 1,5-1-2,-2 3 4,0 0-6,-4-1-2,6 1-1,-2 2-4,0-2 3,-3 0-8,4 1-1,-1-2 1,-3 1-1,6 0-4,-3-1-2,0-2 0,3 1 0,-3-1-1,4-2-1,-5 0-1,8 1 2,-6-5 1,6 1 0,-2 0 0,3 0 1,-2-4 2,2 3-1,0-3 1,0 0 3,2 0 0,1 0 0,6-3-1,4 3-1,7-4-1,5 0-2,6 0-2,6 1-2,4-1 2,6-4 1,4 4-1,4-3-2,4-1 3,2 2-2,6 1 0,7-3-2,0 4 2,5-3 2,-6 2 0,8 1 0,-6-1 2,-3 0 0,-1 0-3,-7 3 0,-5 0-1,-4-3 2,-5 3 0,-12 0 2,-1 2 2,-10-3-1,-3 2 1,-9 1-3,1 0 0,-5 0-1,-4 0 1,1-3-1,-2 3 2,-6 0-1,2 0-2,-2 0-2,0 3-4,-2-3-13,2 0-27,-6 0-39,-2 1-80,3-1-159,-3 3-140,1-3-208,-1 0-175,-3-3-66,1 2 27,-2-2 132,-1 0 128,-3-2 213</inkml:trace>
        </inkml:traceGroup>
      </inkml:traceGroup>
    </inkml:traceGroup>
  </inkml:traceGroup>
</inkml:ink>
</file>

<file path=ppt/ink/ink6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46:53.60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102CF832-9D6E-4E5B-8849-6C0D948B040A}" emma:medium="tactile" emma:mode="ink">
          <msink:context xmlns:msink="http://schemas.microsoft.com/ink/2010/main" type="writingRegion" rotatedBoundingBox="5902,8766 8454,8766 8454,9049 5902,9049"/>
        </emma:interpretation>
      </emma:emma>
    </inkml:annotationXML>
    <inkml:traceGroup>
      <inkml:annotationXML>
        <emma:emma xmlns:emma="http://www.w3.org/2003/04/emma" version="1.0">
          <emma:interpretation id="{93A17AB1-6632-46C0-B94D-34AAB401252F}" emma:medium="tactile" emma:mode="ink">
            <msink:context xmlns:msink="http://schemas.microsoft.com/ink/2010/main" type="paragraph" rotatedBoundingBox="5902,8766 8454,8766 8454,9049 5902,9049" alignmentLevel="1"/>
          </emma:interpretation>
        </emma:emma>
      </inkml:annotationXML>
      <inkml:traceGroup>
        <inkml:annotationXML>
          <emma:emma xmlns:emma="http://www.w3.org/2003/04/emma" version="1.0">
            <emma:interpretation id="{0C62EC04-A3D0-491C-ADDD-18AF6D9B3066}" emma:medium="tactile" emma:mode="ink">
              <msink:context xmlns:msink="http://schemas.microsoft.com/ink/2010/main" type="line" rotatedBoundingBox="5902,8766 8454,8766 8454,9049 5902,9049"/>
            </emma:interpretation>
          </emma:emma>
        </inkml:annotationXML>
        <inkml:traceGroup>
          <inkml:annotationXML>
            <emma:emma xmlns:emma="http://www.w3.org/2003/04/emma" version="1.0">
              <emma:interpretation id="{8C0932AE-4440-46A0-9B75-DF0DD3F94701}" emma:medium="tactile" emma:mode="ink">
                <msink:context xmlns:msink="http://schemas.microsoft.com/ink/2010/main" type="inkWord" rotatedBoundingBox="5902,8766 7144,8766 7144,9049 5902,9049"/>
              </emma:interpretation>
              <emma:one-of disjunction-type="recognition" id="oneOf0">
                <emma:interpretation id="interp0" emma:lang="en-IN" emma:confidence="0">
                  <emma:literal>-</emma:literal>
                </emma:interpretation>
                <emma:interpretation id="interp1" emma:lang="en-IN" emma:confidence="0">
                  <emma:literal>_</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emma:literal>
                </emma:interpretation>
              </emma:one-of>
            </emma:emma>
          </inkml:annotationXML>
          <inkml:trace contextRef="#ctx0" brushRef="#br0">17 88 28,'-4'-2'283,"4"-2"32,-4 3 32,1-2-26,3 0-54,-1 2-29,1-3-16,0 4-5,0 0-20,0-3-29,0-1-32,0 3-21,0-1-8,0 2 9,0-4 31,0 4 33,0 0 42,0-1 23,0 1 12,0-4-3,0 4-20,0 0-28,0 0-37,-4-2-29,4 2-28,0-1-24,0 1-16,0 0-14,-1 0-10,1-4-6,0 4-10,0 0-2,0 0-9,0 0 0,0 0-6,0-1-1,0 1-7,0 0-2,0 0-1,0-2-1,0 2-3,0 0-1,0 2 2,0-2-1,0 0-3,0 0-1,0 0 0,0 1-1,0-1 1,0 0-1,0 0 4,1 4 0,3-3 1,-3 1-3,6 3 2,-6-1 1,4 3 1,1 0 0,1 0 1,1 0 0,0 2 2,-3 2-6,3-2 0,0 3 2,-3-3 2,3 2 2,-4 1-4,3-2 2,-2-1 1,-4 2 0,6 0-3,-3-3-1,-2-1 1,1 4 0,1-5 1,-4 1-2,0 0 2,1-2 3,-1-1-2,3 1-2,1-3 5,-4 3-4,1-2 0,2-2 0,-3 2 4,0-2-4,0 3-1,0-4 0,0 1 1,0-1-1,0 0 1,0 2 1,0-2 0,0 0-1,0 0 0,0 0 3,0 0-2,0 0 3,0 0-3,0 0 2,-3 0-1,2 0 3,1 0-5,-4 0 0,4 0-1,0 0-1,4 0 4,-4-2-3,1 2 1,2 0 2,-3-1 1,0 2-1,0-1 0,0 0 1,0 0 0,0 0-1,0 0 4,0 0 0,0 0-2,0 0 2,0 0-1,0 0 1,0 0-5,0 0 4,0 0-4,0 0 4,0 0 2,0 0-4,0 0 3,0 0-2,0 0 1,0 0-1,0 0-2,0 0 1,0 0 0,0 0 0,2 0 3,-2 0 0,0 0 0,3 0 0,-3 0 1,0 0 0,0 0 4,0 0-3,0 0 3,0 0 1,0-1-3,0 1 2,0 0-2,3 0-1,-3 0-2,0 0 1,0 0 0,2 0 1,-2-4 0,3 3-2,2 1 1,-2-3-3,4-1-1,1 0-2,3 3 2,2-3 0,3-3 0,1 2-3,6-2 0,9 0-1,2-2 2,4 1-1,4-4 1,6-2-1,5 3 4,0-4 2,5 3-2,-2-3-2,2 2 1,-2 0 2,1 1 1,-8 0 4,-4-1 2,-4 5 3,-7-3 4,0 3 2,-7 1-1,-1 2-1,-6-2 0,0 2-6,-6 1 0,2-1-5,-6 3 0,1-3 1,-3 5-3,-3-3-2,0 2-1,-1 1 2,0-3-4,-1 3-3,2 0 1,-5 0 0,1 0 0,-1 0 1,0 0-3,0 0 2,0 0-3,0 0 3,0 0 0,0 0-1,3 0 2,-3 0-1,0 0 0,0 0-2,0 0-3,0 0 0,0 0-9,0 0-13,0 0-22,0 0-42,0 0-112,0 0-171,4 0-183,-8 0-225,4 3-124,4-3-41,-4 1 70,6-1 150,9-1 179</inkml:trace>
        </inkml:traceGroup>
        <inkml:traceGroup>
          <inkml:annotationXML>
            <emma:emma xmlns:emma="http://www.w3.org/2003/04/emma" version="1.0">
              <emma:interpretation id="{7253B8E9-C148-4BB7-9604-7C4C8A609F3D}" emma:medium="tactile" emma:mode="ink">
                <msink:context xmlns:msink="http://schemas.microsoft.com/ink/2010/main" type="inkWord" rotatedBoundingBox="8411,8887 8454,8887 8454,8906 8411,8906"/>
              </emma:interpretation>
              <emma:one-of disjunction-type="recognition" id="oneOf1">
                <emma:interpretation id="interp5" emma:lang="en-IN" emma:confidence="0">
                  <emma:literal>B</emma:literal>
                </emma:interpretation>
                <emma:interpretation id="interp6" emma:lang="en-IN" emma:confidence="0">
                  <emma:literal>}</emma:literal>
                </emma:interpretation>
                <emma:interpretation id="interp7" emma:lang="en-IN" emma:confidence="0">
                  <emma:literal>b</emma:literal>
                </emma:interpretation>
                <emma:interpretation id="interp8" emma:lang="en-IN" emma:confidence="0">
                  <emma:literal>z</emma:literal>
                </emma:interpretation>
                <emma:interpretation id="interp9" emma:lang="en-IN" emma:confidence="0">
                  <emma:literal>3</emma:literal>
                </emma:interpretation>
              </emma:one-of>
            </emma:emma>
          </inkml:annotationXML>
          <inkml:trace contextRef="#ctx0" brushRef="#br0" timeOffset="16084.7159">2509 122 142,'0'3'257,"2"-3"15,1 0 131,-3 2-307,3-2-35,-3 0-16,0 0-3,0 0 5,2 0 7,1 0 12,-3 2 13,1-2 6,-1 0 6,7 0 8,-6 0 0,3 0-6,-3 3-13,-1-3-11,0 0-9,0 0-14,0 0-9,0 0-2,0 0-5,0 0-3,3 0-4,-3 2 0,4-2-2,-4 0-2,1 0-2,-1 2 1,0-2 0,0 0-2,0 0-1,0 0 3,0 0-2,0 2 0,0-2-1,0 0-1,0 0-3,0 0 2,0 0-2,0 0-1,0 0 0,0 0-2,0 0 0,4 0-5,-4 0 3,0 0-4,0 0-1,-4 0 1,4-2 2,-1 2 2,1 0-2,0 0-2,0 0 0,1 0 1,-1 0-2,0 0-2,0 0 2,0 0-1,0 0 0,0 0 0,0 0-1,0 2 1,4-2-9,-3 0-58,2 3-90,-3-3-106,0 0-127,-4 0-67,-5 0-30,0-3 38,-4 3 85</inkml:trace>
        </inkml:traceGroup>
      </inkml:traceGroup>
    </inkml:traceGroup>
  </inkml:traceGroup>
</inkml:ink>
</file>

<file path=ppt/ink/ink6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47:14.160"/>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6CFA079D-582C-4740-910E-F74C02F35219}" emma:medium="tactile" emma:mode="ink">
          <msink:context xmlns:msink="http://schemas.microsoft.com/ink/2010/main" type="writingRegion" rotatedBoundingBox="6004,10725 7830,11670 7796,11734 5971,10789"/>
        </emma:interpretation>
      </emma:emma>
    </inkml:annotationXML>
    <inkml:traceGroup>
      <inkml:annotationXML>
        <emma:emma xmlns:emma="http://www.w3.org/2003/04/emma" version="1.0">
          <emma:interpretation id="{64292326-DE9C-467D-810E-78D3C6EF3F17}" emma:medium="tactile" emma:mode="ink">
            <msink:context xmlns:msink="http://schemas.microsoft.com/ink/2010/main" type="paragraph" rotatedBoundingBox="6004,10725 7830,11670 7796,11734 5971,10789" alignmentLevel="1"/>
          </emma:interpretation>
        </emma:emma>
      </inkml:annotationXML>
      <inkml:traceGroup>
        <inkml:annotationXML>
          <emma:emma xmlns:emma="http://www.w3.org/2003/04/emma" version="1.0">
            <emma:interpretation id="{2605B9CA-1C6E-469E-8B22-D048AE09DD19}" emma:medium="tactile" emma:mode="ink">
              <msink:context xmlns:msink="http://schemas.microsoft.com/ink/2010/main" type="line" rotatedBoundingBox="6004,10725 7829,11670 7796,11734 5971,10789"/>
            </emma:interpretation>
          </emma:emma>
        </inkml:annotationXML>
        <inkml:traceGroup>
          <inkml:annotationXML>
            <emma:emma xmlns:emma="http://www.w3.org/2003/04/emma" version="1.0">
              <emma:interpretation id="{68905612-E5BF-4272-AD7A-4EC102DC7F54}" emma:medium="tactile" emma:mode="ink">
                <msink:context xmlns:msink="http://schemas.microsoft.com/ink/2010/main" type="inkWord" rotatedBoundingBox="7793,11650 7830,11670 7797,11732 7760,11713"/>
              </emma:interpretation>
              <emma:one-of disjunction-type="recognition" id="oneOf0">
                <emma:interpretation id="interp0" emma:lang="en-IN" emma:confidence="0">
                  <emma:literal>:</emma:literal>
                </emma:interpretation>
                <emma:interpretation id="interp1" emma:lang="en-IN" emma:confidence="0">
                  <emma:literal>;</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1</emma:literal>
                </emma:interpretation>
              </emma:one-of>
            </emma:emma>
          </inkml:annotationXML>
          <inkml:trace contextRef="#ctx0" brushRef="#br0">1809 936 227,'0'0'461,"-2"0"44,-1 2 21,3-2-30,-2 0-193,2 0-136,0 0-72,-3 0-32,3-2-3,-3 2 6,3 0 13,0 0 16,0 0 9,-2 0 12,2 0 4,0 0 6,-3 0 3,3 0 2,-2 0-6,2 0-8,0 0-14,0 0-21,0 0-21,0 0-14,0 0-13,0 0-6,0 0-6,0 0-2,0 0-2,0 0-1,2 0-2,-2 0-1,0 0-1,0 0 1,0 0 0,3 0-1,-3 0 1,0 0 8,0 0-3,2 0 2,-2 0 2,0 0 0,0 0 0,0 0-4,0 0 0,0 0 0,0 0-2,0 0-1,0-2 2,0 2-4,0 0-2,0 0-3,-2 0-1,2 0-1,-3 0-2,1 0 2,4 0-1,-2 0 1,0 0-3,0 0 1,0 0-1,0 0-1,0 0 0,0 0-1,0 0 1,0 0 1,0 0-3,0 0-1,0 0 0,0 0 0,0 0 1,0 0-1,0 0 2,0 0 0,0 0 1,0 0-1,0 0-1,3 0-1,-3 0 2,0 0 0,0 0-1,0 0-1,0 0 0,0 0 0,0 0 0,0 0-1,0 0 1,0 0-1,0 0-2,0 0 3,0 0-1,0 0 1,0 0-2,0 0 2,0 0 5,0 0-3,0 0-1,0 0-1,0 0 0,0 0 3,0 0-7,0 0-1,0 0 2,0 0 1,0 0 2,0 0-3,0 0 2,0 0 3,0 0 1,0 0-1,0 0-2,0 0 2,0 0-1,0 0 1,0 0-4,0 0 2,0 0-1,0 0 0,0 0 0,0 0-1,0 0 3,0 0 0,0 0 1,0 0-1,0 0 2,0 0-2,0 0 0,0 0 1,0 0 0,0 0-1,0 0 2,0 0-1,0 0 0,0 0-2,0 0 2,0 0-2,0 0 0,0 0 3,0 0 0,0 0-3,0 0 1,0 0 0,0 0 1,0 0 1,0 0-3,0 0 3,0 0-2,0 0-1,0 0 3,0 0-3,0 0 3,0 0 3,0 0-1,0 0 3,0 0 5,0 0 0,0 0-3,-3 0-4,1 0 0,2 0-1,-3 0-3,6 0-4,-3 0 2,2 0 2,-2 0-2,0 0 3,0 0-2,-2 0 0,2 0 0,-3 0 2,3 0 0,3 0-5,-3 0 5,2 0-3,-2 0 0,0 0-3,0 0-1,0 0 4,0 0 0,0 0-1,0 0 5,0 0 0,0 0-3,0 0 5,0 0-3,0 0 0,0 0-3,0 0 0,0 0 5,0 0-4,0 0 1,0 0-2,0 0 0,0 0 0,0 0 2,0 0 0,0 0-1,0 0-1,0 0 0,0 0 0,0 0-3,0 0 1,0 0 0,0 0 2,0 0 1,0 0 0,0 0-1,0 0 3,0 0-2,0 0 0,0 0 0,0 0-3,0 0-2,0 0 1,0 0-2,0 0 1,0 0-4,0 0 6,0 0-29,0 0-84,0 0-104,0 0-75,3-3-93,-1 0-131,4 2-93,1-7-45,1 4 31,3-5 34,2 2 76,1-1 122</inkml:trace>
          <inkml:trace contextRef="#ctx0" brushRef="#br0" timeOffset="-1836.171">50 8 91,'-11'0'328,"5"0"23,-2 0 17,0 0-58,3 0-113,-2 0-84,3 0-42,2 0-12,2 0-1,0 0 6,0 0 7,0 0 4,0 0-1,0 0-3,2 0-6,-2 0-8,0 0-3,0 0-4,0 0-1,0 0-7,0-3-1,0 3-3,0 0-1,0 0-6,0 0-2,0 0-2,0 0-8,-2 0 0,2 0-2,2 0-2,-4 0-5,2 0 0,0 0 5,0 0-3,0 0-3,2 0-1,-2 0 1,0 0-2,0 0 2,0 0 0,0 0 1,0 0-4,0 0 2,0 0-2,0 0 2,0 0-6,0 0 2,0 0 1,0 0-5,0 0-2,0 0-1,3 0 3,-3-2-2,0 2 1,0 0 2,0 0 3,0 0 1,1 0-3,-1-3 2,0 3-2,4 0-1,-4 0 1,0 0 0,0 0 1,0 0 0,0 0 2,0 0-2,0 0-1,0 0 4,0 0-2,0 0-2,0 0 2,0 0 0,3 0 1,-3 0-3,0 0 1,0 0 0,0 0 2,0 0-2,0 0 3,0 0-3,0 0 3,0 0-3,0 0 3,0 0-5,0 0 1,0 0 2,0 0-3,0 0 1,0 0 1,0 0 0,0 0 1,0 0-1,0 0 1,0 0-1,0 0 2,0 0-2,0 0 1,0 0-2,0 0-2,1 0 0,-1 0-1,0 0 0,0 0-2,0 0 4,0 0 3,0 0-3,0 0 5,0 0-2,0 0 0,0 0-2,0 0 1,0 0-3,0 0-2,0 0 2,0 0-1,0 0-1,0 0 0,0 0 2,0 0 2,0 0-2,0 0 0,0 0 0,0 0 0,0 0 0,0 0 0,0 0 2,0 0 1,0 0-2,0 0-1,0 0-1,0 0 1,0 0 0,0 0-2,0 0 1,0 0 1,0 0 0,0 0 3,4 0-2,-1 0 3,-3 0 0,-3 0 0,-1 0-4,3 0 0,1 0 1,0 0-3,0 0-1,0 0 1,0 0 4,0 0-2,0 0 0,1 0 3,-1 0-1,4 0-2,-1 0 0,-3 0 0,0 0 0,0 0-1,0 0-5,0 0 4,0 0 1,0 0 1,0 0 0,0 0 0,0 0 3,0 0 2,0 0-3,0 0-2,0 0 3,0 0-3,0 0 0,0 0-3,0 0 8,0 0-3,0 0-2,0 0 1,0 0 1,0 0 0,0 0-4,-7 0 2,7 0-1,-1 0 0,1 0-1,0 0-1,1 0 3,-1 0 0,0 0 2,0 0 0,0 0 0,0 0 3,-1 0-2,1 0 1,-3 0-3,3 0 5,3 0-1,-3 0 0,0 0 0,0 0 2,1 0 0,-1 0-1,0 0 0,0 0-3,0 0 1,0 0-3,0 0 2,0 0-2,0 0 2,0 0-7,0 0 5,0 0 2,0 0-2,0 0 2,0 0-2,0 0 4,0 0-2,0 0-1,0 0-2,0 0 0,0 0 0,0 0 0,0 0 1,0 0-2,0 0 1,0 0 0,0 0 0,0 0 0,0 0 0,0 0 1,0 0-1,0 0 0,0 0-1,0 0-1,0 0 2,0 0 4,0 0 0,0 0-2,0 0 1,0 0-1,0 0-4,0 0-3,0 0 0,0 0 2,-1 0 0,1 0 3,0 0 0,0 0 3,0 3-1,0-6 0,0 3-1,0 0-1,0 0 1,0 0-1,0 3 0,0-3 0,0 0 2,0 0 1,0 0 2,-3 0 11,3 0 5,-4 0 6,4 0 7,0 0 1,0 0 0,0 0-7,0 0-5,0 0-3,0 0-6,0 0-2,0 0-5,0 0 0,0 0-2,0 0-2,0 0-2,0 0-2,0 0 1,0 0 1,-1 0-2,1 0 0,0 0 1,-3 0 0,3 0 0,0 2-2,0-2 2,0 0 2,0 0-1,0 0 0,0 0-1,0 0 0,0 0 0,0 0 0,0 0-1,0 0 1,0 0 0,0 0 0,0 0 0,0 0 1,0 0-1,0 0-1,0 0 1,3 0-3,-2 3-14,-1-3-42,4 4-48,-1-4-126,-3 3-149,1-1-135,-1 0-60,4-2 6,0 0 25,1 0 118</inkml:trace>
        </inkml:traceGroup>
      </inkml:traceGroup>
    </inkml:traceGroup>
  </inkml:traceGroup>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09:36.115"/>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00CEB238-B409-4269-9751-D6224E21A201}" emma:medium="tactile" emma:mode="ink">
          <msink:context xmlns:msink="http://schemas.microsoft.com/ink/2010/main" type="inkDrawing" rotatedBoundingBox="3697,5694 11117,5482 11120,5596 3700,5808" shapeName="Other"/>
        </emma:interpretation>
      </emma:emma>
    </inkml:annotationXML>
    <inkml:trace contextRef="#ctx0" brushRef="#br0">51 273 374,'-15'0'467,"9"0"39,-2 0 20,0 0-116,3 0-146,0 0-105,2 0-57,-2 0-19,2 0 6,0 0 10,1 0 8,2 0 2,-3 0-11,3 0-18,3 0-23,-1 0-24,4 0-13,2 0 2,10 0 7,4-3 9,12 3 9,5-2 8,10-1 14,6 3 3,7-4 3,6 4-1,6-3 0,4 1 2,2 0-10,9 2-6,-3-2-6,7-1-3,7 3-8,-6 0 1,8-3 2,-1 3 3,3 0 1,2-1-2,0 1-2,3 0-2,-3-3-6,0 3-2,-4 0-2,-2-2 1,-2 2 4,-2-3-4,-2 3-3,0-1-1,-3 1-3,-1-3 0,-2 3-3,-3-3 0,0 3-5,-5-1 2,4-2-1,-1 3-3,-3-1-6,5-3 0,-3 1 2,2 3-5,-1-4-3,2 3-2,-5-2-1,1 0 1,-4 2-2,-5 1-2,3-4-3,-4 2 0,-4 1 3,-1 1 0,0-4 1,1 3 4,-6 1 1,5-3 1,-7 0-2,4 2-1,-2-2 1,1 0 0,-2 3-1,-1-1 5,0-3 1,1 1-2,-2 2 1,-2-2-2,1 3 4,0-1-5,0-2-3,-2 1 0,-2 0 0,0-2 2,1 4-3,-2-4 1,2 3 0,-1-2 2,-3-2-3,0 3-2,-2 2 2,-2-5-1,-1 5 2,-1-4-1,-3 4-2,-2-3 4,-1 1-4,-1 0 0,0 0 5,-2-1 0,2 2-2,-3-2 0,0 0-1,-1 1-3,1-1-4,-3 2 3,-1-2 2,4 3 0,-1-3 4,-1 2 4,2-2-5,-2 3-2,2-4 0,0 4-1,6-4-2,-5 3-1,2 1 3,-2-3 2,5 3-2,-4-3-2,2 2 4,-1 1 1,-2-3 1,5 3-2,-6-1 5,1 1 4,2 0 8,-6-3 6,-1 3 4,-1-4 9,8 4 2,-10 0 6,1 0-2,-3 0-1,-4 0 1,-6-3 1,-3 3 3,1 0-2,-5-4 1,0 4-2,-3 0-2,2 0-7,-6 0-8,4 0-7,-5-1-6,0 1-4,3 0-11,-3-3-30,0 3-63,-3-3-179,1 2-165,-9-3-266,-2-4-189,-4 4-76,-9-6 8,2 4 150,-2-6 147,-3 0 260</inkml:trace>
  </inkml:traceGroup>
</inkml:ink>
</file>

<file path=ppt/ink/ink7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47:16.07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CC2B4534-05E7-4BFF-930E-F2985EEF8772}" emma:medium="tactile" emma:mode="ink">
          <msink:context xmlns:msink="http://schemas.microsoft.com/ink/2010/main" type="writingRegion" rotatedBoundingBox="16250,11037 20559,11076 20556,11466 16247,11427"/>
        </emma:interpretation>
      </emma:emma>
    </inkml:annotationXML>
    <inkml:traceGroup>
      <inkml:annotationXML>
        <emma:emma xmlns:emma="http://www.w3.org/2003/04/emma" version="1.0">
          <emma:interpretation id="{7E9E8180-0D2F-411B-8C9C-A2027C2BCDE5}" emma:medium="tactile" emma:mode="ink">
            <msink:context xmlns:msink="http://schemas.microsoft.com/ink/2010/main" type="paragraph" rotatedBoundingBox="16250,11037 20559,11076 20556,11466 16247,11427" alignmentLevel="1"/>
          </emma:interpretation>
        </emma:emma>
      </inkml:annotationXML>
      <inkml:traceGroup>
        <inkml:annotationXML>
          <emma:emma xmlns:emma="http://www.w3.org/2003/04/emma" version="1.0">
            <emma:interpretation id="{CD21DB51-64CC-443E-BB6C-D5DCDCF19EA9}" emma:medium="tactile" emma:mode="ink">
              <msink:context xmlns:msink="http://schemas.microsoft.com/ink/2010/main" type="line" rotatedBoundingBox="16250,11037 20559,11076 20556,11466 16247,11427"/>
            </emma:interpretation>
          </emma:emma>
        </inkml:annotationXML>
        <inkml:traceGroup>
          <inkml:annotationXML>
            <emma:emma xmlns:emma="http://www.w3.org/2003/04/emma" version="1.0">
              <emma:interpretation id="{0E891CD8-BA7E-459B-AE91-1D503039A0C4}" emma:medium="tactile" emma:mode="ink">
                <msink:context xmlns:msink="http://schemas.microsoft.com/ink/2010/main" type="inkWord" rotatedBoundingBox="16250,11037 17092,11045 17088,11435 16247,11427"/>
              </emma:interpretation>
              <emma:one-of disjunction-type="recognition" id="oneOf0">
                <emma:interpretation id="interp0" emma:lang="en-IN" emma:confidence="0">
                  <emma:literal>to</emma:literal>
                </emma:interpretation>
                <emma:interpretation id="interp1" emma:lang="en-IN" emma:confidence="0">
                  <emma:literal>T</emma:literal>
                </emma:interpretation>
                <emma:interpretation id="interp2" emma:lang="en-IN" emma:confidence="0">
                  <emma:literal>I</emma:literal>
                </emma:interpretation>
                <emma:interpretation id="interp3" emma:lang="en-IN" emma:confidence="0">
                  <emma:literal>To</emma:literal>
                </emma:interpretation>
                <emma:interpretation id="interp4" emma:lang="en-IN" emma:confidence="0">
                  <emma:literal>Jo</emma:literal>
                </emma:interpretation>
              </emma:one-of>
            </emma:emma>
          </inkml:annotationXML>
          <inkml:trace contextRef="#ctx0" brushRef="#br0">74-1 231,'-10'0'409,"2"0"34,-2 0 17,6 0-78,-4 0-127,1 0-90,1 0-45,3 0-19,-2 0-7,2 0-5,1 0-17,-1 0-14,0 0-18,3 0-14,-2 0-8,2 0-6,0 0-5,0 0-4,0 0 0,0 0 1,0 0 1,0 0 2,0 0 3,0 0 5,0 0 0,0 0 5,0 0 1,2 0 2,-2 0 8,0 0 0,0 0 4,0 0-3,0 0 0,0 0-2,0 0-5,0 0-6,0 0-7,0 0-2,3 0-7,0 0 1,-3 0-2,2 0 0,-2 0 4,4 0 14,3 3 13,2-1 17,3-2 19,0 2 21,3 0 14,6 1 0,4-1-1,1 0-13,3 1-8,1-1-16,-1-2-10,5 3-7,-2-3-8,-1 0-4,-1 4 0,2-1-2,-5-1 1,2-2 4,0 2 6,0-1 5,-6-1-3,2 4-1,-4-4 2,3 1-5,-5-1-1,-3 0 0,1 0 4,-5 2 2,-2-2-4,1 0 0,-3 0-3,-1 0-1,-1 0-4,-1 0-6,-2 0-2,-1 0-4,1 0 0,-2 0-10,-1 0-1,4 0-3,-1 0-1,-3 0-5,0 0-2,2 0 0,-2 0-2,0 0-1,0-2 3,0 2 1,0 0-3,0 0 0,0 0 1,0 0-1,0 0-3,3 0 2,-3 0 5,0 0-3,0 0 3,0 0 0,0 0-1,0 0-1,0 0-1,0 0 0,0 0-2,0 0 0,0 0 0,0 0 0,0 0 0,0 0 0,0 0 0,0 0 3,0 0-2,0 0-1,0 0 2,0 0-2,0 0 4,0 0-3,0 0 0,0 0-1,0 0 0,0 0 2,0 0-4,0 0 2,0 0 0,0 0-6,-3 0-39,1-1-124,2 1-113,-7-4-119,3 3-164,-1-3-185,-3 1-62,5-1 65,-2-4 87,3 4 101,2-1 156</inkml:trace>
          <inkml:trace contextRef="#ctx0" brushRef="#br0" timeOffset="808.2253">711-44 28,'-2'-4'351,"2"2"34,-3 2 18,0-1-2,3-3-136,0 4-88,0-1-36,0-2-6,0 0 0,0 3-1,3 0-10,0-1-23,-3 1-24,0 0-21,2-4-11,-2 4-1,0 0 5,0 0 8,0 0 6,0 0 15,0-2 12,0 2 9,0 0 14,0 0 12,0 0 13,0 0 9,0 0-2,0 0-2,0 0-7,0 0-9,0 0-15,0 0-19,0 0-10,0 0-14,0 0-11,0 0-14,0 0-11,0 0-7,0 0-9,0 0-6,0 0-7,0 0-5,0 0-6,-2 0-4,2 0-2,0 0 1,0 2 0,0-2 5,0 4 2,2-3 3,-2 5 1,3-1 2,-2-2-1,6 5-2,-5 0 2,6-1 1,-4-2 2,4 2-3,-3 1 0,3 1 0,3-2 0,-4-3 2,1 4 0,0-4 1,3 3 3,-6-2 0,0-4 1,0 1-1,-1 3 2,0-5 1,-1 3 2,-2 0 6,6-3 8,-7 1 8,1-1 3,-1 0 9,0 0 4,0 0 1,0 0-5,0 0-4,4 0-9,-4 0-5,0 0-6,0 0-5,0 0-4,0 0-2,0 0-3,-4 0-5,4 0 0,0 4-4,0-4-1,0 0-2,0 2 4,-1-2 0,-6 1 1,3 4 0,-6-2 4,-1 1 1,1 2 3,-3 0-1,0 1 3,1 0 3,-8 0 0,6 2 1,-2 1 2,-2-1 0,2 0 0,-5 3 1,5-4-2,-1 3 2,1-3-2,-2 6 2,2-6-2,-2 4 2,1-5 0,-1 2 0,5 0 3,-3-2-1,5 1-3,1 0-3,1 0 0,-3-1-5,4-3-2,0 3-2,4-3 2,-1 1-5,0 1 0,-2-2 3,6-1-2,-2-3-2,3 1 0,-2 3 2,2-4 1,-3 1-1,0-1-1,-2 0-17,5-1-44,0 1-121,5-5-146,3 2-155,0-5-213,5 1-151,4-1-47,2-3 71,9 0 121,4-2 139</inkml:trace>
        </inkml:traceGroup>
        <inkml:traceGroup>
          <inkml:annotationXML>
            <emma:emma xmlns:emma="http://www.w3.org/2003/04/emma" version="1.0">
              <emma:interpretation id="{76575684-77E4-4FC0-9AD5-64DF48C0DEFF}" emma:medium="tactile" emma:mode="ink">
                <msink:context xmlns:msink="http://schemas.microsoft.com/ink/2010/main" type="inkWord" rotatedBoundingBox="18219,11063 20559,11085 20556,11400 18217,11379"/>
              </emma:interpretation>
              <emma:one-of disjunction-type="recognition" id="oneOf1">
                <emma:interpretation id="interp5" emma:lang="en-IN" emma:confidence="0">
                  <emma:literal>_</emma:literal>
                </emma:interpretation>
                <emma:interpretation id="interp6" emma:lang="en-IN" emma:confidence="0">
                  <emma:literal>-</emma:literal>
                </emma:interpretation>
                <emma:interpretation id="interp7" emma:lang="en-IN" emma:confidence="0">
                  <emma:literal>w</emma:literal>
                </emma:interpretation>
                <emma:interpretation id="interp8" emma:lang="en-IN" emma:confidence="0">
                  <emma:literal>b</emma:literal>
                </emma:interpretation>
                <emma:interpretation id="interp9" emma:lang="en-IN" emma:confidence="0">
                  <emma:literal>p</emma:literal>
                </emma:interpretation>
              </emma:one-of>
            </emma:emma>
          </inkml:annotationXML>
          <inkml:trace contextRef="#ctx0" brushRef="#br0" timeOffset="2293.5404">1985 58 298,'-7'-4'412,"2"4"38,5 0 34,-3-1-91,3 1-119,-1-3-79,1 3-37,0 0-14,1-3-5,-1 3-2,3 0 5,-3-1 14,0 1 16,0-4 9,0 4 9,4 0 7,-3 0-4,2-2-11,1 2-17,-3 0-23,2-1-25,-1 1-27,4 0-13,-6 0-12,2 0-10,-2 0-9,5 0-6,-5 0-2,3-4-9,-3 4-6,0 0-3,0 0-7,0 0-3,0 0-3,5 4-4,-2-4-4,2 0 1,-2 1 1,5 1-1,-6 3 2,6-2 5,-3 1-2,-1 2 0,0-5-1,0 7 0,3 0 0,-6-1 1,-1 0 3,4 1 5,-3-1 2,-1 2 0,0 1 1,0-1 0,0 0-3,-1 0-1,-3 1-1,4-1-1,0-2 1,-1 4-1,1-4 1,-3 1-2,-1-4 0,0 4-1,4-1 0,-4-3-1,-2 1-2,6-1 0,0 1 1,-3-1-3,6 2 1,-3-4 0,0 0-1,2-1 2,-2 3-2,3-4-1,-2 3-1,-1-2 2,4-1-2,-4 0 2,0 0-2,0 0 4,0 3-1,0-3-3,3 0 4,-2 0 2,-1 0 5,4 0 7,-1 0 5,-2-3 4,4 3 2,2-1-5,2 1-6,1-3-7,6 3-6,2-4-2,1 3-3,3-1 1,2 0-2,2-1 2,3 0 0,-2 2 0,5-4-2,-1 2 0,-1 2 1,4-5-2,0 4 0,2-2 0,0 1 1,-3-1 1,1 1 1,3-2-1,0 1 1,-2 1 0,2-1-1,2 0 1,-1 0 0,-1 0 1,2 0 0,-1 1 3,1-1-3,-6 0 1,6 1 0,1-2 0,-5-1 2,2 5-4,-2-3 3,4-1 1,-5-1-3,2 2 2,3 0 0,-2-1 1,1 3-2,-1-3 1,3 3-4,1-3-1,-3 3 1,1-3 0,-4 3-1,2-3 1,0 3 0,-2 0 1,-1-1-4,-2-1 2,-2 1-1,-1 2 1,-2-3 0,2 3 0,2-1 3,-4-2-2,0 3 6,2-2-1,2 0 2,-4 3 0,0-1 2,-1-3 0,-2 4 1,-3-1 2,-4 1-1,1 0 5,-5-2-4,1 2 2,-1-4-2,-6 4 0,1 0-1,-4 0 3,3 0-1,-6 0-1,6-1 2,-6 1-2,4 0 1,-2 0-4,-3 0 1,4 0 1,-3 0 1,-1 0-2,0 0 0,0 0 0,0 0 0,0 0-3,0 0 3,0 0 0,0 0 2,0 0-2,0 0-2,0 0 3,0 0-4,0 0-2,0 0-2,0 0 2,0 0-3,0 0-3,0 0 1,0 0-2,0 0-2,0 0-9,0-3-27,0 3-78,-5 0-213,-4-3-331,-10-2-227,-17-3-114,-21-3-36,-24-4 42,-25-6 197,-24 2 318</inkml:trace>
        </inkml:traceGroup>
      </inkml:traceGroup>
    </inkml:traceGroup>
  </inkml:traceGroup>
</inkml:ink>
</file>

<file path=ppt/ink/ink7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52:31.713"/>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3B1CADCB-E93A-4482-BC14-5CCB41F38B9D}" emma:medium="tactile" emma:mode="ink">
          <msink:context xmlns:msink="http://schemas.microsoft.com/ink/2010/main" type="writingRegion" rotatedBoundingBox="6841,16576 2884,17458 2474,15616 6430,14735"/>
        </emma:interpretation>
      </emma:emma>
    </inkml:annotationXML>
    <inkml:traceGroup>
      <inkml:annotationXML>
        <emma:emma xmlns:emma="http://www.w3.org/2003/04/emma" version="1.0">
          <emma:interpretation id="{E1C7F4B0-8C8A-49B8-B8FE-CAD434F7EAC2}" emma:medium="tactile" emma:mode="ink">
            <msink:context xmlns:msink="http://schemas.microsoft.com/ink/2010/main" type="paragraph" rotatedBoundingBox="2842,16899 4767,16899 4767,17267 2842,17267" alignmentLevel="2"/>
          </emma:interpretation>
        </emma:emma>
      </inkml:annotationXML>
      <inkml:traceGroup>
        <inkml:annotationXML>
          <emma:emma xmlns:emma="http://www.w3.org/2003/04/emma" version="1.0">
            <emma:interpretation id="{95A40406-4256-45FA-8990-E42CC716D677}" emma:medium="tactile" emma:mode="ink">
              <msink:context xmlns:msink="http://schemas.microsoft.com/ink/2010/main" type="inkBullet" rotatedBoundingBox="4771,17215 2842,17269 2831,16903 4761,16849"/>
            </emma:interpretation>
            <emma:one-of disjunction-type="recognition" id="oneOf0">
              <emma:interpretation id="interp0" emma:lang="en-IN" emma:confidence="0">
                <emma:literal>↳</emma:literal>
              </emma:interpretation>
            </emma:one-of>
          </emma:emma>
        </inkml:annotationXML>
        <inkml:trace contextRef="#ctx0" brushRef="#br0">-467 1938 383,'0'-3'492,"0"1"38,0-3 22,0 0-76,-4 4-173,1-5-60,2 4 23,-3 0 44,1 0 35,2-2 23,-4 1-14,2-1-42,-1 0-82,3 4-65,-4-7-43,2 6-26,0-2-13,3 0-13,-2 3-4,2-1-12,-5-3-11,5 4-14,0 0-8,-3 0-6,3 0-5,0 0-3,0 0-2,0 0-3,0 0 0,-3 0-2,1 0 0,2 0-2,0 0 0,0 0 1,2 4-1,1 0 4,-3 4-1,0-1 4,0 4 2,0 2 2,-5 4-1,-1-2 1,4 4 2,-3 3 0,-3-3 1,0 1 4,-3 1 1,1-2-2,1 0-1,-4-4 0,2 4-1,-2-3-2,3-1-4,-4-2 0,7 2 3,-1-6-4,-3-1 1,10 3-3,-4-4 3,-2-3-3,6 0 0,1-1-2,-4 0 1,1-2 1,3 3 4,0-4 3,0 3 2,0-3 0,3 0 2,1 0 1,-3 0-4,11 0-1,-4 0-5,4 0 2,3 0-1,9 0-4,-2 0 3,10-7-2,2 6 1,6-5-2,13 2-2,2-4 0,12 0-1,5 1 0,10-5-3,10 1-2,2-1 3,11 0-2,-3 0 2,2 0-1,-2 0 2,-9-2 1,-4 3 0,-5 3 1,-12-4 2,-1 5-3,-12-2 6,-4 1 6,-7 4 8,-10-3 7,-4 2 8,-2 3 7,-11-3 4,-4 3-2,0-1-3,-5 3-7,-5-4-4,1 4-5,-3-3-10,1 3-6,-4 0-5,4 0-3,-4 0-1,1 0-1,-3 0 0,0 0-3,1 0 2,-1 0-1,4 0 1,-1 0-3,-3 0-8,1 0-20,-1 0-32,-1-1-50,-6 1-151,3 0-183,-6-3-293,-6 2-182,0-5-77,-2 1-5,2-2 118,2-1 171,1-6 293</inkml:trace>
      </inkml:traceGroup>
    </inkml:traceGroup>
    <inkml:traceGroup>
      <inkml:annotationXML>
        <emma:emma xmlns:emma="http://www.w3.org/2003/04/emma" version="1.0">
          <emma:interpretation id="{1EADF036-D1DA-47DB-BB48-A286AB79A84D}" emma:medium="tactile" emma:mode="ink">
            <msink:context xmlns:msink="http://schemas.microsoft.com/ink/2010/main" type="paragraph" rotatedBoundingBox="6648,15711 2897,16547 2679,15570 6430,14735" alignmentLevel="1"/>
          </emma:interpretation>
        </emma:emma>
      </inkml:annotationXML>
      <inkml:traceGroup>
        <inkml:annotationXML>
          <emma:emma xmlns:emma="http://www.w3.org/2003/04/emma" version="1.0">
            <emma:interpretation id="{62F134E9-3F0A-4997-A115-845DCD141CC4}" emma:medium="tactile" emma:mode="ink">
              <msink:context xmlns:msink="http://schemas.microsoft.com/ink/2010/main" type="line" rotatedBoundingBox="3340,16448 2896,16547 2838,16286 3282,16187"/>
            </emma:interpretation>
          </emma:emma>
        </inkml:annotationXML>
        <inkml:traceGroup>
          <inkml:annotationXML>
            <emma:emma xmlns:emma="http://www.w3.org/2003/04/emma" version="1.0">
              <emma:interpretation id="{AB34A001-0028-4BB9-8FF2-EA15AB767470}" emma:medium="tactile" emma:mode="ink">
                <msink:context xmlns:msink="http://schemas.microsoft.com/ink/2010/main" type="inkWord" rotatedBoundingBox="3340,16448 2896,16547 2838,16286 3282,16187"/>
              </emma:interpretation>
              <emma:one-of disjunction-type="recognition" id="oneOf1">
                <emma:interpretation id="interp1" emma:lang="en-IN" emma:confidence="0">
                  <emma:literal>/</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emma:literal>
                </emma:interpretation>
                <emma:interpretation id="interp5" emma:lang="en-IN" emma:confidence="0">
                  <emma:literal>l</emma:literal>
                </emma:interpretation>
              </emma:one-of>
            </emma:emma>
          </inkml:annotationXML>
          <inkml:trace contextRef="#ctx0" brushRef="#br0" timeOffset="-32968.3885">-243 1189 384,'-3'-3'465,"3"0"40,-2 2 21,2-3-115,0 4-150,0-1-87,0 1-31,0 0 14,0-2 32,-3 2 54,0-4 44,3 4 23,0 0-2,0 0-23,0 0-38,0 0-51,0 0-44,0 0-28,0 0-20,0 0-15,0 0-14,0 0-5,-2 0-5,2 0-5,-3 0-10,3 0 0,-1 0-1,1-1-2,-4 1-3,1 0-4,3 0-4,-1 0-6,1 0-5,0 0-4,-4 0-6,1 1-5,3-1-2,-1 4 2,-4-2 4,2 3 3,-2 2 5,-6 0 4,4 1 1,-1 4 5,-5 0-1,0 0-1,-1 4 2,0-3 3,-4 5 3,2-3-3,-2 4 1,2-3-2,-2 0-1,-1 1 0,2-2-3,-1 3-4,-1-5 1,6 1-1,-2 0-5,3-2-5,0 0-1,3-3 0,1 0-7,-4-2-2,11 0 2,-7-2 0,5-2-4,-2 1 0,3-3-1,-1 2-3,0 0-3,3-2-1,0-1 4,0 4-4,0-4-11,0 0-22,0 0-32,0 0-43,0 0-55,0 0-128,6-4-167,-1 0-175,-3-4-230,10 1-96,3-4-17,3-2 92,7-6 155,9-2 190</inkml:trace>
        </inkml:traceGroup>
      </inkml:traceGroup>
    </inkml:traceGroup>
  </inkml:traceGroup>
</inkml:ink>
</file>

<file path=ppt/ink/ink7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52:01.796"/>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0F3BD9A1-3CDB-4C4B-B03F-18A155D053F8}" emma:medium="tactile" emma:mode="ink">
          <msink:context xmlns:msink="http://schemas.microsoft.com/ink/2010/main" type="writingRegion" rotatedBoundingBox="1806,15494 2100,8401 4832,8514 4539,15607"/>
        </emma:interpretation>
      </emma:emma>
    </inkml:annotationXML>
    <inkml:traceGroup>
      <inkml:annotationXML>
        <emma:emma xmlns:emma="http://www.w3.org/2003/04/emma" version="1.0">
          <emma:interpretation id="{5F5DF5A6-2585-4CE0-A9D8-EB954D6DFC57}" emma:medium="tactile" emma:mode="ink">
            <msink:context xmlns:msink="http://schemas.microsoft.com/ink/2010/main" type="paragraph" rotatedBoundingBox="1510,12977 2485,8294 4498,8713 3523,13396" alignmentLevel="2"/>
          </emma:interpretation>
        </emma:emma>
      </inkml:annotationXML>
      <inkml:traceGroup>
        <inkml:annotationXML>
          <emma:emma xmlns:emma="http://www.w3.org/2003/04/emma" version="1.0">
            <emma:interpretation id="{D2CD7EE2-DF78-42AC-980E-F0E8246C5D64}" emma:medium="tactile" emma:mode="ink">
              <msink:context xmlns:msink="http://schemas.microsoft.com/ink/2010/main" type="line" rotatedBoundingBox="1510,12977 2485,8294 4498,8713 3523,13396"/>
            </emma:interpretation>
          </emma:emma>
        </inkml:annotationXML>
        <inkml:traceGroup>
          <inkml:annotationXML>
            <emma:emma xmlns:emma="http://www.w3.org/2003/04/emma" version="1.0">
              <emma:interpretation id="{4AA14BEE-FB03-4420-940C-4DB7667652D1}" emma:medium="tactile" emma:mode="ink">
                <msink:context xmlns:msink="http://schemas.microsoft.com/ink/2010/main" type="inkWord" rotatedBoundingBox="1510,12977 2485,8294 4498,8713 3523,13396"/>
              </emma:interpretation>
              <emma:one-of disjunction-type="recognition" id="oneOf0">
                <emma:interpretation id="interp0" emma:lang="en-IN" emma:confidence="0">
                  <emma:literal>it</emma:literal>
                </emma:interpretation>
                <emma:interpretation id="interp1" emma:lang="en-IN" emma:confidence="0">
                  <emma:literal>It</emma:literal>
                </emma:interpretation>
                <emma:interpretation id="interp2" emma:lang="en-IN" emma:confidence="0">
                  <emma:literal>i.</emma:literal>
                </emma:interpretation>
                <emma:interpretation id="interp3" emma:lang="en-IN" emma:confidence="0">
                  <emma:literal>I'</emma:literal>
                </emma:interpretation>
                <emma:interpretation id="interp4" emma:lang="en-IN" emma:confidence="0">
                  <emma:literal>I.</emma:literal>
                </emma:interpretation>
              </emma:one-of>
            </emma:emma>
          </inkml:annotationXML>
          <inkml:trace contextRef="#ctx0" brushRef="#br0">-126-6965 174,'0'-5'467,"0"3"43,-3 1 24,3-4 20,-2 3-197,2 0-93,-3-1-16,3 3 10,-2-4 10,2 4-2,-3 0-27,3 0-59,-3 0-72,1 0-54,2 4-31,-3 1-16,-2 2-7,0 1 3,-3 5 10,0 4 3,0-2 2,3 4 0,-3 2 2,4-1-4,-1-1-4,5 3-6,0-4-4,0-2-1,5 1 0,-1-5 0,4 4 3,-3-8 3,6 2 5,-6-2 4,3-1 39,-3-3 40,3-1 33,-3-2 23,3-1 14,2 0 3,2-4-33,4 0-34,2-3-33,1-1-21,-1-2-13,0 2-2,-1 0-6,3-1 1,-8-1 0,3 4 1,-4-1-4,-1 2-6,-2 1-5,-4 1-6,3 2-7,-2-2-6,-5 3-4,1 3-1,6 1 4,-7 0 0,0 4 4,0 1 3,0 3 2,-7 4-1,6-2 2,-4 1 1,-2 4 3,3-3-3,-4 3 1,0 2 3,3-2 3,-3 0-2,1-4 5,1 4-1,1-2 1,0-1 0,1-2-3,-3-1-1,5-1 0,-2-1-2,-3 0-2,6-3 0,1-1 0,-4-2-2,3 1-1,1-5 0,-3 4-1,-1-5 1,4 2 4,0-2-3,0 0-3,0 0-19,0-2-37,7-3-83,-2 1-169,3 0-149,-2 0-228,5-3-176,-3 3-68,2 0 25,-2 1 140,0 2 132,-8 1 223</inkml:trace>
          <inkml:trace contextRef="#ctx0" brushRef="#br0" timeOffset="-987.7004">-577-4821 293,'-15'3'477,"3"-3"41,-1 0 20,5 3-41,0-3-189,3 0-100,-1 0-33,4 0-6,-3 0 0,-1 0-6,6 0-15,6-3-34,-1 3-40,5-3-32,1 3-22,6 0-8,1 0-4,6 3 0,-1-3-3,1 4-4,-7-1-1,1 1-1,1 1-2,-4 2 3,-4 0 2,-3 0 2,-3 3 5,-5-1 3,-5-2 10,-2 1 4,-5 4 8,-1-1 8,-2-4 6,-4 1-2,5-1-5,-2 2-6,0-2-11,6 1-6,-1-1-9,4-3-2,1 3-6,6 0-1,0 0 1,6 0-3,-1-2-2,5 3 4,1-1 0,3 0 1,2 1 34,2 2 24,1-2 21,-4 0 5,6 3 8,-5-2 1,0 0-29,-2 1-22,-3-1-11,-1-1-2,-2 3-2,-5-3 3,-1 0 5,-4-1 8,-1 1 8,-2-1 9,-6 0 5,-3-3 4,-6 1 2,-1 2-7,-1-5-9,-4 2-14,-3-1-7,1-1-9,-6 0-9,3-2-5,1 0-9,-4 0-2,1-2-8,-4 0-43,3-1-128,3-1-129,1-1-177,1-2-222,3 1-139,1-5-34,-3-3 87,9 2 109,-5-2 167</inkml:trace>
        </inkml:traceGroup>
      </inkml:traceGroup>
    </inkml:traceGroup>
    <inkml:traceGroup>
      <inkml:annotationXML>
        <emma:emma xmlns:emma="http://www.w3.org/2003/04/emma" version="1.0">
          <emma:interpretation id="{A2CAB65A-B7ED-4778-AA4E-4B3A6D5F00F9}" emma:medium="tactile" emma:mode="ink">
            <msink:context xmlns:msink="http://schemas.microsoft.com/ink/2010/main" type="paragraph" rotatedBoundingBox="2797,15535 3086,8546 4828,8618 4539,15607" alignmentLevel="1"/>
          </emma:interpretation>
        </emma:emma>
      </inkml:annotationXML>
      <inkml:traceGroup>
        <inkml:annotationXML>
          <emma:emma xmlns:emma="http://www.w3.org/2003/04/emma" version="1.0">
            <emma:interpretation id="{4C271731-8208-4DBE-8553-A168465E7C1D}" emma:medium="tactile" emma:mode="ink">
              <msink:context xmlns:msink="http://schemas.microsoft.com/ink/2010/main" type="line" rotatedBoundingBox="2797,15535 3086,8546 4828,8618 4539,15607"/>
            </emma:interpretation>
          </emma:emma>
        </inkml:annotationXML>
        <inkml:traceGroup>
          <inkml:annotationXML>
            <emma:emma xmlns:emma="http://www.w3.org/2003/04/emma" version="1.0">
              <emma:interpretation id="{0394AB8C-DAD0-4D8D-96D2-3F66DFDA1B1A}" emma:medium="tactile" emma:mode="ink">
                <msink:context xmlns:msink="http://schemas.microsoft.com/ink/2010/main" type="inkWord" rotatedBoundingBox="3033,13100 3221,8552 4828,8618 4640,13166"/>
              </emma:interpretation>
              <emma:one-of disjunction-type="recognition" id="oneOf1">
                <emma:interpretation id="interp5" emma:lang="en-IN" emma:confidence="0">
                  <emma:literal>I.</emma:literal>
                </emma:interpretation>
                <emma:interpretation id="interp6" emma:lang="en-IN" emma:confidence="0">
                  <emma:literal>I:</emma:literal>
                </emma:interpretation>
                <emma:interpretation id="interp7" emma:lang="en-IN" emma:confidence="0">
                  <emma:literal>It:</emma:literal>
                </emma:interpretation>
                <emma:interpretation id="interp8" emma:lang="en-IN" emma:confidence="0">
                  <emma:literal>If:</emma:literal>
                </emma:interpretation>
                <emma:interpretation id="interp9" emma:lang="en-IN" emma:confidence="0">
                  <emma:literal>I;</emma:literal>
                </emma:interpretation>
              </emma:one-of>
            </emma:emma>
          </inkml:annotationXML>
          <inkml:trace contextRef="#ctx0" brushRef="#br0" timeOffset="-39836.2083">419-2335 151,'-5'-3'304,"-3"1"23,0-2 25,-1 1-76,-3 1-68,3 0-20,-4-3-7,0 3 5,0-3-5,1 2-17,-1-1-33,-3 3-32,0-5-20,3 5-9,-2-6-4,1 3-3,1 3 5,-1-5 8,1 1 6,0 2 5,2-1 6,1 3 12,-1-2 14,1-1 17,5 0 16,-1 1-3,1 3 0,0-4-2,2 3-14,3-3-26,3 1-26,1 0-17,2 1-22,0-2-18,4 1-11,3 1-8,3 0-4,2-3-1,2 2 2,3 2-5,-2-2 0,6 0 2,-8 1 1,5 0-1,-1 2-1,-2 0 0,-2 0-2,-1 0 2,-2 2-2,-4 3 0,1-2-1,0 1 3,-5 1 2,-1 2 0,-1 2-1,-6-2 2,-3 1 5,-2 4-3,-6-1-2,4-3 4,-6 3-2,-1 0 0,0-2-7,-6 0 6,3-2 6,-1 0-4,-3 0 6,4-2 0,-4-1 8,0-1-2,3-1 6,-1-2 10,-2 0 3,7-2 5,-2-1 4,0-1 0,3-1-9,6 1-7,-1-4-7,2 1-4,6-2-5,0-2-3,6 1-2,-1 1-2,0-1-3,0 2 0,6 3 1,-3-2 2,-2 0-3,1 2-1,-2 2 0,-1 2-2,0-2-4,-3 0-8,-1 1-35,3 2-95,1-2-107,-4 2-72,1 0-132,2 0-155,-1-2-118,-2 2 10,6-3 64,-1 1 52,3-5 121</inkml:trace>
          <inkml:trace contextRef="#ctx0" brushRef="#br0" timeOffset="-13546.0773">562-4639 85,'0'-2'367,"0"2"46,0-2 30,-3 2-18,3-3-113,-2 3-90,2 0-56,-3-4-36,0 4-25,1 0-24,2 0-25,0 0-19,2 0-17,-2 0-6,0 0-7,0 0-4,0 0-3,3 4 4,-3-1 0,0-1 2,0 1 3,-3 2 3,1 1 4,-3-2-1,-1 4 8,1-1 9,-5 1 8,2 3 7,-4-3 3,0 1 9,0 3-3,2-1-7,-1 1-6,1 3 6,0-3 20,-1 3 12,2 0 7,1-4 7,-4 5 20,4-4 13,-1 1-10,1 2-5,0-4-4,1 4 7,4-2-12,-5 0-21,5 0-11,-2-2-7,0 1-10,2-3-17,1 3-8,-2-2-7,0-1-4,1-1-4,3 5 0,-1-7 1,1 5-1,-4-3 1,1-1 2,3 2 1,0 1 0,0-3-2,0 2 2,0-2-6,0 2-2,0-1-5,0 0 0,0 0 0,0-1 0,0 1 3,0-1 0,0 1 1,0-1 0,0 0-2,0 2 0,0-2-1,0 1 0,0-4-2,0 2-5,-1 2 3,1-1-1,-4-3-2,3 4 0,1-5 1,-4 5 25,1-1 14,3 2 12,-1 1 3,-7-2 2,4 0 0,0-1-17,2 0-17,2 0-12,2 0-4,1 0-1,-3 0-3,0-1-2,0 2-1,0-5 0,0 5 1,-3 0 3,1 2-1,2-5 1,-3 1 2,3 1-1,-3-1-2,3 1-3,0-2 2,0 2-2,0 0 0,0-2 0,0 2 2,-2 2 1,2-1-1,-3 0 0,0 0 2,3 3 0,0-4 0,0 0 0,0 2-3,0-2-1,0 0-1,0 1 2,0 0 0,0-1 0,0 2 4,0-1 3,-2-1 0,2 2-3,-3-2 0,1-1-3,2 1 1,-3 0 1,-2 4-3,0-3 0,2-1 2,0 0 1,6 1-4,0 1 3,-3-2-1,2 2 1,-2 0 1,0 1-3,0-3 2,0 2 0,0-1-3,-2-1 1,2 5 3,-6-1-2,6-4 1,-2 1-1,-4 3 0,4-3 0,2 1-1,-5 0 3,-1 1 1,4-1 0,-1-1 0,2 3 0,-6-4-2,7 1 0,-1 3-1,-4 0 2,2-2-2,-1 3 4,4-2-3,-1 1 0,1 0-2,-3-1-1,3 2 0,0 0 0,0-2-1,0 1 1,0 1-2,0 0 2,-4-2 2,4 1 1,-1-1-1,1 2 1,0-3-3,-3 3 0,1-1 0,2-1-2,0 2 2,0 0-1,0-1 1,0-2 3,2 2-2,1 1 5,-3 0-5,0 0 5,1-1-4,6 0 1,-6 1-3,6 0-3,-2-1 3,-4 4-2,6-4 1,-1 3 1,0-2 0,-1 0 1,0-2-1,0 6 0,1-2 2,-1-2-2,0 0 0,0 0-2,0 2-1,-2 0 3,2 1 0,1-3 0,-1 2 0,0-2 3,-1 0-1,1 3-2,2-4 0,-2 0 0,-4 0 1,6 1 2,-3-1-1,0 3 0,0-6 0,1 3-2,-2 1 0,4-4 0,-4-1 0,5 2 0,-5 0 1,2 1 1,3-5-1,-6 2-1,2 2 0,0-2 2,1 0-2,-2 0-2,-3-2 2,0-2 0,0 5 0,0-5 0,1 3 0,3 0 0,-1-2 0,-2 0 0,3 1 0,-1-1 0,-3-1 3,0 1-1,0 1-2,0-3 1,0 3-1,0-3 0,0 0-3,0 1 2,0 2 1,0-5 0,0 4 3,0-4-2,0 1 0,0 2 3,0 0-1,0-2-2,0 3-1,0-1 5,-3-2 0,-1 2 2,4-2-1,0 2 2,-1 1 4,1 0-2,0-1-1,0-3-1,-3 4-1,-1-3-3,4 2-3,0 0 2,0-3-3,0 1 2,0-1 0,-1 3 0,1-3 3,0 0-5,-3 0-14,1-3-31,-5 2-96,3-5-156,-1 1-116,0-2-187,-3-1-191,-3-4-86,9-4 28,-3 2 121,5-5 100,0 2 178</inkml:trace>
          <inkml:trace contextRef="#ctx0" brushRef="#br0" timeOffset="-38596.74">283-4683 47,'-13'-3'429,"-3"1"56,0-3 31,1 3 15,3-1-144,-4-4-164,3 3-93,2 3-47,1-5-23,2 1-4,3 2-7,0-1-6,5 0-8,0 0-7,5-3-7,5 3-10,3 0-8,7 0-1,6-1 0,1 3 0,4-3-2,3 2 0,-1-1 0,1 1-1,-4 1 0,2 2 0,-4 0 1,-3-2 0,-4 2 0,-5 2-1,-3-2-1,-3 0 2,-2 5-2,3-2 1,-3-2-1,-3 3-2,-5 2 3,-5-1-2,-3-1 1,-5 4 1,-3-5 1,-2 2 1,-2 1-1,-1-1 0,-3-2 6,1 1 9,-2 0 13,-1-4 26,0 3 25,2-3 33,-1 0 25,-1-3 33,2 3 28,1-3 15,4-2-5,1 2-15,2-2-22,7-1-32,1-2-37,3 0-33,2-1-21,9-2-10,1-1-12,4 2-4,-2 1-6,4 0-4,0-1 0,-2 5-6,2-3 1,-3 2-5,3 5-2,-2-3-3,-2 4-4,-1-3 0,0 6-3,1-2 0,-5 2 1,0 1 6,-3 0 1,-2 3 1,-6-2 3,6 2-1,-11 0 1,6-2-2,-5 2 0,1-2-4,-6-1-2,0-1-43,1 1-112,-4-2-101,-2-2-107,2 0-159,-5-2-186,2-2-53,1-3 55,0-2 75,2-3 91,4-2 151</inkml:trace>
          <inkml:trace contextRef="#ctx0" brushRef="#br0" timeOffset="-10184.1849">815-6547 268,'0'-5'411,"-3"2"34,3-1 13,-1-1-71,-6 2-132,6-2-81,-4-1-42,-2 1-21,6 2-6,-4-1-12,2 3-9,0-5-11,1 5 4,-1 1 3,1-4 6,2 4-3,-3 0-8,0 0-8,3-3-13,0 3-15,0 0-14,0 0-13,-2 0-9,2 0-5,0 0-5,0 0-2,0 3 1,-3-3 3,0 5 4,1 1 1,-3 1 3,-3-1 0,3 5 2,-3-3-2,-3 4 2,2-1 1,-3 1-1,6 1 3,-5 2 6,1-1 21,2 2 22,-3 0 26,4 0 38,-1 3 17,0 0 7,0 0 13,0 0-1,-1 1-13,-3-1-28,3 2-15,-2-3-10,4 2-25,-1-1-20,-5 0-11,5 0-2,0-3-5,0 3-1,-1-2-1,2 2-4,1-1 0,-1 1-5,3-3-3,2 0-1,-4 0-2,1-3-3,2 5-1,1-4 0,-3 3-2,5-5-1,-3 3 2,0-2 2,1-1 0,2-1-2,-5 4 2,5-3-2,0 2 2,-3-2-5,0 1 1,3-2 0,-2 1 1,2 0-2,-3-1-1,1 1 0,2-4 1,0 6 2,-3-6-3,3 3 2,-3-3-1,1 1 1,2 1 1,-6-1-5,4 0 3,-1 1 10,2-1 18,1 2 9,0-2 5,0 4 5,1-1 2,2 0-7,-3-4-19,2 3-10,-2 1-7,3 2-1,-3 0-4,3-2-1,-1 2 0,1 1 0,0-3 1,2 0-2,0 0 2,-2 2-2,4 0 0,-1-3 3,-1 1-2,0-4 1,0 6 1,1-6-4,-4 4-1,1-5 0,-2 2-2,6 1 0,-7-4 2,0 1 2,1 1-1,-1-1 0,0-3 2,0 2-3,-1 0 2,1-1-2,0-2 0,-3 2 1,-1 2 1,4-1 0,0-1-1,-1-2-1,1 5 4,-3 0 11,1-1 2,2 1 6,0 1-1,0-2 5,0 2-4,2 1-9,1-1-7,-3-1-3,1 4-1,-1-1-3,4 0 6,-1 0-2,-3 1 2,0 0-1,1-3-1,3 1-1,-4 2 1,1-3 2,-1-1 2,3 3 2,1-4 3,-4 0-2,0-2-3,0 3 1,0-1-1,0 0-4,0-2-4,0 2 1,-4-3 1,1 1-6,2 2 2,-4-3 1,5 1 1,-8 2 0,3 0 1,-3-2 5,5 3-2,3-2 2,0 0 0,0 1 0,0 0-2,0-2-2,0 2-2,0-1 0,0 0 2,0 0 0,0-2 0,-3 0 1,3 3 2,0-2 9,0 2 5,0-1-1,3 2 5,-3-4-3,3 3 1,-1-2-10,1-2-7,0 1-2,-3 0-2,0 0 2,2-1 0,1 1-2,-3 3 2,1-3-2,-1-3 0,4 5 2,-4-5 0,0 6 4,0-6-2,0 2 2,0 1 0,0 0-1,0 1 0,0-1 2,-4 2 0,4-5 1,-1 4-1,1-2-1,-3 1-4,3-1-1,0-3 3,0 2-1,3 0-1,-3-2 0,0 0-2,0 0-8,0 0-26,0-4-39,1 1-84,-1-4-173,7-2-134,-1-3-191,5-3-198,2-1-76,3-6 19,-1 1 142,6-2 118,-4-1 185</inkml:trace>
          <inkml:trace contextRef="#ctx0" brushRef="#br0" timeOffset="-37012.0923">596-6744 261,'0'-1'323,"-5"-2"31,5 3-9,-7-1-68,6-2-55,-2 3-35,-2-4-17,0 3-13,0 1-12,-3-2-26,2 2-21,1-2-18,0-1-11,0 0-16,-3 2-11,3 1 0,-3-3-1,4 1 3,-4-1 12,0 2 8,0-2 7,0 0 4,3 1 10,-5 0 14,4 0 8,-1-1 19,1-1 10,4 4 1,-1-5-6,1 2-20,2 2-21,2-2-32,1-1-23,2 1-16,0 2-12,6-2 1,2-1-5,1-3 1,10 6-7,-1-2 0,4 2 3,-1-5-3,1 5 0,0-2 2,-7 3-1,1 0-1,-1-4 1,-4 4-2,-3 4 2,0-4-2,-3 3-1,1-2 4,-1-1-2,-4 6 1,-1-5-5,0 3 6,-2-1-1,-2 1 1,-1 3-2,-1-3 3,-2 0 0,-2 0-1,-3 1 1,0 2 0,-5-2-7,-3-1 3,1-1 3,3 1 3,-8 1 2,6-2-1,-2-2 5,-2 2 1,-1 0-8,5-1 1,-7 0-1,3-2 2,-1 0 5,4 0-3,3 0 8,-3 0 8,2 0 23,0 0 13,7 0 13,-5-2 9,3 0 3,0-1-4,1-1-19,1 1-13,-1-2-13,4 4-8,-2-5-7,2 2-5,3-1-1,-3 4-3,6-5-1,-3 1-1,5 4 0,1-2 1,-1-1-3,3 1-2,-3 2 1,5-2-4,1-1-2,2 4-2,1-4 3,5 1-4,-1 3 2,0 0-4,3 3 4,-4 1-2,3-4 1,-3 4 0,-1 0 2,-3-1 0,0 4 0,-3-3 2,-2 4 0,-4-2-1,3 1 3,-7 0-2,0-2 1,0-1-1,-7 3 3,6-2 2,-4-1-5,-1-1 3,-2-2 3,3 3 1,-5-4 4,2 3 6,-2-3 8,2 0 6,-3 0 7,3 0 4,3 0 5,-3 0-1,7 0-4,-7-3-3,3 3-10,-2-4-5,6 0-8,-2 3-5,1-6-3,2 4-2,0 1-3,0-4-3,0 5 0,2-4 0,-2 2-2,3 2 1,-3-2-3,1 0 0,-1 1-10,0 2-42,0-2-104,0 2-123,7 0-92,-1 0-133,10 2-145,8-2-111,7 0 22,11 2 79,12-2 68,7-2 125</inkml:trace>
          <inkml:trace contextRef="#ctx0" brushRef="#br0" timeOffset="-41361.155">291 113 165,'-13'0'339,"-1"-2"32,1 2 36,0-2-65,-2-1-76,-4 1-47,6-1-32,-1 2-22,-5-2-23,9 2-29,-3-3-29,0 2-24,2 1-15,2-4-2,1 2 2,3 0-3,-7 2 2,11-3 2,-4 3-2,-1-5-8,4 5-4,2-5 0,0 5 3,0-5 2,0 5 4,2-4 2,4 3-1,-1-3-4,8-1-9,0 5-4,-4-4-6,10 3-5,-1 0-2,-2-1-4,2 0-1,3 3 1,-1-1-1,1 1-3,2 0 5,1 1-3,-5-1-1,5 3-6,0 0-2,-6-1 2,-4 1-1,2 1-2,-3-1 0,-2 2 4,-3 1 2,-1-1 0,-1 2 0,-6-2 5,0 2 0,0-4 5,-6 5 5,-1-4 6,1 3 5,-4-2 3,-2-1 8,-1 1 5,-3 0 1,-2 0-3,-1-1-1,0-1-1,-2-1-6,-5 0-5,2-2 4,0 0 6,-2 2 4,4-4-1,-2 2 5,1 0-1,-1-2-2,2 0 5,4-3-1,-1 3 7,4-3 3,1-2 7,4 3-2,5 0-5,1-3-10,0-1-12,8 0-7,0 1-10,6 0-8,1 0-9,2 1-1,0-1 1,8 1-4,0 0 2,0 2 2,4-2-5,3 2 1,-1 2-1,0-2 1,-1 1-2,3 3-1,-4-3 1,-1 3 1,-1 0 1,-2 0 0,0 3 1,-4 0-4,2 1 1,-6-2 1,0 2 0,-3 2 2,-2-1 2,-3 2 4,-2 2-1,-3-2 0,-3 0 3,1 0 1,-4 0 0,-1-1 6,-4 1 0,1 0 5,-3-2 1,-3 2 1,0-2 0,-1-1 1,1 1 2,-5-3-4,6 1-1,-5-1 3,2 0-2,-1-2-1,4 2 0,-1-2 2,3 0 3,2 0 4,1-2-1,6 2-3,-4 0-1,3-2-6,-2 0-2,6 2-8,1-3-3,-5 1-6,5 0-1,-3-1-21,0 1-71,3 0-121,0-3-94,0 2-120,3-1-158,0-1-158,-1-2-22,1-1 68,2-3 71,6-1 108</inkml:trace>
          <inkml:trace contextRef="#ctx0" brushRef="#br0" timeOffset="-1970.3989">-473-2066 18,'8'-1'376,"-6"-5"49,6 5 36,-3-3 30,1 3-139,0-2-109,1 2-75,1 1-41,-2-3-31,7 3-27,0-3-24,8 3-11,0-2-6,3 2 0,1 2-1,1-2 0,3 3 0,0 0 0,1-2-5,-1 3-6,-3 1-1,0 1 2,-6 2 21,-5-1 22,-1 4 20,-7-3 16,-1 4 35,-6 0 39,-8-1 1,0 1-7,-8 2 1,-5 0 3,-1-2-28,-4 2-34,-6-1-18,5 0-15,-7 0-16,5-1-17,-1-1-6,-2 1-7,3-3-6,6-1-4,2 3-6,5-4-5,2 1-4,3-1-2,3-3-2,6 3 3,4-2 0,4-1 6,0 0 1,14 2 22,1-2 16,4 1 7,4-4 7,3 2 3,5 0 4,0-1-15,3 0-8,0 3-7,0-5-6,0 2-3,-6 0-4,0 1-4,-7-3 0,-3 0-3,-3 2 4,-7-2 4,-1 0-2,0 3 3,-5-3 0,0 0-3,-3 0-4,1 0-3,-4 0-3,1-3-3,-3 3-7,2 0 3,-2 0-15,3 0-46,0-2-139,-1 2-141,4-3-192,1-1-244,6-3-116,-2-1-25,2-1 103,4 1 123,1-7 182</inkml:trace>
          <inkml:trace contextRef="#ctx0" brushRef="#br0" timeOffset="-17551.8194">424-2179 139,'3'-4'219,"-3"4"-3,0 0 133,0 0-201,0 0-10,0 0-6,0 0-6,0 0-1,0 0-6,3 0-4,-3 0-7,0 0-5,0 0-5,0 0-3,0 0-2,0 0-6,0 0-6,0 0-1,0 0-11,0 0-10,0 0-8,0 0-10,0 0-9,0 0-8,0 0-6,0 0-4,0 0-4,0 0-2,0 0-1,0 0-1,0 0 1,0 0-1,0 0 2,0 0-4,0 0 2,0 0-3,0 0-2,0 0 1,-3 0-1,3 4-1,-3-4 0,1 3 3,-1-2 1,2 3 6,-6-1 2,2 1-1,4 3 3,-6-6-2,-1 6 0,7-3-3,-7 4 0,3-1 6,0 0-1,-1-1 4,-1 1-1,4 3-2,-8-3 3,6 3 2,-3-1 0,2-1 1,-1 3 3,-1-3 1,2 3-3,-1-1-6,1-1 1,-2 1-1,0 2-2,0-3-1,0 3 2,0-3-1,1 3 2,-1-3-5,0 3 0,3-4-2,-3 4 3,4 0-2,-3-2 3,1 1 6,-1 1 2,3-1 4,-1 0-5,0 0 1,-1 0-3,4 1-5,-3-1-2,-1 1-4,4-2 1,-3 0-2,2 0-2,-2 2-3,2-3-1,0 3 0,1-4-1,-1 3 1,1-3 0,-4 3 1,6-3 3,-2-1-2,-1 4-1,2-3 5,1-1-4,-4 2 0,1 0-1,3-2 0,0 1 2,0 1-3,0-2 1,0 0 1,0 1-5,0-1 0,0 4 2,0-4 2,0-1 0,3 1 1,1 0 12,-4 0-6,1 0 3,2 0-5,-3 0-3,2 0 2,-2 2-8,0-1 3,3-3-3,0 2 2,-3 1 0,2-1 0,1 4 0,-3-4 1,2-2 1,-2 2-1,6 1 1,-4-1-1,1-1-1,-3 1-1,3 1 0,-1-1 2,1-2-1,-1 3 1,-2 0-2,3 0 2,0-1 13,2 4 47,-3-3 26,1-1 14,2 4 7,-2-3 6,5-1-11,-7 0-44,7 0-28,-3 0-11,2 0-10,-3-2-3,-2 2-2,4-3-3,-1 1 1,-3 2 0,4-3 5,-4 4 0,-2-1 7,6 0 1,-1 0-1,-3-1-1,4 0-4,-4 0-3,1 1-6,-1-3 0,1 4 2,0-4-2,-1 3 1,1 1 2,0-3 4,2 3 2,-4-1-1,3 0 5,0 1-3,1-1-2,-2-2-4,1 2 1,1 0-5,-4-3 0,-1 4 0,0-5-1,3 5 2,1-2 4,-4 1 2,1 0 1,-1-1 3,0 2 3,3-1-4,-3-3-6,4 4-2,-4-5-4,0 2 1,0 2-5,1 0 6,-1 0 10,3 2 5,-3-1 5,2-1 2,1 0 2,0 0-5,2 2-4,-3-4-5,-2 2-5,6-2-1,-4 2-1,1 0 1,0-3 16,-3 5 16,0-1 8,0-1-1,0 0 7,2 0 2,-2-2-20,3 2-12,-3 0-10,0-2-1,0-2-7,0 5-1,0-4-2,0 1-1,0-1 0,0 3 5,0 1 4,0-3 0,0 1 4,0 0 0,0 1-1,0-3 0,0 4-5,2-2-2,-2-1-3,0 2 1,0-3 0,0 3 2,0 1 8,3-3 6,0 2 2,-3 2 2,0-1-1,2-1 1,1 0-9,-3-3-5,1 4 1,3-4-2,-4 1 0,3-2-5,-3 2-1,5 2 3,-5-2 3,1 2 4,-1-1-1,4 1 1,-1-2 2,-3 2-5,1-2-2,-1-2-5,4 2 2,-1-1-1,-3 1 1,0 0 5,0-3-4,0 2-1,0-1-1,0 2 1,0-3 0,0 3-2,-3-1 0,-1-1 0,3 2 9,-6-1 10,6 3 2,-2 1 0,1-3 5,-1 1-1,-1 1-11,4-2-9,-1-1-4,1 3-1,-3-3 0,1 1 1,2 1-2,0 0 1,-3 1 1,3-3-2,-3 3 2,3-2-1,0-1 1,0 1 0,0 0 1,0 0 6,0-1-8,0 0 0,3 0 3,-3 0-1,0 0-4,3-1-1,-3 1 3,0 0 0,0-1-1,0 2-1,0 1 2,0-1 0,0 2 2,-3-3-1,0 3 1,3-3 1,-2 1-2,4-1-1,-2-1-1,0 1 0,0 1-3,-2-1 4,-3-1 0,2-1 5,0 2-4,3-1 1,0 0-5,0-1 1,-2 0-1,2-1 0,-3 3 1,0-3-1,3 1 8,0 2-3,-2-3-1,2 3-1,0-2 0,0-1 3,0 3-2,0-3-1,0 1 0,0-2-2,0 4 2,2-3-2,-2 2 2,0 0 0,3-2 0,0 3 0,-3-2 0,2-1 2,1 3 0,-3-1-2,0-3 0,0 4 2,0 1 0,0-5 0,0 3-2,0 1 16,3-1 12,-3 4 8,0-2 2,0 1 2,5 2 4,-3-1-14,1-3-12,0 4-6,2-4-4,0 3-5,-2-2-1,2 2 1,-4 0-3,6 1 2,1-1 0,-3-2 0,-4 1-2,6 0 0,-3 0 2,-2-2-2,4 0 0,-1 4 0,0-7 0,0 7 0,3-7-2,0 5 4,0 0-1,-3-1 2,3 0-2,0 0 0,-3-5 1,-2 7-2,2-6 0,-1 2-3,0 1 4,-3-1 1,2-2-1,-1 2 0,1 1 1,-3-3-1,3 2 1,-3 0 1,2-2 1,-2 2-1,3 0 4,1-2 0,-4 3 1,1-3-1,-1 1 0,3 2 2,-3-3-2,0 2-3,0-2-1,0 2-1,0-3 0,0 4-2,2-4 0,-2 0-1,0 0 0,0 0-17,-2 0-52,-2 0-156,-8-4-142,3 0-219,-11 0-220,-2-3-101,-4-1-10,1-3 123,-4-4 124,0-1 211</inkml:trace>
          <inkml:trace contextRef="#ctx0" brushRef="#br0" timeOffset="918.6511">544 89 97,'-11'-5'77,"1"-1"-35,4 0-100,4 0-74</inkml:trace>
        </inkml:traceGroup>
      </inkml:traceGroup>
    </inkml:traceGroup>
  </inkml:traceGroup>
</inkml:ink>
</file>

<file path=ppt/ink/ink7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53:53.57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208 179 248,'-5'-4'296,"2"0"29,-2 4-24,5-3-52,0 2-26,0-2-9,0 3-3,0-1-12,0-2-18,0 3-29,0 0-30,0-4-33,0 4-22,3 0-13,-1-4-8,-2 4 1,6-3-2,-4 2 4,-2-2 3,5 2 1,-2-2-3,2 1-1,-2 0 1,2-3-1,3 1-6,0-1-1,1 2 1,4-1-3,-2-3 1,4 2 0,6 1 0,0-4-6,4 1-4,2 0-3,6 2-5,0-3-5,4 1-3,5 0 0,0 0 5,4-1-1,1 0 12,-1 5 4,2-2 4,-1 1 4,3-1 1,-1 1-1,-2 1-11,-4 3-3,2-3-6,-2 3-4,1 0-7,-4 0-4,0 3-4,-3-3-5,-2 3 1,-1 1-5,-2 1 3,-2-1 2,1 1 0,-2 2-6,-4 0 1,-1 0 2,-1-1 2,-2 5 0,0-1 1,-5-5 6,1 6-2,-4-4 0,0 1 1,0 1-1,0 1-3,-1-1-1,3-2 1,-5 2 2,-1-1-3,-1 3 0,0-3-2,-3 0 2,1 2-3,-1-2 1,-3 0 0,4-1-1,-6 2-1,0-2 2,-3 0 2,0-2-1,-4 1 1,1 0-3,-4-2 1,-1 2-2,-2 0-5,1-5 2,-3 5-1,-6-1 1,0-4-1,-3 1 5,-1 2 0,2-3 0,-2 2-2,-8 0 1,5-3 2,0 0-2,-9 1 3,4-1 1,-3 0 1,3 4 1,-4-4-1,0 0 1,2 0-2,-2 0 0,-2-4 0,4 4-1,1 0 2,0-1 0,1 1 3,1-3 0,-2 3-2,7-3 0,-5 2-2,-2-3 0,3 1 0,-2-1-1,-1 3 3,0-2 2,1-1-3,2-2-1,-1 5 1,5-4 3,-5 1-1,5 1-2,-1-2 3,3 1 3,-1 1 0,3-1 2,-1-1 12,2 2 11,1-1 7,0-1 1,4 3 1,-3-3 2,-1 1-11,7 1-4,-5-1-1,4-1 7,2 2 5,1 2 1,-1-5 6,0 6-6,5-4-6,-3 4-10,-2-1-9,5 1-5,3-3-7,-3-1 0,6 4-3,-4 0 2,1 0-1,4 0-2,-6 0 0,6 0-4,-7 0-1,3 0-33,-3-1-82,3-2-89,-6 3-79,9-3-147,-6-1-170,2 0-96,-1 0 19,4-4 52,3-1 63,3-1 141</inkml:trace>
</inkml:ink>
</file>

<file path=ppt/ink/ink7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53:55.05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339 23 24,'-6'2'255,"1"-2"27,5 3 18,-1-3-58,-6 0-55,7 0-34,-1 0-10,1 0 2,0 1 1,-4-1 0,3 0-7,1 0-9,-3 0-14,-1 0-11,4 0-12,0-1-13,0 1-15,0 0-16,0 0-7,7 0-13,-2-3-8,-1 3-6,6 0-3,3-2-5,3 0 1,5 2-1,3-4-1,1 3-1,1-1 2,8 0 2,1 2 3,2-3 3,6 0 3,2 2 2,3 1 0,5-3 8,2 3 6,4-2 3,1 2 0,-4 0 0,2 0 2,-4 2-12,-3-2-8,-4 3-9,-1-2-3,-4 2-1,-2 0-2,-3-1-3,0 0-1,-2 3 0,4-1 0,-5 0 0,2 0 0,-2 3 0,0-4 0,-4 5-1,4-4-3,-5 3 4,0 1-1,-4 0 1,1-1 0,-3-2 3,-3 2 0,1 1-3,-3-1-1,-2 2-2,-3-2 1,0-2 2,-2 4-5,-6-2 5,0 0-2,-2-3 1,-3 4 1,-3-5 0,1 5 3,-4-4-2,-4 2 1,-1-1 1,-2-1 1,-2 0-4,-4 1 1,-2-1 3,-1-1-2,-2-1 0,-2 3-2,0-3 2,-2 0-4,0 1 2,-1-3-2,1 2 4,2 1-2,-3-3 0,2 0 4,-5 0-3,1 0-1,-3 0 0,-2 0 0,2-3 5,-1 1-4,-2 2 3,-2 0 1,-3-3 0,7 3 0,-10-2 0,7 0 3,-4 2-2,2-3 0,-2 1 1,4 2 0,-4-2 6,3-1-3,-2 1 4,2 2 5,-1-4 4,0 4 7,0-4 10,1 1 10,4 0 8,-5 2 6,6-3 15,1 3 16,2-5 4,-3 5 1,6-5 2,0 5-2,-4-4-15,5 3-17,-5-3-11,5 2 1,-6-1 2,8 0-5,-1 1-3,2-1-3,5 3-5,-2-1-9,5 0-11,0-1-3,3-1-6,3 4-4,2 0-6,0 0 0,5 0-5,-2-3-9,1 3-55,0-2-122,4 2-95,0-3-138,-1 1-168,2-3-138,-1 1-24,7-1 83,2-2 72,7-2 127</inkml:trace>
</inkml:ink>
</file>

<file path=ppt/ink/ink7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53:56.271"/>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199 64 10,'-8'-3'241,"-2"0"22,4 1 24,1 0-53,-3 0-56,7-1-27,1 2-10,-4-2 2,4 3 1,4-4-5,-4 4-4,1-4-2,2 4-9,1 0-11,-3-4-18,7 1-17,-3 2-14,6 1-18,-1-3-12,3 2-5,0-2-4,7 0-5,4 2 1,-1-3-2,9 1-2,2 2-2,6-2-1,6 3 1,4-1 1,6 1 1,5-3-1,-1 3 0,4-3-4,-2 3-1,-1 3-3,5-3-1,-7 3-2,1-3 0,-1 1-2,-3 3 2,2-1-3,-7 2 3,1 1-7,-3-2 2,-2 4 0,-4-3-1,-1 2-2,-3 0 0,1 2 2,-5-1-3,-3-1-2,-5 2 2,-1-2 0,-5-2 3,-2 3 1,-4-2 0,-4 1 0,-3-2 3,-3-2-1,-4 2-2,2 1 0,-6-1 1,2-4 2,-4 5-3,-2-5 0,-5 2 3,2-2-1,-3 2 3,-3 2-3,-2-3 1,-2-2-1,-1 2-2,0 1-2,-2-3 0,-1 2 2,2 0 0,-5-2 2,-1 0 1,3 3 2,-7-3-4,1 0 2,1 0-2,-4 0-1,0-3 0,0 3 0,-6-2 0,5 0 1,-3 2-1,-4-3 4,3 1 1,-6 0-1,4-3 3,1 2 5,-5-1-1,-2 3 4,1-5 3,-1 1-1,-1 4-1,1-5 1,-2 1 3,-1 2 4,2-2 6,-5-1 6,6 2 8,1 0 9,-1 0 7,6 1 7,0-2 3,3 2 2,4-1 1,1 0-4,1 3-9,9-1-11,-1 0-12,10 2-9,-3-3-12,5 3-5,0 0-5,4 0-4,2 0-2,0 0-7,1 0-43,3 0-60,-1 3-48,3-3-109,3 2-126,-3-2-159,5 2-43,3-2 11,2-2 30,2 0 93</inkml:trace>
</inkml:ink>
</file>

<file path=ppt/ink/ink7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53:57.71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305 56 300,'-5'0'348,"-3"-3"25,7-1 5,-7 4-88,0-4-76,3 4-40,-6-3-11,1-1-10,-1 3-16,-2-2-26,0 0-21,0 2-21,4-3-19,-3 1-9,3 2-9,1 1-3,0-3-3,0 2 6,3 1 4,0-3 3,2 3 4,1 0 2,2 0 5,0-2-4,0 2-6,2-2-6,3 2-7,3-3-7,3 3-11,2-2-4,4-1-4,1 3 3,8 0 1,1-1 0,7 1-1,-1-3 2,6 3-5,-1 3 1,6-3-1,9 1 3,-2 2 1,5-1 3,3 3 0,1 0-1,2-1-1,-2 0-2,-3 4-1,0-1-2,-6 1-1,2-1 0,-10 0 0,2 1-3,-5 1 0,0-2 3,-6 2-1,-2 1 1,-5-2 0,-1 1 4,-3-2-3,-4-2-1,-5 2-1,2 1-2,-6 0 1,-2-5-2,0 5 2,-5-4 4,-1 2-2,1-1 2,-1-4 1,-4 5 1,-1-5 2,-2 3-3,2-3 3,-4 1-1,-1 2-3,-3-3 1,1-1 0,-6 2-2,0-2 3,2 2 0,-5-2 4,-7 0-5,4 3 0,-9-3 0,-3-3-3,-3 3 2,-1-2-4,-1 2 4,-5-2 0,0 2 3,-1-1 6,-1-3 4,-1 2 10,1 1 12,-1-3 17,1 3 16,-1-3 15,4 1 26,-2-1 10,2 3 12,1-1 7,0-2 3,2 0-8,0 1-17,1-2-11,4 3-15,-5-3-15,5 4-14,-2-2-6,3 0-3,7-2-7,-5 3-3,9 1-8,-1-3-2,10 4-9,-2-1-8,5 1-7,4-2-3,-1 2-5,2 0-2,1 0-4,3 0 2,-4 0-5,6 0 1,-2 0-33,-1 2-129,1-2-117,2 1-169,0 3-242,-3-3-127,3 1-33,0-2 91,0-3 101,3-1 159</inkml:trace>
</inkml:ink>
</file>

<file path=ppt/ink/ink7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53:59.42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719 14 141,'-3'0'307,"3"0"43,0-3 16,0 2-39,-2 1-44,2-3-37,0 3-26,-3-1-25,3 1-34,0-3-31,0 3-34,0-2-23,-3 2-14,3 0-9,0 0 0,0 0 0,0-2-4,0 2-11,0 0 0,0 0-10,0 2-8,-2-2-9,-3 0 0,-1 5 0,-7-1-3,-1 0 1,-12 4 7,-1-1 6,-1 1 27,-5 3 36,-6 0 22,-1 1 11,0 1 4,-5-1-5,3 2-23,2-2-34,0 1-25,5-1-11,-2 1-8,3-1-3,8 0-3,1-4 1,1 1-5,6-2-1,4 0 2,-1-2-4,9-3-2,-5 3 1,3-4 2,6 2 1,-4-3-2,4 3-7,-1-3-27,6-3-63,-1 3-50,4-3-57,4 2-104,2-4-114,1 3-110,6-3-32,1-2 2,1 2 28,7-2 94</inkml:trace>
</inkml:ink>
</file>

<file path=ppt/ink/ink7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53:59.83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 14 150,'0'-3'342,"3"0"40,0 2 38,-3 1-48,0-4-83,0 1-63,0 3-33,0 0-27,0 0-36,0 0-34,0 0-35,0 0-24,0 0-16,2 0-7,1 0 0,5 3-2,-3 2-3,3-2 8,2 4 2,3-3 9,-1 4 5,8-1 11,1 2 6,-2 0-2,8 2 1,-1 1-9,-4 0-7,4-1-11,6 0-6,-5 5-4,0-6-2,1 2-2,-3 0-1,3 0-1,-3-1 0,-4-2-1,-2-1-1,-2 0 0,-5-4-3,1 3 1,-2-3-1,-3-3 2,-1 2-3,-1 0 7,-4-2 23,3-1 18,1 3 14,-6-6-2,2 3-22,-2-1-51,5-5-80,-2 1-156,-3-2-198,-3 0-118,-2-3-44,0-2 16,-3 1 36,0-6 131</inkml:trace>
</inkml:ink>
</file>

<file path=ppt/ink/ink7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54:00.90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659 21 195,'0'0'282,"0"-3"32,0 1-18,0-1-60,4 2-50,-1 1-16,-3-3-7,0 0-4,2 3-7,-2-2-8,3 2-10,-2 0-19,-1-2-21,0 2-19,0 0-17,0-2-12,0 2-11,0 0-3,0 0-5,-1 0-5,-2 0-3,3 0-5,-2 0-1,2 0-8,0 0-3,0 0 1,-3 0-1,-2 0 1,-3 2 1,-5 0 0,-5 3 6,-1-1 6,-7 1 4,1 2 8,-6 0 6,-2 1 4,-6 1-2,2-1 2,-5 3-3,4-2-6,-1 3-3,1-4-1,-2 0-2,5 1-1,2-2-2,6 2-2,2-5-7,4 3-4,1-4-3,3 2-3,7-1-2,-1-3 1,6 2 1,-3-3 4,6 3-1,2-3 0,0 0-4,2-3-5,1 3-22,5-3-27,2 2-37,1-2-93,2-1-118,0 2-114,0-3-86,-4 0-29,4 1 5,0-1 78,6 1 113</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09:48.456"/>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FE97A3F4-4123-4BEA-AA0E-FE93FE95E339}" emma:medium="tactile" emma:mode="ink">
          <msink:context xmlns:msink="http://schemas.microsoft.com/ink/2010/main" type="inkDrawing" rotatedBoundingBox="16892,5397 20523,5379 20524,5397 16893,5415" shapeName="Other"/>
        </emma:interpretation>
      </emma:emma>
    </inkml:annotationXML>
    <inkml:trace contextRef="#ctx0" brushRef="#br0">52 35 317,'-10'-4'395,"-3"3"31,5-1 32,4 2-101,-4-2-106,4 2-59,1 0-28,2-3-14,1 3-9,0 0 1,-4 0 7,4 0 23,0 0 30,0 0 22,0-2 6,0 2-14,0 0-18,0 0-34,0 0-37,0 0-34,0 0-25,0 0-18,0 0-16,0 0-12,0 0-8,0 0-7,0 0 0,4 2-4,-3-2-2,-1 0-1,3 0-1,-3 0 1,0 0-2,4 0 1,-3 0-1,-1 0 2,7 0 4,-1 0 5,10 0 9,8 0 2,3 0 4,15-2 1,1 2-5,7-2-5,1 2-2,4 0 2,4 0-7,1 0 1,6 0 2,-2 0 1,3-3-6,0 3 1,1 0-1,1 3-1,-2-3 0,1 0-4,-3 0-1,0 0 0,-6 0 0,-3 0 0,2 2-1,-7-2 2,-1 0 4,-2 2 0,-1-2 1,-1 0-2,-1 0 2,-2 0 1,2 0 1,-1 0 0,0 0-2,-3 0 6,5 0-5,1 0-2,-1-2 0,1 2 1,2 0 1,3 0-2,1-2 0,0 2-1,0 0 2,1 0-1,-3 0-2,1 0-3,-1 0 3,2 0 0,-6 0-3,-1-3-2,-3 3 3,4 0-1,-4 0 1,-1 0-1,0 0 2,1 0 0,-3 0-2,0-2 3,2 2-2,0 0 2,-1 0 1,3 0-1,2 0 3,1-2 1,-1 2 10,1 0 12,-2 0 6,-4-2 7,-2 2 2,-5-3 6,-4 3-9,-6 0-6,-1-3-6,-6 3-2,-1 0-5,0-1-1,-6 1-2,1 0 2,-3 0 0,-3-3 2,0 3-3,0 0 0,-5 0 0,5 0-3,-5 0-1,3 0-3,-3 0-1,0 0 0,0 0-3,0 0-4,3 0-4,-3 0 0,0 0-2,0 0 0,0 0-3,0 0 3,0 0 0,0 0-1,0 0 2,0 0-3,0 0 0,0 0-5,0 0-18,0 0-39,0 0-91,0 0-149,0 0-113,0 3-173,-6-3-196,-1 1-80,-6-1 27,-11 3 116,-5-6 99,-4 3 166</inkml:trace>
  </inkml:traceGroup>
</inkml:ink>
</file>

<file path=ppt/ink/ink8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54:01.34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17 103,'3'-1'315,"-1"-2"33,1 1 41,0 2-39,-3-3-57,0 3-49,0-4-24,0 4-18,0 0-33,0-3-39,0 3-37,0-1-30,0 1-19,0 0-15,0 0-11,0 0-6,0 0-5,0 0-4,0 0 0,2 1 2,-2 2 2,5 1 9,3 1 3,3-1 7,-2 4 5,9 2 8,3-1 16,5 0 10,6 1 11,3 2 3,5 0 0,0 2-8,7 2-16,-6-5-17,4 0-13,-5 3-13,1-3-4,-6 1-1,-3-4-1,-5 3 0,-1-4-3,-2 1-1,-6-4 1,-2 0 6,-4-1 47,-2 1 57,-2 0 47,-3-4 37,1 0 18,-4 0 4,4 0-48,-4 0-55,-2 0-87,0-4-154,3 0-125,-1-2-172,1 1-197,0-3-145,-3-2-39,0 1 80,0-2 80,-3-1 151</inkml:trace>
</inkml:ink>
</file>

<file path=ppt/ink/ink8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54:02.338"/>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593 24 208,'-1'-4'263,"-3"3"28,4-2-33,-1 0-48,1 2-19,-3-3-5,-1 4-2,4-2 0,-1 1-2,1 1-13,-5-4-25,5 3-23,-3 1-19,0 0-28,3-2-20,0 2-16,0 0-14,0 0-9,-2 0-8,2 0 1,-6 2-1,-1-1 1,-6 4 2,-6 1 4,-2 1 7,-6 0 8,-5 2 2,-2 1 1,-1 2 16,-4-2 2,2 0-1,1 2 1,-3-1-7,5-2-3,5-1-18,-1 3-9,8-3-4,1 0-4,0-4-8,5 3 3,6 0 0,-1-6 4,1 2-4,5-2 0,-1 2 4,1-3-1,4 0-9,1 0-28,0 0-31,6-3-86,2-1-122,0 0-136,2-1-102,4-2-28,-4 0-2,6-1 70,-3 1 111</inkml:trace>
</inkml:ink>
</file>

<file path=ppt/ink/ink8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54:02.687"/>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27 139,'10'-5'450,"1"2"44,-4-1 27,-1 0 22,-4 1-199,4-1-139,-4 3-74,-2-1-42,3 2-27,-3 0-16,1-2-14,3 4-13,0-2-7,1 2-3,10 3-5,-2-2 0,1 2 0,5 2 7,-1 4 13,4-3 18,4 3 24,1 0 14,9 0 5,0 1 6,3-3-8,-2 3-6,1 0-1,-4-4 14,0 3 10,-7-3 6,-1-1 5,-5-3 19,-2 3 17,-5-3 8,-2-3 11,-3 2 12,-1-3 2,-3 3-18,1-3-28,-4 0-34,3 0-30,1 0-29,-4 0-20,3 0-48,1-3-130,-1 3-144,5-4-205,1 1-238,2 2-123,-4-2-30,-1-2 83,-8-2 121,-8-4 194</inkml:trace>
</inkml:ink>
</file>

<file path=ppt/ink/ink8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54:22.245"/>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3277 13 107,'-1'-1'243,"1"-2"22,-4 3-15,1 0-48,3-3-38,0 3-10,0-1 5,0 1 5,0 0 3,3 0-7,-3-4-12,0 4-13,0 0-17,0 0-21,0-1-19,0 1-12,0 0-14,0 0-14,-3 0-5,3 0-8,-1 0-8,-6 0-5,1 0-1,-6 0-4,0 0-2,-9 1-3,0 3 3,-2-3-1,-2 2 2,-7 0 1,1 2 0,-6-2 2,2 2-3,-2-2-1,-1 4-3,-1-3 1,1 3-1,-3-2 4,1 1 1,-5 2 0,4-3 4,-6 4 0,1-2 0,-1 2 1,1 1 0,-1-3-2,1 2 3,-3 3 3,3-4 1,-4 2 0,0 2 0,4 0 3,6-1-7,-2 1-4,-3 0 2,7 1-3,-4 2-4,7-1-1,-2-1-1,3 1-2,4 2-2,-1-4 2,-1 3 0,3-2 0,3 2-1,-1-4 2,0 2 0,1 5 1,-1-4-4,0-1 1,1 1-1,0 0 0,1 0-1,2-1-1,-4 3 8,8-1-4,-5-1 0,3 2 1,0-1 2,-2 1-2,4 0-1,0 1 2,0-2-2,4 3 0,-4-3 3,5 1 1,1 1-2,-2-1 2,2 3-8,1-4 3,-1 3-1,0-2-2,-1 0 2,-6 0 2,-1 0 4,-4 3 4,2-3-5,-6 3 0,4-1-2,-4 1-1,0-1 2,2 4-4,-5-2 4,4 2 2,-4 1 4,3-2 4,2 2-1,-2 0 6,0 0-1,4 1 0,-1 2 1,0-2 1,1 0-3,-1 2-1,0 0-1,-1-1 2,0-1-2,1 2 2,-1-4-2,1 4-3,4-3 2,-2 3 0,3 0 4,3-3 1,0 2 5,-1-1 9,2-2 2,-1 4-2,0 2 1,-1-4-4,6 4-5,-1-2-11,-2 0 1,3 1-4,2-2 0,-2-2-2,6 4 1,-4-4 2,3 0-5,-1 2 1,0-2 3,5 2 5,-8-1-1,8 0-2,-1-1 4,-6 3-1,6-2-3,-3-2-1,0 4 0,3-3 0,3 3 2,-4 1-3,4-6-2,-3 5 0,5-2 0,-3-2-2,3 1-2,0-1 3,0-1-3,0 1 0,0-1-3,0 2 5,0-3-2,0-1 3,0 2 1,0-3 1,0 2 0,-3-1-2,3 0-4,-2 2 3,2-2-1,-3 0 2,0 0-3,3 0 1,-2 1 1,-1-1-1,3-3-1,0 1-3,0 4 5,3-5-3,-1 3 1,-2-4 0,6 1-1,-6 1 3,2-2-2,4 3 4,-1-2 0,-3 0-1,6-2 0,-3 2-2,3 0-1,3 1-2,-3-2 3,-2 3 3,2-3 1,5 2-1,-1-1 0,-3 0-1,2 3-2,2-4-1,-3 4 1,1 0 0,2 0 3,0 2-1,-4-2 2,4 1-3,0-1 1,-2 3 3,-1-5-1,3 2 0,0 1 1,3-1 1,0-1-3,1 1-3,1-2 0,3 2 1,3-3 2,-3 0 0,4 0-1,-2 2-1,3-3 1,-1 2 0,2-3-4,-4 2 0,1-3 1,-3 2-2,-2-4 5,2 1-5,0 2-1,3-2-1,-6-3-1,-1 1 2,4 2-2,0-3-1,-3-2 3,1 2 1,-5-1 1,5-1 0,-4 4 3,4-4 2,-4 0 1,4-1 0,-1 0 0,-2 0 0,3 1-2,0 0-1,-1 0-2,3 0 2,1-2 26,-1 1 20,3 2 13,-2-1 5,4 1 3,-2 0 0,0-1-26,-1-3-20,1 4-13,-5-1-1,2 0 2,0 1 1,3-3-1,-2 2 0,4 0 1,-2 1-1,-2-2-5,-1-1-6,0 0-1,-2-1 2,1 4-4,-1-4 2,2 1 1,-4-2 1,4 5 2,-3-4-2,0 0 2,-6 3-4,8-6 1,-8 5 0,3-2-3,-4-1 3,2 2-4,0-4 3,-4 1-3,6 2 2,-9-3-1,2 2 0,0-2 1,-3 2 0,2-3-1,-3 0-1,1 4 1,-2-4-1,-1 0-1,3 1 0,-2-1 2,2 2-1,0-2 1,-2 2 1,2 1 2,1-1-2,-4 0-2,3-2 2,1 3-1,0-1-4,1 0-1,-1 3 0,2-2 5,0-2-3,3 4 0,-1 0 3,3 0 0,-2 0 5,2 0-4,0 1 0,0 1 1,-1-2-2,1-2 3,0 2-3,0 1-1,0-1 0,-2-2 0,2 2-2,-3-2 5,1 1-4,2 0 5,-4-1-1,1 1 0,4-3-1,-1 2-2,0 1 4,1-2-6,-1 1 1,6-1 2,-1 3-1,3-3 1,1 3-3,3-3 2,0 2 2,1 1-1,0-2 0,-1 1-3,2 0 3,-1-1 0,-3 1-2,1 0 2,-2 3-2,-1-3 2,0 0-3,-4 0-2,3 0 2,-6 0-4,5 0 3,-4 2 0,3-5 2,-2 6 2,1-3 0,-1 0 2,0 0-1,2-1-1,-2 3 0,2 0 0,-2-2 0,5 1 0,-7-3 0,7 3 1,-5 1 0,2-3 0,-2 1-1,0 0 2,1 1 0,-2-3 1,4 3-3,-5-2-2,6 1 4,-3 0 0,1-1 1,3 1-1,0-3 2,0 5-2,3-5-4,-2 3 0,2-1 2,2 1 5,-4-3 3,7 5 5,-3-2 2,3-3 4,0 6-5,-4-6-3,-2 1-1,-2 0-3,-4 1 4,2-1-1,-6 0 1,0-2 6,-3 3-3,3-3-3,-5 0-1,-4 0 4,4 0-1,-4 0-2,-3 0-1,6 0-2,-7 0-29,1-3-92,-1 3-112,-1-4-83,-3-1-137,-4-2-161,0 0-126,-4-1 7,-11-4 68,-3-2 58,-6-2 123</inkml:trace>
</inkml:ink>
</file>

<file path=ppt/ink/ink8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54:23.65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34 126,'2'-3'237,"1"0"30,2 2-40,-1 1-30,0-5-15,0 5 3,3-3 8,-1 2 12,-3-2 10,2 0-11,0 1-19,-2 2-25,2-2-31,0 0-30,-5 2-20,6-3-6,-6 3 2,2-3 10,-2 2 10,0 1 8,0 0 2,0 0-1,3 0-4,0 0-13,-3 0-12,0 0-13,0 0-13,0 0-11,0 0-13,0 0-8,0 0-8,0 0-4,0 1-4,2 2 0,1 0 5,-1-1-2,1 5 1,0-3 0,-1 5 8,1 1-1,-1-1-5,1 2 8,0 1 4,-1 0 4,4 2-1,-4 0-1,2-2 4,3 0-5,-6 1-7,4-1-4,2 0-4,-6-1 2,4 0-2,-2 0-4,1-3 3,-3 0-1,6 1-1,-7-2-3,4-3 0,-2 4 1,-2-6 2,3 3-2,0-1 2,-3-2 2,0 1 0,0-3 1,0 3 6,0-3 22,0 0 24,0 0 13,0 1 15,2-1 10,-2 0 1,0 0-17,0 0-14,0 0-13,0 0-14,0 0-8,0 0-4,0 0-5,3 0-9,-1 0-6,1 0-4,0 0 0,5 0-2,2-1-2,6 1 1,-3 0 2,8-3 2,-4 3-4,4 0 1,0-3-4,1 1 4,-1 2-2,3 0 1,-3-2 1,5 0 1,-4 2 2,2 0-2,-3-3 1,-2 1-2,2 2 0,0 0-3,3 0 0,-3-2 3,2 2 1,1 0 0,-3 0-1,4 0 1,-2 0 2,1-3-2,-2 3 0,2 0-1,-3 0 2,-3 0-2,-2 0 1,-2 0 1,-3 0 2,-3 0-1,-1 0 3,-1 0 1,-1 0 2,0 0 3,-2 0 5,-1 0 1,-2 0-1,3 0 2,0 0-2,-3 0-6,0 0-2,0 0-3,2 0-2,-2 0-2,0 0-1,0 0 0,0 0-2,0 0 6,0 0-5,0 0 2,0 0-2,0 0-2,0 0 2,0 0-4,0 0 0,0 0 0,0 0 0,0 0-10,0 0-62,-2 0-124,2 0-104,-6-2-198,1 2-205,-3-3-97,-2 2 6,-1-2 91,1-2 91,2-2 191</inkml:trace>
</inkml:ink>
</file>

<file path=ppt/ink/ink8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54:26.74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3755 52 35,'2'-3'288,"-2"-1"19,0 3 12,0-2-47,-2 0-101,-1 2-58,-2-3-29,0 4-7,1-3 6,-4-1 9,-4 4 4,4-1-3,2-2 0,-5 3-1,1-3-6,-3 2-14,-3 1-8,0-3-10,-2 3-4,1-1-1,-7 1-3,1 0 1,-2-3-1,-3 3-4,1 0-6,-5 0-8,5 0-7,-7 0-5,0 0-4,-3 0-4,2 3-2,-2-3 1,-1 1-1,-1 2 2,-3-2-4,-2 5 3,3-1 3,-5-2-1,-7 2 4,5 1 3,-10 2-1,2-4 3,-7 3-4,-1 0 0,-2-1-2,-1 4-1,-2-4 0,-2 4-5,-1-1 3,3 3-1,2-4-1,1 4-2,2-2-3,0 2 1,4-1-1,1 4-2,0-4 0,4 3-1,-3 0 3,7 2 2,0-3-2,4 1 1,1 2 0,-1-1 0,2 0-2,3-2-1,2 1-1,0 0-2,0 0 3,0-1 0,6 1 0,-1 1 0,5 0 0,-3-2 0,3 1 0,1 0-3,0-2 0,2 3 2,1 0-1,-3 0 4,-3-4-1,5 5 0,-5-5 1,5 6 1,-1-6-3,3 2 0,2 1 2,2 2-1,1-2 0,-3-1 10,2 1 3,-6 0 0,8 2 3,-1-1-2,6-3 0,1 3-9,0-4-4,5 4-2,2-4 0,0 1 0,-3 0 0,1 0 0,0-1 3,-1 1 3,-4 1 2,0 1 0,-1-2 0,-1 2-3,2 0 0,1-2-5,0 2-2,0 0 1,-1 0 2,-3 0 1,3 3 2,0-3 1,0 1-1,4-1 1,-3 2-3,3-1 10,-3 4 5,0-1 3,-1-2 2,0 0-2,5 0 2,1 1-11,-1 1-5,-3-2 0,-2 2-2,4 1-3,-2-4 0,1 1-1,2 1-1,0-1 0,0-1-2,3 3 3,-5-5 4,2 1-3,4 2 1,-4-2-3,3 0 2,-2-1-2,3 2-1,-5 3 2,5-6 3,-1 3 1,0 1-2,-3-3 3,5 2 0,1 0 2,-4 3 4,4-2 7,2 0 4,-3 0-4,0 3 1,3 0-2,0-2-2,3 2-9,0 3-3,-3-2 1,2 4-3,4-5-2,-4 4-4,3-1 5,1-2 0,0 0 0,2 4 2,4-4 1,-3 1-2,4 2 3,-2-1 1,2-1-2,0 1-1,0 0 3,3 1 2,-3 0-2,1 1-2,-1-1-1,3 0 2,0 0-4,-1 1-3,4-1 2,-5 1-2,6-2-1,-6 1 4,5-1 0,-4-1 0,4 0 0,-5-2 5,4-1-3,1 1-1,-4 0 4,1-1-2,0 1 2,-2 0-2,5-4 1,-1 3 1,0-1-4,1-1 0,2 1 1,-2-3-1,0 1 0,2 2-1,0 1 1,2-4-2,-3 1 2,1 2 1,2-4 0,-2 3 3,3-1-1,-3 0 3,-1 0 0,0 0-1,0-4-2,1 2 0,-1-1 2,-3 0-3,1 0 2,-2-1 2,-2 0 1,6 1 1,-8-1-1,5 0 0,-5-3 0,3 1-7,-2 1-1,-1-1 0,1 0 2,-1 1 6,-3-2 6,4 1 2,0-1 0,-2 3 1,-1-4-1,3 1-10,-2-1-3,-2 4-3,3-3 4,-3-1 6,4 2 1,0 0 3,0 1 2,3-1 3,0 3-3,-2-4-8,2 3-3,0 0 0,2 0-3,0 0-2,1-1-1,3 2 1,-1 2 0,-3-2 4,3 1 0,0 1 1,-4-2 2,4 2-3,0 2 0,-2-4-4,-1 0 0,-1 0 4,0 0-4,0-1 2,1 2-1,-5-2 4,6-3-3,-6 5-2,0-5-1,3 0 1,-4 1 0,1-2-2,-3 2 2,1-2 2,2 2-1,-3-2-1,-1 1-1,2-1 2,-3-2-2,1 1 1,-3 2-4,5-4 6,-3 0-4,0 0 0,-1 3 1,1-3-1,0 0 0,0-1-1,0 1 3,-3-2 5,3 2-3,0-1 3,0 1 1,-2-1 2,5 2-2,-1-1-4,3-1 0,3-1 0,-3 2-2,3 2 4,1-2-5,1 1 1,3 2 1,3 0-1,1-1 0,4 4 6,-3-2-2,-3 0-1,2 2 11,1-1 14,1 0 8,0 1-3,-1 1 5,3-2 3,0-1-9,0 3-14,-2-3-8,0 0 0,-1 0 2,-4 0-3,4-2 1,0 1 20,1 1 15,0 0 3,5-2 3,-4 1 2,1 0-1,-5 1-19,1 1-17,-4-5-5,0 3-5,-3-2-1,-1 2-3,-4-3 0,5 0 1,-2 3-3,-3-3 2,3 0-1,0 0-1,-2 2 2,2-1 18,2 2 10,-1 0 10,3-1 1,2 1 2,4 0 2,1 2-13,4-1-14,-1-1-6,2 2-2,2-1 2,0 3-6,-7-4-1,5 0 2,-6-1-3,-1 1-1,-2 0-3,-2 0 2,-2-2 1,0-1 4,-3 3 2,2-2 1,-5-1 5,3-1 2,-5 2 3,2-1 2,0 1 2,-4-3 1,2 3 2,2-2-3,-3 1 4,3-1-2,0 1 3,-2-3 0,3 4-1,-1 1 1,3-2-3,-3 0-3,0 2-6,3-1-3,-3-1-2,-1 0-4,1 2-1,0-1-1,0-1-2,0 0 1,-2 1-1,-1-1-1,1 1 5,-6 0-1,3-1 0,-3-1 1,3 2 0,1-1 1,-1-2-1,0 1 1,0-1-1,0 3 0,-3-5-1,-3 1-1,4 2-1,-4-3-1,3 3 0,-5-3 3,0 0-7,0 2 0,0-2 2,0 0 2,0 0-4,0 0-3,0 0 3,0 0-18,-5-2-62,-3-1-148,-5 0-115,0-1-190,-9-3-223,-4 1-104,-6-6-4,-7-2 113,4-3 101,-5-2 178</inkml:trace>
</inkml:ink>
</file>

<file path=ppt/ink/ink8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54:27.950"/>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0 26 161,'3'-3'366,"0"0"37,2 2 34,-2-2-47,2 2-108,-4-2-68,3-2-44,-1 5-21,-3-3-24,1 0-22,3 3-22,-4 0-22,0-1-16,0 1-10,0 0-13,0 1-7,1-1-6,6 3-1,-6 1 0,4 3 1,2-2 5,1 2 5,-4 0 4,4 5 6,-1-3 5,1 3 8,3 2 6,-3-1 9,-2 2-2,2 0 1,4 0-1,-4 1-11,-2 1-10,2 2-10,3-3-8,2 3-1,-5-4-5,2 3 1,0-3-7,-2-1 4,3 0-1,-3-2-3,-2-2 1,2 0-1,0 1 0,-3-3 0,6 0-2,-6-1 3,0-3-2,0 0 2,1-1 3,-4-1 13,1 1 15,0-2 12,2 2 15,-3 0 16,4-3 12,0 2 0,2-2-4,5 0-11,7 2-7,0-2-18,6 0-13,1 0-14,7 2-7,6-2-9,-1 0-3,2 3-1,6-3 0,-1 0-1,1 0-1,-1 2 3,1-2 0,-7 0 6,2 2 6,-8-2 13,2 0 12,-7 0 22,-3 0 12,-5 0 12,-4 0 6,-4 0 6,-3 0-1,1 0-11,-6 0-5,0 0-11,-2 0-10,-1 0-15,4 0-12,-4 0-10,-2 0-7,0 0-5,3 0-6,0 0-8,-6 0-31,0 0-99,1-2-133,-4 0-134,1 2-192,3-5-181,-4 1-66,9 1 46,5-4 106,8 2 115</inkml:trace>
</inkml:ink>
</file>

<file path=ppt/ink/ink8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54:30.702"/>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6066 263 42,'5'-6'280,"0"0"26,1-1 25,-1 1-44,-3-1-91,4 3-40,-4-4-17,1 4-3,0-3-12,-1-1 4,1 2-8,-1 3-11,-2-5-10,0 0-11,-5 1-11,3 0-14,-4 0-13,-2 2-14,-5-2-9,0 0-4,-1 2 2,-6-2-5,6 1-2,-7-1-1,0 3-1,-3-3-5,2 2-5,-7-2 1,0 2 0,2-2 0,-7 3-4,-4-4-2,-3 4 0,3 0-1,-5 0-1,-4-3 1,-6 4 0,0-2 1,-1 2 3,-6 0-3,-2-2 2,-2 5-3,-2-3 2,-3 3 0,-2-4 0,4 4-2,-5 0 3,3 0 2,-5 0-1,0 0 2,-1 4 4,-1-4 3,4 3 1,0-3 0,1 0 1,2 5 0,-1-2 1,2 1 3,-1 0 4,-1-1 2,2 4 1,-4-3-1,5 3 0,-2-1-6,1 1-4,3 0-2,0 2-2,3 1 0,-2-1 3,1 0 6,-3 2 1,0 1 5,-1 3 2,0 0 5,-1-3 1,-1 3 0,-1 1-1,1 0-2,-2-1 4,4 2-1,-2 1-2,-2-3 5,4 1 5,-1 1 6,1 1-4,3-1 6,-4-2 4,4 4 3,0-1-2,5-1-3,-2 2 1,1 0-3,6-3-6,3 6-6,2-3-8,0-2-2,5 5-7,-1-2-4,2 0-8,-2 3-4,5-1-1,-2-1 2,1 3-3,-1-1-1,3-1 3,1 1 5,-4 0 16,-1-1 11,1 1 7,-3 2 5,5-5 5,0 1-5,5 0-13,1 0-11,2-1-7,5 5 7,1-5 12,-3-1 7,0 4 4,0-2 0,7 1 2,-4-3-12,5 1-17,4 0-10,-4-1-5,2 1 0,-2 4 2,3-3 8,-3 0 4,0 0 3,1 0 0,5-1-2,-4 3 3,1-5 4,-3 2 3,1 1 3,2 2 5,0-4 0,-3 4-5,5-1-7,-1-1-7,-1-1-6,-1 3-5,4-1-2,-4 1-3,5 0-1,1 3 1,-6-4 4,4 4 0,2 1 0,0-5 0,1 4-2,-3-3-2,2 3-4,1-3 3,2 1-1,-1 0 0,4 0-1,-4 2 5,3-3-2,0 2-2,2-2 0,-1 3-2,1-2 2,-1 2-2,2-3 0,4 2 1,-6 1-1,3 0 4,0-1-3,0-1-1,2-2-1,-4 4 1,4-5 0,-1 3-3,1-5 3,2 5 3,0-2 1,0 1 0,0-2-1,0 0 0,2 0-1,1 1 0,2-3 0,-2 2-1,-1 1-1,1-1-1,-2-1 1,3 5-2,-1-3 2,-2-1 0,3 3-2,-1 0 2,-3-2 0,1 1 2,-1 1 0,0-4-2,4 3 0,-4 2-2,1-5 0,3 3 0,-1 1 2,-2-3 0,4 1 0,2 1 0,-6-1 2,10 1-2,-6 3 4,3-4-4,0 5 0,-1-4 0,4 2 0,-1 2 0,1-1-2,2-4 2,-1 3-2,4-1 2,-3-2-2,2 2 2,4-2-2,-5 1-1,7-1 3,-3 1 0,1-1 5,-1 1-3,-1-2 4,4 1-1,0 1-5,-3-3 0,3 2 0,3 1-3,-3-2 2,-1 0-1,-2 1 1,3 1-1,0-1 2,0-1-2,0-1 2,-2 2 2,2-2 1,0-1-3,3 3 1,-4-4 0,1 3 0,-1-3-1,4 3 1,-2 2 1,-1-6 2,5 4-3,-2-2 0,1 2 1,1-1-2,-2 2-2,2-4 0,3 3 0,-4 0 0,1 2 2,4-1 0,3 1 0,0-2 0,1 2 4,1-3 0,2 5-2,-2-5 2,4 3-1,-2-2 2,0 2-3,-4 0 3,3 1-2,1 2 3,-7-1 0,1-2 1,2 6 0,-1-2-1,2 1 2,0 0 0,1 1-2,2 0 0,-2 2-2,5-1-4,-1 1 2,-1 1-1,4-4 0,-3 2 1,2 0-2,1 1 4,-2-3 1,2 1-5,3-1 0,-5 3 1,5-1-1,1-3-1,1 5-4,-5-5 5,1 1-1,0 0-2,2-1 3,-2-3 0,-1-1 3,1 1-3,-1-5 1,0 2-1,-4-1 0,1-4 3,-2 1-3,0-3 2,-4-1-2,-2 2 2,-1-4-2,-4 0 0,3 0 0,-5-5 1,-2 1 2,-1 0-3,-3-2 0,3-1 1,-2-1 1,-5 2-2,4-5 1,3 1 5,0-1-6,-2 3 2,0-3-1,5 0 1,-3 3-1,0-3 0,0 0 1,0 2 2,-2 0 0,5-2 1,0 2 1,-5 1-1,2-1-4,0 0-1,3 2 2,-3 0-2,5-1 0,-5 1-2,-1 0 1,0 0 1,1 0 0,-1 3-2,5-3 1,-5 0 0,-2 3 5,3 0-1,1 1 1,-1 0-1,0 0 3,0 1 0,-3-2-4,2 2 4,0 1-4,-1-1 3,-3-2 2,2 1-4,-6 3 0,8-4 0,-6 1-1,5 3 0,-4-3-1,1 0 1,0-2 0,-2 1 1,-1 0 0,2-2 0,-3 2 0,-2-2 2,3-1-2,0 0 0,0 0-2,6 2 3,-2 2 2,6-4-1,9 4 3,-5 0-1,7-1-1,-2 0-2,2 1-3,-1 0 3,-5 1-3,5-2 0,-5 3 0,-1-3 1,-3 3 0,-1-5-1,1 2 2,-4 4-3,1-6 0,-3 3 0,-2-1 0,-2 0 0,2-2 0,-3 1 0,-3-1 0,3 2 2,-2-4-2,2 2 0,0-1 0,0 3 2,-1-2 3,6 2 2,1 0-2,2 0 2,-6 0-2,4 0-2,-5-2-3,-1 2 0,0-4-1,0 2 1,-2 1 0,-1 2 0,-2-4 1,3 0-2,2 4 2,-4-5 0,4 5 3,0-2-1,6 4 2,-1-3 2,3-1-1,0 4-1,-1-4-2,3 5-1,1-3 2,-2 2-2,4-1 0,0 1 2,3 2 3,1-4 1,-1 1 0,3 3 0,2-2 0,-7 2 3,-1-3-5,-1-2 2,3 1-2,-7-1 1,-4 4-1,1-6 3,-2 2 1,-2-4 1,2 5 4,-3-4 1,0 1 3,-2-1-3,-1-1 3,3 1 0,-5-1-2,0 2-3,0-4 1,0 2-2,-3 0-5,3-1 0,-7 0-2,7 0-4,-3 1 2,-2-3-3,1 2-1,-3-2 0,2 0-7,-3 0-25,-3-2-45,2-1-103,-8 1-162,-2-2-126,-2-6-181,-9-2-183,-7-1-78,-8-5 39,-3-5 125,-5-1 109,-6-4 175</inkml:trace>
</inkml:ink>
</file>

<file path=ppt/ink/ink8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54:32.043"/>
    </inkml:context>
    <inkml:brush xml:id="br0">
      <inkml:brushProperty name="width" value="0.06667" units="cm"/>
      <inkml:brushProperty name="height" value="0.06667" units="cm"/>
      <inkml:brushProperty name="color" value="#ED1C24"/>
      <inkml:brushProperty name="fitToCurve" value="1"/>
    </inkml:brush>
  </inkml:definitions>
  <inkml:trace contextRef="#ctx0" brushRef="#br0">1642 38 105,'-7'-1'435,"2"-2"46,-3 2 29,7-2 17,-4 0-174,2 2-142,-1 1-70,4-4-27,0 1 0,0 3 17,0 0 24,0-4 19,0 4 28,0-1 22,0 1 9,4-3-12,-4 3-23,3-3-24,-3 2-33,1 1-36,3 0-27,-4-4-26,1 4-12,-1 0-6,0 0-4,0 0-2,0-3-4,0 3 0,0 0-4,0 0-8,0 0-2,0 0-5,0 0-5,0 0 2,0 0-1,0 0 2,0 0-3,0 0 2,0 0 0,0 0 1,0 0-4,0 0-3,0 0 2,0 0-2,0 0-1,0 0-3,0 3 0,0-3 3,-1 5 1,-4 1 2,2-1 2,-7 3 2,2 3 0,0 3 1,0-1 2,5 1-1,1 2 3,2 1 2,0 2 0,2-1 0,4 1-1,1 1-2,7-1 2,-1-1-4,1 1 3,6-4 0,-3 4-2,-2-4 0,4 1-3,-5-2 3,1-3 0,-2-1-5,-4 2-2,1-5 2,-2-1-1,0 0 2,-3-2 1,1 0 10,-4 0 9,1-4 8,-1 0 7,-2 3 3,3 1 5,0-4-6,-3 0-5,0 0-7,0 1-6,0-1-6,0 0-1,0 0-3,-3 2-2,-2-2 1,-6 4 5,1-4 0,-6 1 1,2 2 4,-6-2 1,3 2-3,-7 1 0,-2-1 0,-1-1 2,-5 1 4,-2 1 3,-1-1 4,-4 2 5,-1-1 3,0-1 3,-5-1 2,-2 2 7,-2-1 3,-4-1 10,0 0-1,0 1 4,-5-1 3,-1 1-3,-1-3 0,-4 0-3,2 4 2,2-3-5,-2-1-9,-1 4-4,7-2-6,-2-1-11,7 3-8,4-2-4,1-1-3,4 3-3,7-3-7,1 2 0,2 0 1,6-2-3,4 3-3,1-2 2,0-1-2,5-1-2,3 4 5,4-3-6,-3 2 3,0 0 0,4-3 0,3 0 2,-3 1-4,6-1-1,-3 4-5,-1-4-16,4 0-34,-4 0-47,0 0-69,-2-4-165,3 4-178,-2-1-250,7-5-182,8 1-66,5-2 8,13-1 133,7-3 168,20-1 256</inkml:trace>
</inkml:ink>
</file>

<file path=ppt/ink/ink8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16:34.052"/>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5B5C8FC9-CA07-46C4-99D5-008516FBF3BE}" emma:medium="tactile" emma:mode="ink">
          <msink:context xmlns:msink="http://schemas.microsoft.com/ink/2010/main" type="writingRegion" rotatedBoundingBox="-6540,10279 -432,10327 -438,11165 -6546,11118"/>
        </emma:interpretation>
      </emma:emma>
    </inkml:annotationXML>
    <inkml:traceGroup>
      <inkml:annotationXML>
        <emma:emma xmlns:emma="http://www.w3.org/2003/04/emma" version="1.0">
          <emma:interpretation id="{5F0129CB-7DAE-495A-9E7D-E1B05A9099DD}" emma:medium="tactile" emma:mode="ink">
            <msink:context xmlns:msink="http://schemas.microsoft.com/ink/2010/main" type="paragraph" rotatedBoundingBox="-6540,10279 -432,10327 -438,11165 -6546,11118" alignmentLevel="1"/>
          </emma:interpretation>
        </emma:emma>
      </inkml:annotationXML>
      <inkml:traceGroup>
        <inkml:annotationXML>
          <emma:emma xmlns:emma="http://www.w3.org/2003/04/emma" version="1.0">
            <emma:interpretation id="{54BCB5A2-0E6B-4581-B6B1-4954250AC02C}" emma:medium="tactile" emma:mode="ink">
              <msink:context xmlns:msink="http://schemas.microsoft.com/ink/2010/main" type="line" rotatedBoundingBox="-6540,10279 -432,10327 -438,11165 -6546,11118"/>
            </emma:interpretation>
          </emma:emma>
        </inkml:annotationXML>
        <inkml:traceGroup>
          <inkml:annotationXML>
            <emma:emma xmlns:emma="http://www.w3.org/2003/04/emma" version="1.0">
              <emma:interpretation id="{4DD3162C-E6AC-4C32-AF0B-98E1DF2F4BB5}" emma:medium="tactile" emma:mode="ink">
                <msink:context xmlns:msink="http://schemas.microsoft.com/ink/2010/main" type="inkWord" rotatedBoundingBox="-6540,10279 -432,10327 -438,11165 -6546,11118"/>
              </emma:interpretation>
              <emma:one-of disjunction-type="recognition" id="oneOf0">
                <emma:interpretation id="interp0" emma:lang="en-IN" emma:confidence="0">
                  <emma:literal>1/2,218</emma:literal>
                </emma:interpretation>
                <emma:interpretation id="interp1" emma:lang="en-IN" emma:confidence="0">
                  <emma:literal>1/2,298</emma:literal>
                </emma:interpretation>
                <emma:interpretation id="interp2" emma:lang="en-IN" emma:confidence="0">
                  <emma:literal>112,218</emma:literal>
                </emma:interpretation>
                <emma:interpretation id="interp3" emma:lang="en-IN" emma:confidence="0">
                  <emma:literal>6/2,218</emma:literal>
                </emma:interpretation>
                <emma:interpretation id="interp4" emma:lang="en-IN" emma:confidence="0">
                  <emma:literal>112,298</emma:literal>
                </emma:interpretation>
              </emma:one-of>
            </emma:emma>
          </inkml:annotationXML>
          <inkml:trace contextRef="#ctx0" brushRef="#br0">553 41 298,'-4'-8'809,"0"4"-360,-16-3 148,11 3-408,-4 1-34,3 2-21,-1-2-18,1 2-25,-1-2-22,3 0-10,2 3-1,-1 0 2,2-1 6,1 1 4,4-4-1,-5 4 0,5 0-4,-3 0-9,3 0-8,-5 0 51,2 0-80,1 0-4,2 0 0,-3 4 4,3-4 6,-3 1 4,1 2 3,-4 0 5,4-2 4,-6 2 0,3 1-2,0 0 0,-1-1 5,-1 2 1,-1 2-3,0-2 1,0-1-4,-1 3 3,1-2-4,0-1-4,3 3 2,-3-2-5,0 2 2,-2-2-3,2 2-2,0 0 1,0 0-4,-1-1 2,1 1-6,0 0-1,0 4-5,-2-4-1,2 1-2,3 0-1,-3 1 1,0 0 0,3 1 1,-3-1 1,3-1 1,-1 3-1,1 0 1,0 1 2,1-4 0,0 6-1,-4-3 2,3-3 2,1 4 4,-1-3 0,-2 3 2,3-5 0,-1 2-1,0 1-3,-3-2-6,3 0-4,-1 0-2,1-1-1,0 0-2,0-2-1,2 3 0,-2-4-2,0 1 1,2 2 1,-2-4-2,1 1 0,0 1 2,0-1 0,-3 1-3,7 0-2,-1-3-1,-4 1-1,2 1 0,3 1-2,-4-3 1,3-2 1,1 5 1,-3-5 0,1 1 0,2-1 0,0 0-30,0 0-105,-3 0-108,-2-1-130,2-4-171,1 1-173,2-6-65,5 1 57,8-6 82,1-1 115</inkml:trace>
          <inkml:trace contextRef="#ctx0" brushRef="#br0" timeOffset="567.4482">1225-40 3,'13'-4'296,"-9"1"37,5 1 31,-9 0-10,3-1-78,-3 1-52,-3-1-24,3 3-17,-5 0-21,1-1-23,0 1-32,0 0-33,-4 0-26,7 1-16,-7 2-9,-2-1-5,-3 3 2,-1 2 1,1 0-1,-5 1 0,-20 18 18,17-10-14,-5 2-1,2 0 2,-1 3 2,-1 0 1,0 1 0,1 5-4,-1 1-1,0-3-3,5 1-6,1 0 2,-1 0-3,3-1-4,2-2-3,-2-3 4,6 3-3,-4-1 5,-1-1 5,3-2 6,1 0 16,-1-2 7,1 2 7,0-1 2,3-3-2,-2-1-6,4 0-17,-2-1-8,-4-2-6,7 1-6,-1-1 1,0-3-3,3 3-2,0-4 3,-3 1-3,5-3-3,-2 2-2,2-2 2,2-3-3,-3 3-1,4-1-1,-3-1 5,2-3-3,1 2 0,-4 0 0,3-2-3,1 2-2,-3-2-38,3 0-43,0 0-59,-4-2-131,3 0-149,1-3-122,0-2-29,5-2 9,4 0 40,7-2 122</inkml:trace>
          <inkml:trace contextRef="#ctx0" brushRef="#br0" timeOffset="1055.817">1390 295 283,'0'-5'358,"0"1"17,0-1 11,3 1-131,-1 0-111,4-2-50,1 2-22,4 0-2,2-1 2,4-1 7,8 2 5,5 3 3,4-6-4,3 6-7,1-2-8,4 0-9,-4 3-16,4 3-9,-3 0-13,-4-2-7,-3 6 2,-2-2-4,-6 2-2,-1 4-2,-2-3 0,-8 1 0,-4 3 0,-2-2 4,-7 3-3,-7-1 3,-2-1-3,-4 4 3,-11 0-3,-2-4-7,-4 2 3,-9 2 1,1-4 0,-4 3-2,0-2 2,-1-2 1,1 2 0,4-1 0,1-3 0,3 3 2,4-4 3,1 1 0,5-1-3,4-2 4,1 2-6,5-2-1,6 1-2,0-1 1,3 0 1,5-1-1,1 1 4,6-2 0,2 1 5,4 0-4,3-1-2,5 1-4,2 0 1,5-4-5,1 7 0,7-6 0,1 2-5,-4-2-8,6 5-32,2-1-91,-2-2-107,4-2-124,-1 2-100,3-2-46,-2-1 3,4 3 74,-4-3 101</inkml:trace>
          <inkml:trace contextRef="#ctx0" brushRef="#br0" timeOffset="1305.0164">2420 603 352,'0'0'432,"0"-3"30,-3 0 15,1 3-125,2-1-141,0 1-102,0 0-51,2 0-27,1 0-16,-3 1-4,2-1-1,4 6 2,-4-1-1,-2-1 1,3 3-1,-3 0-1,-3 2-1,1 0-3,-4 1-1,1-1 0,-5 3-1,2-1-2,-5-2-2,2 4 1,2-1-1,-4 0-7,0-2-39,0-1-66,2 3-85,1-5-100,-1 0-98,5-2-48,-2-3 11,4 1 55</inkml:trace>
          <inkml:trace contextRef="#ctx0" brushRef="#br0" timeOffset="1978.5248">3636 142 345,'-21'-4'401,"0"-3"22,1 2 26,2-1-108,-1 1-111,6 3-56,3-3-30,1 4-15,5-1-19,0-2-34,5 3-30,6-2-19,5 0-13,3 2-10,9 1 0,2-4-4,4 4 0,4 4 0,3-4 0,-4 4 0,1 0 0,-7 2 0,5 0-2,-9 5 2,1-3 3,-8 5-2,-3-1-1,-3-2 1,-2 4 2,-8 0-1,-4 0 2,-4 2-2,-5-1 0,-1 0-2,-7 0 1,-8 1-2,-1-2-1,-4 0 0,-3 0 1,-1-2 1,-4 0 0,7 0 1,-2-4 1,0 2 0,6-1-2,6-2-2,1 0 2,4-1 0,6 0-1,1-2 2,4 1-1,5-1 2,4 1-1,7-2 3,2 1 0,9 1-2,6-3-2,7 3 1,5-5 1,6 3-5,5-3 3,-1 4 0,2-3 3,-1-1-3,-1 0 0,1 3 1,-2-3-2,-7 0 1,1 0 0,-2 3 1,-10-3-1,0 0 1,-7 0 2,0 0-3,-7 0 2,0 0 3,-5 0 2,-1 1 4,-3-1 5,1 0 3,-2 0 0,-3 0-4,0 0-1,2-1-6,-2 1-7,0 0-12,0 0-18,0-3-66,0 3-119,-2-3-152,-1 2-100,0-5-43,1 0-16,7 2 51,3-6 114</inkml:trace>
          <inkml:trace contextRef="#ctx0" brushRef="#br0" timeOffset="2461.868">4629 69 20,'0'-7'343,"0"1"36,-3 1 21,1 0 25,2 1-138,-3 3-86,2-3-39,1 1-20,-4 2-16,4 1-24,0-3-28,-3 3-25,2 3-21,-6-3-11,6 4-4,-7 1 2,0-1 1,-2 3 4,-1 2 0,-4 1-2,-1 4 2,0-3-3,-1 4-4,-1 0-3,-1 3-4,4-2 0,-1 4-2,3-1-2,-3-2 1,3 9-1,1-7 2,-1 0 0,3 5-3,-3-3 1,5-2-2,-5 3 0,5 1 0,-3-3 0,6 0-2,-3-1 5,4 1-1,-1 3 4,0-5-3,-3 2 0,3 1 2,-3-2-3,0 0-2,0 0-3,-2-1-1,2-2 1,0 0-1,-1 1 0,1-5 3,0 3 1,0-3 0,0 1 1,3-5 2,0-1 0,0-2-1,2-1-1,-2-1 0,5 2-1,-3-4-2,3-1-9,0 0-41,3-1-91,-3-4-117,0 2-144,0-4-73,5 2-34,3-6 19,6 3 81</inkml:trace>
          <inkml:trace contextRef="#ctx0" brushRef="#br0" timeOffset="3046.2814">5874 298 63,'15'-12'392,"-4"3"36,-3 2 19,-6-1 10,-2 0-169,-2 1-123,-4-4-59,-1 7-16,-1 0-8,0-3-4,-5 3-7,0 1-13,-7-2-15,-1 2-12,-5 2-9,-3-2-4,-5 3 0,-1 0 0,-7 0-3,4 3 0,-7-3 0,3 1-2,2 2-2,-1 2-1,2-2-2,2-3-1,7 4-3,1 0-2,8-1-1,0-2 0,5 5 2,6-1-1,6-1-1,0 0 1,9 3 0,6 0-1,4 1 2,9-1-1,5-1 2,4 1 1,6 3-3,3-3 3,1 3-4,4-5-1,-1 6 0,1-3 1,-3 3-1,-3-3 0,-1 3 0,-2 0-1,-7 0 1,-2-2-2,-7 3 1,-1 0 1,-8 0-2,-2-1 2,-6 1-4,-8 0 1,-2-1 3,-5 0 0,-6 1 1,-5-3 2,-4 1 6,-4-1-1,-7-2-3,3 0 0,-1-1-2,-3 0 5,3-4 15,4 1 29,4-3 53,1 0 50,5 0 29,6-5 23,3-2 12,9 0-11,2-5-46,13-4-45,8-1-28,6-4-26,12 1-29,10-3-18,9-4-10,3-1-5,5 4-22,-5-5-58,-2 4-86,-6 1-65,-6 2-134,-14-2-189,-12-1-119,-14 5-19,-14 0 46,-20 0 47,-8-3 124</inkml:trace>
        </inkml:traceGroup>
      </inkml:traceGroup>
    </inkml:traceGroup>
  </inkml:traceGroup>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6T11:09:29.608"/>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076C02BB-151C-48CD-A405-06481C68DCB7}" emma:medium="tactile" emma:mode="ink">
          <msink:context xmlns:msink="http://schemas.microsoft.com/ink/2010/main" type="writingRegion" rotatedBoundingBox="537,4551 25695,4543 25700,18558 542,18566"/>
        </emma:interpretation>
      </emma:emma>
    </inkml:annotationXML>
    <inkml:traceGroup>
      <inkml:annotationXML>
        <emma:emma xmlns:emma="http://www.w3.org/2003/04/emma" version="1.0">
          <emma:interpretation id="{C8842B93-256E-4FCA-A347-26A0E3DA81ED}" emma:medium="tactile" emma:mode="ink">
            <msink:context xmlns:msink="http://schemas.microsoft.com/ink/2010/main" type="paragraph" rotatedBoundingBox="535,4820 24119,4499 24143,6264 559,6585" alignmentLevel="1"/>
          </emma:interpretation>
        </emma:emma>
      </inkml:annotationXML>
      <inkml:traceGroup>
        <inkml:annotationXML>
          <emma:emma xmlns:emma="http://www.w3.org/2003/04/emma" version="1.0">
            <emma:interpretation id="{5A59230F-7733-4E68-B1B9-42994FFB591D}" emma:medium="tactile" emma:mode="ink">
              <msink:context xmlns:msink="http://schemas.microsoft.com/ink/2010/main" type="line" rotatedBoundingBox="535,4820 24119,4499 24126,5051 542,5371"/>
            </emma:interpretation>
          </emma:emma>
        </inkml:annotationXML>
        <inkml:traceGroup>
          <inkml:annotationXML>
            <emma:emma xmlns:emma="http://www.w3.org/2003/04/emma" version="1.0">
              <emma:interpretation id="{3FF77760-063C-4446-AF78-06E1DAD81AD5}" emma:medium="tactile" emma:mode="ink">
                <msink:context xmlns:msink="http://schemas.microsoft.com/ink/2010/main" type="inkWord" rotatedBoundingBox="535,4820 2470,4794 2477,5279 541,5305"/>
              </emma:interpretation>
              <emma:one-of disjunction-type="recognition" id="oneOf0">
                <emma:interpretation id="interp0" emma:lang="en-IN" emma:confidence="0">
                  <emma:literal>(113</emma:literal>
                </emma:interpretation>
                <emma:interpretation id="interp1" emma:lang="en-IN" emma:confidence="0">
                  <emma:literal>CID</emma:literal>
                </emma:interpretation>
                <emma:interpretation id="interp2" emma:lang="en-IN" emma:confidence="0">
                  <emma:literal>Ciis</emma:literal>
                </emma:interpretation>
                <emma:interpretation id="interp3" emma:lang="en-IN" emma:confidence="0">
                  <emma:literal>CIDs</emma:literal>
                </emma:interpretation>
                <emma:interpretation id="interp4" emma:lang="en-IN" emma:confidence="0">
                  <emma:literal>Cris</emma:literal>
                </emma:interpretation>
              </emma:one-of>
            </emma:emma>
          </inkml:annotationXML>
          <inkml:trace contextRef="#ctx0" brushRef="#br0">73 35 23,'6'-4'380,"-6"-4"53,0 4 44,0-1 27,0 1-130,0 1-116,-3-1-79,3 4-47,0-3-42,0 1-33,0 2-23,0 0-12,0 0-10,0 5-6,0-2-4,0 3 3,0 1-5,0 0 0,0 2 8,0 3 4,0-1 9,0 0 9,0 4 11,-3 0 8,3-3 5,-2 3 12,2 1 6,-3-4 3,1 5 2,2-3-4,-3 4-5,3-6-11,-3 3-11,1-2-12,-1 2-6,0-4-5,1 1-5,-3 0-6,5-4-2,-3 2-1,3-2-3,-3-1-2,3-3-2,-2 0-3,2 0-1,0-1-1,0-1-37,0-2-52,0 0-63,0 0-146,-3-5-153,1 1-124,-4 0-31,-2-3 20,2-4 44,-6 0 139</inkml:trace>
          <inkml:trace contextRef="#ctx0" brushRef="#br0" timeOffset="-344.4532">-333 22 243,'0'0'387,"-2"-3"46,2 3 38,-3 0-86,-2-2-90,5 2-70,-6-3-33,4 3-2,-1-2 18,3 2 29,0 0 24,0 0 13,0-2 1,0 2-23,0 0-38,0-3-51,0 3-37,0 0-25,0 0-20,0 0-16,0 0-17,0 0-12,0 0-8,-2 0-15,2 0-10,-3 3-8,3-3-2,0 2-7,0 0 2,0 6 0,0-4 3,0 5 5,-3 3 3,1-1 8,-1 6-1,-2-4 4,0 5-1,-3-3 0,3 3-2,-3-3-3,0 2-2,0 3 0,4-4 1,-1 0-1,0 0 1,-1-2 5,4-1-5,-4-1-1,4-4 0,-3 2 1,5-2 1,0-4-6,-3 3 2,0-3 1,3-4 3,0 4 1,0-1 2,0-3 6,0 0-1,0 0-2,0-3-10,3 3-49,0-4-113,-3 0-110,2 0-107,3 0-170,-2-3-171,0 0-61,2-4 53,3 3 80,1 0 90,3-3 161</inkml:trace>
          <inkml:trace contextRef="#ctx0" brushRef="#br0" timeOffset="361.818">-765-88 215,'-16'0'429,"2"-2"46,-1 0 30,2 2-56,0 0-150,-1 0-111,-5 2-73,1 0-40,-3 6-25,-1-1-10,-4 3-5,2 3-2,2 0 10,1 1 10,2 5 8,4 0-1,2 2 4,5-1-6,0 2-13,3-2-16,5 2-11,5-1-5,0 2-3,3-3-4,2 3 0,2-4-3,8 3 0,-6-4-3,5 1 2,4 0-2,1-4-15,2 0-27,3-2-57,4 2-120,1-6-145,1-2-128,7 0-51,0-2-8,6-5 31,5 0 114</inkml:trace>
          <inkml:trace contextRef="#ctx0" brushRef="#br0" timeOffset="693.6064">459 10 375,'-3'-9'475,"0"2"39,3-2 21,0 1-88,0 1-176,0 3-102,3-4-44,0 8-17,-1-7-13,1 6-13,-3 1-12,5-3-15,3 6-18,0-3-18,6 5-5,7 2-3,3 0 3,-1 1-1,2 4 0,4 3 3,0 1-1,0 0 3,-3 0-1,-4 0 2,2 6-2,-3-4-2,0 0-4,-3 1-2,-2 0 0,-7 0-3,-1-4-1,-6 4 2,-2-2 2,-7 2 1,-5-3-44,-12 0-43,-5-2-145,-10-1-193,-9 1-127,-5-3-66,-3-3 6,1 0 27,9-2 134</inkml:trace>
        </inkml:traceGroup>
        <inkml:traceGroup>
          <inkml:annotationXML>
            <emma:emma xmlns:emma="http://www.w3.org/2003/04/emma" version="1.0">
              <emma:interpretation id="{733C7ACE-6E91-4121-BEC9-B9D85469CF47}" emma:medium="tactile" emma:mode="ink">
                <msink:context xmlns:msink="http://schemas.microsoft.com/ink/2010/main" type="inkWord" rotatedBoundingBox="3680,4821 12651,4700 12658,5186 3687,5308"/>
              </emma:interpretation>
              <emma:one-of disjunction-type="recognition" id="oneOf1">
                <emma:interpretation id="interp5" emma:lang="en-IN" emma:confidence="0">
                  <emma:literal>symmetries:</emma:literal>
                </emma:interpretation>
                <emma:interpretation id="interp6" emma:lang="en-IN" emma:confidence="0">
                  <emma:literal>summers's:</emma:literal>
                </emma:interpretation>
                <emma:interpretation id="interp7" emma:lang="en-IN" emma:confidence="0">
                  <emma:literal>Symmetries:</emma:literal>
                </emma:interpretation>
                <emma:interpretation id="interp8" emma:lang="en-IN" emma:confidence="0">
                  <emma:literal>summitries:</emma:literal>
                </emma:interpretation>
                <emma:interpretation id="interp9" emma:lang="en-IN" emma:confidence="0">
                  <emma:literal>Summitries:</emma:literal>
                </emma:interpretation>
              </emma:one-of>
            </emma:emma>
          </inkml:annotationXML>
          <inkml:trace contextRef="#ctx0" brushRef="#br0" timeOffset="4004.9066">6888 4 308,'8'-10'451,"-2"4"45,2-1 29,-1 0-86,-2-1-140,-1 4-75,0 0-18,-3 1 16,4-1 31,-2 4 13,-3-1 0,3 1-28,-3-3-56,2 3-66,-2 3-61,3-3-31,-3 0-24,2 1-1,-2 6-2,0-3 6,3 0 10,-3 0 2,0 3 4,0 1 5,0-1 3,0 2 3,-3 0-3,3 1 2,0-1-4,0-1-3,0 4 1,-2-2 0,2-1-3,0 2-6,0 3 4,0-6-3,-3 1-4,3 3 0,0-2-2,0-1 2,3 0-3,-1 1-3,-2-5 1,6 6-4,-4-4-2,4 0 6,1 1-4,1-3 2,5 2-1,-1 0 0,8-2 3,1-1 0,6 4-1,5-4-48,3-1-111,4 1-94,2-4-108,6 3-155,-2-3-164,-5-3-63,5 1 51,-3 0 62,-4-3 91,-3 0 145</inkml:trace>
          <inkml:trace contextRef="#ctx0" brushRef="#br0" timeOffset="4266.2382">7010 98 398,'-13'0'477,"2"-1"35,3 1 19,3 0-116,0 0-167,2 0-114,1 0-63,4-3-31,3 3-21,6 0-8,5 0-5,3-1-4,9 1 0,-1 0-14,5 0-56,2 0-109,-7 0-121,2-3-117,-4 0-64,-1 2-22,-1-3 39,-2 1 99</inkml:trace>
          <inkml:trace contextRef="#ctx0" brushRef="#br0" timeOffset="4728.7317">7506 29 233,'4'0'379,"4"-3"25,-3 3 14,6 0-101,2-2-122,0 2-86,3 2-43,2 1-14,-1 0 8,3-2 4,-1 3 10,8 2 7,-6 0 4,2 1-5,1 4-12,-5-4-15,0 1-8,-4 4-14,1-1-9,-5-3-4,-5 1-10,2-2 1,-5 2 0,-1-2 0,-2 0-5,-2-2-2,-1-1 7,3-1 3,0-2 1,-1 3 7,1-3 27,-4 1 38,1-2 41,3 0 19,-1 0 7,1-2-2,-4-3-15,4 1-40,4 0-49,-3-3-25,6-2-15,-1 0-12,7-3-4,1 0-1,1-2 4,4 2 4,0 1 1,2-1 4,0 2-2,0 2 0,-3 0 0,1-1-7,-5 5 3,-1-1-2,2 0-4,-9 3-3,5-1-2,-3 3 4,-1 0 1,4 5 1,-2-2 3,3 1 5,-3 3 1,-1 1 0,0-3 0,2 6 2,-4-3 3,1 3 0,1-3-2,-5 3-2,0-3 2,2-1-2,-3 2-1,-2-2-17,3 0-57,-3-2-68,-3 2-173,1-5-190,-6 1-97,-3-3-35,4 1 32,-5-2 48,4 1 168</inkml:trace>
          <inkml:trace contextRef="#ctx0" brushRef="#br0" timeOffset="4878.8854">8520-15 40,'6'-3'368,"-1"3"33,-4-1-7,6 1-43,-6 0-207,11-4-184,-6 4-133,5 0-123,5 0-43,-1 0 7,6 0 37</inkml:trace>
          <inkml:trace contextRef="#ctx0" brushRef="#br0" timeOffset="5340.3754">9206-49 282,'21'-1'378,"-3"-5"25,-1 5 24,-4-2-94,3 0-92,-3-2-52,0 2-21,-3 1 20,-2-1 51,-4 0 50,3 3 32,-6-1 14,-1-2 5,4 3-23,-1 0-67,-3-2-78,0 2-62,0 0-41,-3 0-28,-1 0-17,-4 2-9,-1-2-6,-9 3-5,-1 1-2,-4-1-2,-1 1 0,-1 2-2,-1 0 2,-3 1 0,2 1 0,1 0 0,-6 0 0,6 0 0,4 2 0,-5-1-3,7 0 1,0 1-5,0-1 1,6-1 0,1 4 1,0-5 0,5 4 2,0 0 3,5-3-1,1 0 0,2 3-1,2-6 1,4 5 1,4-4-3,0 4 1,9-4-1,3 2 0,7-1 0,5 0 3,8-1 0,4 1 2,9-1 4,-2-1-3,8 2 0,-2-4-2,0 1 1,-7 1 0,-3-2-1,-5 1-1,-6-4 4,-4 1 0,-2 1 0,-13-2 5,2 4 4,-5-4 8,-3 1 9,-2-1 8,-4 0 10,-1 0 4,-4 0-3,2 0-4,0 0-11,-4 0-11,3 0-15,-3 0-37,-3 0-138,-2-1-128,-3-3-209,-10 2-225,-7 1-120,-12-4-34,-13-1 100,-6 1 109,-8-2 199</inkml:trace>
          <inkml:trace contextRef="#ctx0" brushRef="#br0" timeOffset="3636.2541">5901 129 38,'7'3'266,"-6"-3"19,2 1 15,5-1-54,0 0-61,2 0-28,6 0-6,-1 0 12,9-1 5,-2-2-6,10 3-16,-5-3-21,6 1-24,-3-2-21,2 1-14,-5-1-16,2-1-8,0 2-2,-2-4-6,1 3-4,-6-3-3,2-1-3,-3 0-1,-2 0-1,2-2 20,-2 2 38,-4 0 43,-2 3 44,-2-5 46,-3 5 24,-3-2 8,0 1-9,-2-2-24,-6 6-32,-1-3-34,0 1-30,2 1-30,-4-2-30,1 5-23,0 0-18,0-3-14,-8 3-7,2 3-4,-2-3 3,-4 5-3,-1 1 0,-1-2 3,1 2 0,0 1-1,-1 1-5,1 1 4,2 1-1,4-1 3,2 2 0,-1-3 3,4 6 1,1-2 0,4-1 2,2-2 0,2 2 1,4 1 0,1-3 1,4 3-12,-1-5-59,2 1-94,3-1-81,3 0-56,-1 2-102,7-6-130,-6 1-107,0-3-1,-1-1 34,2-1 31,-1 1 89</inkml:trace>
          <inkml:trace contextRef="#ctx0" brushRef="#br0" timeOffset="1368.44">2649-50 173,'0'-6'436,"3"2"47,-3 0 29,0-1-16,0 1-164,0-2-112,0 2-53,0 2-3,0-1 31,-3 1 36,3 0 26,0-1 10,0 3-9,0 0-36,-1 0-53,1 0-59,-5 0-43,-2 0-33,-6 3-20,1 1-10,-9 1-6,-2-1-2,-2 4 2,-1 0-1,-3-1-2,3 0-1,1 4 1,-2-3 1,7-1-2,-1 4-1,1-3 4,7 1 3,0 1-1,2-1-2,3 0-1,6 1 1,2 0-3,5-3-2,3 7 3,5-6 2,3 3 1,3-3 0,2 1 0,8 1 1,0-1 0,4 0-1,-2 1 2,-1-1 0,4-2 0,0 1 3,-2-1-2,-3 2-1,-2-1-4,-1-2 0,-6 2 0,0-3-3,-6 2-2,-1-3 3,-2 1 2,-3-2 1,-6 1 3,-2 1 6,-2-3 2,-6 3 5,-5-1-3,-3-1 1,-8-1 3,-6 3-3,-6-3-3,-4 2-2,-3-1 1,-7 2-2,4-3-2,-2-1 0,-5 3-2,6-4-2,1 1-1,6-1-8,-1-1-52,6 1-87,3-4-74,5 1-65,1 1-134,7-4-127,4 2-94,7-3 6,4-2 35,10 2 44,7-5 126</inkml:trace>
          <inkml:trace contextRef="#ctx0" brushRef="#br0" timeOffset="1625.7">2883 29 97,'13'-5'450,"-6"-2"54,-4 0 31,0 2 28,-1 1-148,-2-1-131,3 1-67,0 1-30,-3 2-25,0-2-26,0 3-39,2 0-38,1 0-35,-1 3-22,6-2-6,3 4-1,-2 2 3,4 0 3,0 0 0,3 2 1,2 0 2,-2 3-2,5-4-2,-7 6 0,5-6-28,2 3-49,-3-3-39,3 3-82,1-6-117,-3 2-106,-4 0-98,-2-5-24,-2 1 3,-3 0 65,-2-2 107</inkml:trace>
          <inkml:trace contextRef="#ctx0" brushRef="#br0" timeOffset="1881.9373">3366 29 406,'4'-7'475,"-4"2"41,-4 1 25,3-1-116,1 2-139,-4 2-93,4-2-53,-3 0-35,3 3-25,-1-2-16,1 4-25,-4 1-16,4 1-7,0 1 0,-3 2 6,3 0-1,0 2 13,-1 3 8,-4-1 1,-2 4 0,6 0-3,-4-3-5,-1 5-7,-2-3-9,3 2-3,-3 0-6,1-1-5,1-1-1,-1-1-2,1 1 0,1-2-1,0-3 0,1 1-7,-3-1-44,6-2-41,-3-1-73,4 0-133,-1-4-142,1 0-111,-3-4-14,-1 0 4,11-1 54,-2-1 124</inkml:trace>
          <inkml:trace contextRef="#ctx0" brushRef="#br0" timeOffset="2540.8392">3716 26 192,'13'-4'454,"-5"-1"44,0 1 24,-3 1-20,3-2-181,-3 5-143,-4-1-85,6 1-42,-3 1-24,4 4-17,-3-2-2,3 4-4,0 2 2,-1-1 0,1 4 2,0-1-2,-3 3 5,3-2-4,-5 0-3,2 0-1,-2 0-3,-2-1 2,-1-2-4,4 1 2,-3-2 2,-1-3-4,0 0 1,0 1 1,0-5 3,0 1 8,0 2 16,0-4 13,0 0 4,0-6 1,-1 5-4,-3-5-7,4-3-16,4 1-8,-3-3-5,7 1-4,-1-2 1,2-2-2,4 1-2,3-2 4,-1 4-4,1-3 2,0 6 0,-2-1 0,1 2 0,-1 0-3,-1 2 2,0 3-5,0 0 3,3-1-3,1 3 2,-1 0 1,2 3-2,1 1 4,-4 1 1,5 2 0,-2 1 1,1 3 2,-6-3-1,0 4 3,-3-2-3,-4 2-1,1-1 1,-4-2-1,-3 3 3,-3-2-1,1-4 0,-3 1-2,2 0 5,-2-2 1,-1-1 4,-1 0 2,1 0 14,1-3 17,0-1 23,0 0 12,1-1 7,-3-3 4,2 0-12,2 0-20,2-3-22,1-2-20,1 0-11,7-3-7,3 0-3,2-2-1,2 2 4,4-2 0,-1 2 1,-2 4-1,1-3 2,-4 6 1,0-3-3,-2 6-5,2-3 1,-7 3-3,6 0-5,-3 2-2,4 0 5,2 2-1,-1 3 5,-1-1 4,0 4 1,3-3 4,-3 6-1,-2-3 5,2 4-4,-7-2 2,2 2 0,3-1 1,-9-2-2,1 3 1,0-2-2,-3-1 2,-3 0-6,0 1 0,-2-1-31,-3-2-42,3 0-43,0 0-98,-6-2-138,2-4-158,-3 1-55,6-2-3,-2 0 19,0-2 85</inkml:trace>
          <inkml:trace contextRef="#ctx0" brushRef="#br0" timeOffset="3208.6832">4870 4 187,'9'-6'461,"-2"4"46,1 0 25,-4 0-13,1-1-192,-1 3-148,0 0-83,-2 0-45,1 5-26,0-3-17,-1 6-2,1-2-4,-1 1 0,1 5 1,0-4 3,-1 4 2,4-1-3,-6 3 2,5-2-4,-3-1 0,1-2-3,0 0-4,-3 0 4,0-1 0,2-2 0,1-2-2,-3-1 4,1 2 3,-1-3 5,4-1 35,-4-1 68,0 0 51,0 0 28,0-1 11,0-3-2,0-2-28,0 2-69,0-5-51,3 0-29,5-1-14,-2-2-4,6 0-2,2 0-3,2-2-3,0 3-2,2 3 4,-2-1-5,-2-1 2,2 5-4,-3-2 1,0 2 2,-2 4-6,2-2-2,-3 0-3,2 3-1,0 0 0,1 3-1,-1 1 4,-2 1 4,3 2 2,-2 0 5,-1 2 2,-2 1 2,-4 0 1,3 4-3,-2-3 1,-4-2 0,-1 1 1,0 1 0,0-2 2,0 0 1,-1-2-2,1 1-1,-5-4 3,2 1 4,-1-2 1,3 1 5,1 0 7,-7-4 27,6 3 21,-2-3 8,1 0 5,-4-3 0,4-1-10,-1 0-26,1-1-20,-4-2-19,6-2-8,0-1-7,6-2-1,1-1 2,1-2-4,4 1 1,8 2 3,-6-1 5,5 2 0,-4 1 0,1 1 1,0 1 0,-2 1 2,-1 3 0,0-1-7,-2 1-6,-1 1-2,1 3-5,-1-1-6,3 2-3,-1-1 9,1 6 5,0-2 4,3 0 9,-3 5 4,-2-1 0,2 1 0,-5 2-1,2-1 4,-5 0-4,-1 0-3,0 2 4,-4 0 0,0-1 1,-4 1-8,0-2-48,-1-1-93,-3 0-74,0 1-139,0-5-150,-2 3-152,0-4-28,-1 0 51,3-3 48,3-1 125</inkml:trace>
          <inkml:trace contextRef="#ctx0" brushRef="#br0" timeOffset="7030.1625">10929-49 191,'20'-4'502,"-4"0"60,-4-2 31,0 1 30,-4 2-199,-4 1-121,1-1-72,-1 0-41,-3 3-21,-1-1-24,3 1-37,-1 0-42,-2-3-46,0 3-39,0 0-55,0 3-55,-2-2-39,2 2-78,-3 2-120,2-2-120,-6 2-74,2 2-7,0-1 6,1 2 64,-4 0 119</inkml:trace>
          <inkml:trace contextRef="#ctx0" brushRef="#br0" timeOffset="7222.486">11029 264 42,'0'5'505,"-5"-4"98,3 2 48,-1-3 27,0 0-124,3 3-202,-2-3-169,2 0-127,0 0-83,0 0-54,2 0-33,-2 0-62,6 2-103,-4-4-108,1 2-94,-3-3-42,-3 3-12,3-3 36,-2 2 103</inkml:trace>
        </inkml:traceGroup>
        <inkml:traceGroup>
          <inkml:annotationXML>
            <emma:emma xmlns:emma="http://www.w3.org/2003/04/emma" version="1.0">
              <emma:interpretation id="{879AEEB9-A7A8-4765-AA8E-26AFB0B47340}" emma:medium="tactile" emma:mode="ink">
                <msink:context xmlns:msink="http://schemas.microsoft.com/ink/2010/main" type="inkWord" rotatedBoundingBox="13688,4669 15702,4641 15708,5080 13694,5108"/>
              </emma:interpretation>
              <emma:one-of disjunction-type="recognition" id="oneOf2">
                <emma:interpretation id="interp10" emma:lang="en-IN" emma:confidence="0">
                  <emma:literal>0 t</emma:literal>
                </emma:interpretation>
                <emma:interpretation id="interp11" emma:lang="en-IN" emma:confidence="0">
                  <emma:literal>s E</emma:literal>
                </emma:interpretation>
                <emma:interpretation id="interp12" emma:lang="en-IN" emma:confidence="0">
                  <emma:literal>s e</emma:literal>
                </emma:interpretation>
                <emma:interpretation id="interp13" emma:lang="en-IN" emma:confidence="0">
                  <emma:literal>of</emma:literal>
                </emma:interpretation>
                <emma:interpretation id="interp14" emma:lang="en-IN" emma:confidence="0">
                  <emma:literal>s c</emma:literal>
                </emma:interpretation>
              </emma:one-of>
            </emma:emma>
          </inkml:annotationXML>
          <inkml:trace contextRef="#ctx0" brushRef="#br0" timeOffset="8811.3545">13453 63 430,'-5'-3'531,"4"2"52,-6-2 32,6 0-91,-3 2-159,4-2-70,4 2-33,-3-2-19,7 3-11,5-4-18,3 0-32,6 4-52,7-4-55,3 3-36,2-2-22,-2 3-8,8-3-12,-4 1-20,1 2-82,1-2-92,1 2-67,-1 0-139,2-2-164,-5-1-124,4 1 11,-2 0 56,-2-1 49,2-2 129</inkml:trace>
          <inkml:trace contextRef="#ctx0" brushRef="#br0" timeOffset="8605.207">13723-139 328,'20'-8'436,"-4"-4"39,-3 5 26,-3-4-100,-2 0-124,3 3-74,-9 0-11,3 1 48,1 2 54,-6-2 35,0 1 24,0-1 2,-6 2-28,4 2-70,-1-4-62,1 6-50,-1-2-30,0 2-27,1-2-18,-1 3-17,0 0-15,3-4-12,-2 4-9,-1 0-8,3 0-6,-2 0-7,2 0-5,-3 0-3,0 4 0,-2 0 0,0 0 4,-6 3 3,1-2 3,1 5 2,-4-1-3,-2 3 3,3-1 0,-1 2-4,3-1-1,-1 2 3,-2 1-2,7 1 1,-1 0 1,2 0 1,1-1 2,0 1 1,3-1-1,1 3 0,-3-5 3,-1 3-3,4-1 0,0 1 0,-1-2 3,1-1-3,0 2-1,1 0-13,-1-4-23,0-2-58,0 2-103,0-4-115,4 2-79,-1-4-124,-2 2-125,-1-2-104,-1-3 19,-6-2 72,1 1 56,-2-2 123</inkml:trace>
          <inkml:trace contextRef="#ctx0" brushRef="#br0" timeOffset="8168.6318">12510-56 153,'4'0'341,"0"0"34,-3 0 25,-1 0-73,3 0-73,1 0-46,-4 0-31,0 0-12,0 0-10,0 0-9,0 0-5,0 0 4,-4 0 23,1 0 29,-2 0 18,-3-1 11,0 1 0,-4 0-16,-3-3-29,-1 0-26,-2 2-17,-1-3-16,0 3-12,0-3-8,-2-2-9,0 2-12,2-1-9,-1 1-9,0-3-9,5 0-10,2-2-10,0 1-10,2-1-2,3 2-4,0-1-4,7 1-2,1 0-2,0 2-4,1-2-3,6 2-3,-3-1-4,6 2-3,3 0-1,0 0 1,3 3-2,1-1 2,4 2 0,5 0 2,1 0-1,4 3 0,-1 2 1,4 2-2,3 0 0,-2 5 2,-1 0 2,-1 1-1,1 0 3,-2 3 1,-9 0 1,1 0 0,-7 0-1,-1 5 1,-9-5 1,1-1-1,-5 1 4,-6-1-2,1 1-1,-9-3 2,1 1 0,-2 1 0,-8-3 0,3 3 0,-4-7 1,-5 3 1,4-2 0,-6 0-1,3 1 0,-1-2 1,0-3-1,4 0-1,-5 2-2,1-1 1,0-5 3,4 3-4,-2-2 3,3 3 1,-2-5-1,-1 1 2,2-1-14,-2 0-29,1 0-68,-2-1-123,-3 1-104,9-5-128,-2 3-166,-3-3-145,7-1-27,1-1 74,6 2 74,5-3 116</inkml:trace>
        </inkml:traceGroup>
        <inkml:traceGroup>
          <inkml:annotationXML>
            <emma:emma xmlns:emma="http://www.w3.org/2003/04/emma" version="1.0">
              <emma:interpretation id="{D555A5C8-6E6F-4ABE-A3DB-5E39C51F3BD6}" emma:medium="tactile" emma:mode="ink">
                <msink:context xmlns:msink="http://schemas.microsoft.com/ink/2010/main" type="inkWord" rotatedBoundingBox="16660,4632 19163,4598 19170,5058 16667,5093"/>
              </emma:interpretation>
              <emma:one-of disjunction-type="recognition" id="oneOf3">
                <emma:interpretation id="interp15" emma:lang="en-IN" emma:confidence="0">
                  <emma:literal>an</emma:literal>
                </emma:interpretation>
                <emma:interpretation id="interp16" emma:lang="en-IN" emma:confidence="0">
                  <emma:literal>air</emma:literal>
                </emma:interpretation>
                <emma:interpretation id="interp17" emma:lang="en-IN" emma:confidence="0">
                  <emma:literal>asz</emma:literal>
                </emma:interpretation>
                <emma:interpretation id="interp18" emma:lang="en-IN" emma:confidence="0">
                  <emma:literal>ate</emma:literal>
                </emma:interpretation>
                <emma:interpretation id="interp19" emma:lang="en-IN" emma:confidence="0">
                  <emma:literal>ash</emma:literal>
                </emma:interpretation>
              </emma:one-of>
            </emma:emma>
          </inkml:annotationXML>
          <inkml:trace contextRef="#ctx0" brushRef="#br0" timeOffset="9528.425">15430-188 154,'6'-8'323,"-1"0"31,0 1 34,-2 1-47,2 0-55,-1 0-33,0 0-6,-3 2 32,2 2 40,-3-1 26,-3-1 4,3 1 0,-1 2-18,-3-2-47,4 3-72,-1-1-81,-7 1-57,-3 1-36,-2 2-24,-8 1-12,-2 0-7,-5 5-2,-1 1 1,-2 2 2,1 2-1,-2-3 1,4 4-1,-4-1 1,7-1 0,2 1 1,-1 0 0,6-2 0,2-1-1,4 1 3,2 0 0,3-4 0,6 2-1,2-2 4,6-1 4,-1-3-3,7 4 0,2-5 1,4-3 3,2 4 4,8-4-3,1 0 4,4-4 0,-1 1 0,4-1-1,-1 0-6,1-4 0,-1 0-3,3-2 0,-1 1 2,1-1-1,-2-1 2,-2 0 0,-1-3 3,-5 2-1,-4 0 0,1 0 0,-5 4 7,-3-5 15,-2 5 18,-4 0 21,-4 0 22,4 3 16,-7-1 6,-1 5-6,0-2-13,-4 1-19,1-1-25,-1 3-17,0-1-14,0 1-10,0 0-10,0 0-5,0 0-1,0 0-5,0 1 1,0-1 0,0 5 1,-1-2 4,1 1 1,-4 1 4,4 2-1,-3 0 2,3 0 0,0-1 1,3 1 0,1 4 2,-3-4 1,4 1-3,1 3 2,1-3-2,1 1 0,5 1 2,-1-1-1,8 3 2,1-3-1,-1 2 1,3 0-1,3 0-4,6-3-12,-5 3-26,5-3-46,3-1-80,-1 2-120,3-1-100,-2-4-88,7 3-132,-4-5-125,-4 1-38,3-3 61,-6 0 70,-3 0 86,-2-3 145</inkml:trace>
          <inkml:trace contextRef="#ctx0" brushRef="#br0" timeOffset="9812.6882">16667-216 394,'-9'-7'540,"3"1"47,-5-1 31,3 2-32,3-2-150,-3 4-89,6-1-46,-4 3-26,1-2-20,4-1-43,1 4-76,0 0-66,0 0-45,0 0-23,0 4-11,1 0-1,4 3 4,1 2 4,-4 3 5,6-1 0,-3 6-1,0-6 0,1 5-2,-1-2 1,-2 1-1,2 0 0,0-2 6,-2 1-1,-1-3-9,-2 0-46,0 0-93,0 0-79,0-4-69,0 1-112,-2 0-129,-5-4-105,1 0 6,-5-1 35,3-3 41,0 0 103</inkml:trace>
          <inkml:trace contextRef="#ctx0" brushRef="#br0" timeOffset="10320.1849">16670-211 380,'-5'-9'462,"5"-3"38,0 5 19,-3-2-103,6 1-162,-3 1-104,6-1-56,2 4-33,8-3-20,0 0-13,5 3-11,2 3-1,2-5-2,8 6-3,-1-1-1,1 1-3,1 1-1,0 2-4,-2 0-2,-5-2 0,0 3 3,-7 4-1,-4-2-2,-4 2 3,-4 0-2,-3 0 3,-5 2-1,-5-1 1,-3 0 2,-4 1 2,-4-1 1,-2-2 4,-3 2 8,-5-1 14,-2-5 23,-3 4 31,2-2 30,3 1 31,6-5 23,2 3 11,0-1-6,5-3-22,2 4-30,6-4-43,-3 0-26,7 1-30,-6-1-18,6 3-13,-2-3-9,3 0 1,0 3-1,0-2-4,0 3 6,3-1 5,5 2 6,-3-1 5,4 4 2,4 1 2,3-2-1,2 2-1,3 2 2,0-1-3,4 2-3,1 0 4,3-1-1,1 0-1,4 4 1,0-3-3,-1 1 1,4-1-4,-2 2 0,2-4-2,0 4 0,-1-3 6,-3-2 1,1 1 1,0-1-3,-9-2 3,1 2-2,-2-5-7,-6 2 1,-1-2-3,-1-2 0,-4 1 2,-6 1 3,2-4 5,-3 3 1,1-3-15,-4 2-57,-2-4-83,0 2-72,0-3-126,0 0-152,0 2-142,-5-4-24,0 1 39,2-4 42,3 1 113</inkml:trace>
        </inkml:traceGroup>
        <inkml:traceGroup>
          <inkml:annotationXML>
            <emma:emma xmlns:emma="http://www.w3.org/2003/04/emma" version="1.0">
              <emma:interpretation id="{F5D152D6-9EC3-426D-9FC7-D4AFD0DEA91C}" emma:medium="tactile" emma:mode="ink">
                <msink:context xmlns:msink="http://schemas.microsoft.com/ink/2010/main" type="inkWord" rotatedBoundingBox="19689,4596 20373,4587 20378,4908 19693,4917"/>
              </emma:interpretation>
              <emma:one-of disjunction-type="recognition" id="oneOf4">
                <emma:interpretation id="interp20" emma:lang="en-IN" emma:confidence="0">
                  <emma:literal>b</emma:literal>
                </emma:interpretation>
                <emma:interpretation id="interp21" emma:lang="en-IN" emma:confidence="0">
                  <emma:literal>B</emma:literal>
                </emma:interpretation>
                <emma:interpretation id="interp22" emma:lang="en-IN" emma:confidence="0">
                  <emma:literal>s</emma:literal>
                </emma:interpretation>
                <emma:interpretation id="interp23" emma:lang="en-IN" emma:confidence="0">
                  <emma:literal>S</emma:literal>
                </emma:interpretation>
                <emma:interpretation id="interp24" emma:lang="en-IN" emma:confidence="0">
                  <emma:literal>5</emma:literal>
                </emma:interpretation>
              </emma:one-of>
            </emma:emma>
          </inkml:annotationXML>
          <inkml:trace contextRef="#ctx0" brushRef="#br0" timeOffset="10801.6903">18141-275 242,'-6'-7'638,"-3"-1"106,3 4 57,1-2 27,0 2-227,2-1-187,3 5-201,-1-3-108,1 3-64,-4-1-35,4 1-24,0 1-11,0-1-14,0 3 0,0 2 12,-1 2 13,1 1 9,-7 3 6,6 0 12,-2 4 5,3-2-3,0 1-5,0 0-5,0-2 0,4-1 4,0-1-2,-1 2-5,2-4 2,-1-1 4,1 1 3,3 1 3,0-3 0,0-3 7,2 2 2,3-3 1,6 3 4,-1-3-6,4 1 2,4-1-1,3-2-3,3 2-3,-2-2-3,4 3-4,0-1-3,-4-2-1,4 2-4,-2 0-4,-5 1 1,2 1 0,-3 1-2,3-1 0,-7 2 3,-1-1 2,0 0 0,-4 2 2,-2-1 4,-2 2 0,-4-4-2,-4 0 0,3 0 5,-5 3-1,-1-7 4,-2 5 15,0-2 15,-5 1 17,0-1 11,-6-1 10,-7 0 1,-4-2-12,-7 2-15,-8 1-16,-3-3-17,-10 0-23,-4 0-59,-1 0-115,1 0-98,2-3-141,-2-1-177,7 2-153,1-2-32,4-3 63,7 3 74,6-4 128</inkml:trace>
        </inkml:traceGroup>
        <inkml:traceGroup>
          <inkml:annotationXML>
            <emma:emma xmlns:emma="http://www.w3.org/2003/04/emma" version="1.0">
              <emma:interpretation id="{DF0DE9FE-B184-406D-8EC1-B609A5698F4E}" emma:medium="tactile" emma:mode="ink">
                <msink:context xmlns:msink="http://schemas.microsoft.com/ink/2010/main" type="inkWord" rotatedBoundingBox="21663,4549 24119,4516 24126,5051 21670,5084"/>
              </emma:interpretation>
              <emma:one-of disjunction-type="recognition" id="oneOf5">
                <emma:interpretation id="interp25" emma:lang="en-IN" emma:confidence="0">
                  <emma:literal>then</emma:literal>
                </emma:interpretation>
                <emma:interpretation id="interp26" emma:lang="en-IN" emma:confidence="0">
                  <emma:literal>the,</emma:literal>
                </emma:interpretation>
                <emma:interpretation id="interp27" emma:lang="en-IN" emma:confidence="0">
                  <emma:literal>tae,</emma:literal>
                </emma:interpretation>
                <emma:interpretation id="interp28" emma:lang="en-IN" emma:confidence="0">
                  <emma:literal>taes</emma:literal>
                </emma:interpretation>
                <emma:interpretation id="interp29" emma:lang="en-IN" emma:confidence="0">
                  <emma:literal>zee,</emma:literal>
                </emma:interpretation>
              </emma:one-of>
            </emma:emma>
          </inkml:annotationXML>
          <inkml:trace contextRef="#ctx0" brushRef="#br0" timeOffset="11262.0972">20077-294 178,'44'-7'536,"-7"-1"73,-10 4 42,2-1 21,-5 0-214,-2-1-146,-1-1-95,-3 4-9,1-2 12,-5 1 28,-1-1 21,-5 3 2,0 0-38,-3-1-54,0 2-59,-2 1-44,2-3-31,-5 3-26,3 0-16,-1 0-11,-2 0-1,0 3-6,0-2 1,0 4 4,0 2 3,-5 0 6,5 2 1,-5 3 2,0-4 1,-3 7-2,4 0 3,-4-4-1,0 5 5,-1-2-2,5 0 2,-4 2-1,0-2-2,3 3 0,0-3-1,2-1-2,-2 1 1,5-2 1,0 0 1,0-1 1,5 1 0,-2 0-1,5-3-1,5-1 1,1 2-1,6 1 0,2-3-1,4 0 1,7-5-8,1 5-30,5-4-78,2 1-134,1-1-101,1 2-148,-1-5-169,-3-1-126,1 0-5,-5-4 89,-1 1 76,-2 1 137</inkml:trace>
          <inkml:trace contextRef="#ctx0" brushRef="#br0" timeOffset="11876.692">20965-281 55,'4'-1'402,"0"-6"62,-3 6 34,-1-2-11,3 2-126,-3 1-138,0 0-101,0 0-60,-3 1-32,2 2-13,-7 1-7,-4 4-2,4-1 4,-4 1 0,2 3-1,-1-3-3,1 1-2,2 3 1,0-2-2,0-1-2,3-1 2,0 3 0,1-4-4,0-1 1,3 1 1,-2-1-1,3-5-4,0 4 1,0-3 2,0-2 7,0 4 10,3-4 15,-2 0 37,4 0 45,6 0 40,5-4 31,4 2 23,4 1 3,1-3-21,1 3-32,-2-5-32,-1 5-33,-6 1-28,-1-4-20,-3 4-17,-2 0-14,-1 0-14,-2 4-11,2-3-2,1 3 3,-2 3 5,3-4 0,-3 5 4,-1 1 8,0-2-1,0 2 5,-3 3-5,0-3 2,0 3-2,-5-3-8,3 3-79,-3-4-91,5 3-73,-2-3-143,-1-1-150,-2 0-133,3-2 3,-3 1 49,3-5 52,2 4 130</inkml:trace>
          <inkml:trace contextRef="#ctx0" brushRef="#br0" timeOffset="12206.9805">21569-73 192,'5'-6'388,"3"2"32,4-3 28,-6 0-59,5 0-115,-1 0-84,3-2-42,-1 2-17,1-1-17,2-3 0,-6 3 23,4 1 28,-3-4 40,1 5 53,-3-4 41,0 2 22,-6 3-14,3-2-25,-5 2-42,0-2-56,0 2-45,-5 3-34,5-3-28,-5 2-26,0 2-16,-3-2-14,-3 3-11,-7 0-7,-3 3-7,-4 1-3,2 1 0,-2 2-1,-3-3 2,3 4-1,4 1 1,0-1 0,2-1 2,-1 4-2,6-3 3,1 3 0,2-4 0,6 1 0,0 3 1,2-6 2,3 5-3,3-3-14,4 0-33,-1 0-78,4 0-118,3-1-90,6 2-88,0-5-135,8 2-110,-4-2-54,2 0 48,8-3 51,-6 1 71,2-1 136</inkml:trace>
          <inkml:trace contextRef="#ctx0" brushRef="#br0" timeOffset="12682.774">22141-115 294,'3'-3'434,"2"3"31,-1 0 15,0 3-98,-4-3-148,3 4-114,-3-1-59,-3-1-32,3 3-12,0 1 0,-4 1 2,0 1 3,2-1 5,-1 2 3,-2-1 0,0 3-3,-1-3-5,1 3-5,-3-3-3,0-1-4,2 0 5,-1 2-1,1-1 1,-2-4 4,1 1 2,-2-1 6,4-1 4,-3 1 7,0-4 14,5 3 25,-2-2 36,0-1 53,2 0 36,-4 0 11,1-1-4,-4-2-24,5 2-26,-1-5-53,0 2-38,-1-1-24,6-2-11,1-2-6,1 2-19,7-2-6,0-2-9,8-1 3,2 1-4,3 0 2,4 0-2,4 2 0,0-1 3,-2 1-3,2 0 8,-3-1-3,0 3 1,-2 0-3,-3 5-1,-1-3 3,-2 1-10,0 4-1,-2-3 3,0 3 3,-2 3 1,-1 0 0,3 2 7,-3-2 15,0 4 30,0 0 21,-2 3 22,-5-1 8,2 2 6,-3 1 2,2 0-14,-6-1-16,-1 4-10,0-3-6,-1 2-1,-6-1-11,2-1-9,-3-1-5,4 2-8,-5-1-9,-3-1-3,4 0-5,-2 0-1,0 0-4,-1-3-1,3-1 0,-5 0-3,5 0-37,-5 0-106,4-3-131,-2 1-133,-2-2-213,0-2-166,-5 2-59,-3-3 59,-1-3 101,-5 3 122</inkml:trace>
          <inkml:trace contextRef="#ctx0" brushRef="#br0" timeOffset="11536.3128">20077-165 361,'-12'-1'471,"0"1"41,4 0 17,4 0-101,0 0-166,4-4-46,4 4-180,0 0-18,9-2-12,8 2-1,5-1-1,7 1-2,6 0-2,6 0 0,1 0 0,4 0-2,-2 1-15,2-1-48,-4 0-82,1 0-89,-4 0-84,-4-1-87,-6-3-52,1 3 17,-2-5 62,-4 2 80</inkml:trace>
        </inkml:traceGroup>
      </inkml:traceGroup>
      <inkml:traceGroup>
        <inkml:annotationXML>
          <emma:emma xmlns:emma="http://www.w3.org/2003/04/emma" version="1.0">
            <emma:interpretation id="{A90B5F6B-32E5-4FE5-8891-6FAD69F2AC88}" emma:medium="tactile" emma:mode="ink">
              <msink:context xmlns:msink="http://schemas.microsoft.com/ink/2010/main" type="line" rotatedBoundingBox="14327,5769 17966,6052 17933,6482 14294,6199"/>
            </emma:interpretation>
          </emma:emma>
        </inkml:annotationXML>
        <inkml:traceGroup>
          <inkml:annotationXML>
            <emma:emma xmlns:emma="http://www.w3.org/2003/04/emma" version="1.0">
              <emma:interpretation id="{6ECDBE84-28FF-41AB-ABCA-1FBBA82267E8}" emma:medium="tactile" emma:mode="ink">
                <msink:context xmlns:msink="http://schemas.microsoft.com/ink/2010/main" type="inkWord" rotatedBoundingBox="14327,5769 17966,6052 17933,6482 14294,6199"/>
              </emma:interpretation>
              <emma:one-of disjunction-type="recognition" id="oneOf6">
                <emma:interpretation id="interp30" emma:lang="en-IN" emma:confidence="0">
                  <emma:literal>573 s.</emma:literal>
                </emma:interpretation>
                <emma:interpretation id="interp31" emma:lang="en-IN" emma:confidence="0">
                  <emma:literal>biz a.</emma:literal>
                </emma:interpretation>
                <emma:interpretation id="interp32" emma:lang="en-IN" emma:confidence="0">
                  <emma:literal>sis a.</emma:literal>
                </emma:interpretation>
                <emma:interpretation id="interp33" emma:lang="en-IN" emma:confidence="0">
                  <emma:literal>513 s.</emma:literal>
                </emma:interpretation>
                <emma:interpretation id="interp34" emma:lang="en-IN" emma:confidence="0">
                  <emma:literal>512 a.</emma:literal>
                </emma:interpretation>
              </emma:one-of>
            </emma:emma>
          </inkml:annotationXML>
          <inkml:trace contextRef="#ctx0" brushRef="#br0" timeOffset="14479.3035">13934 1081 574,'29'-5'746,"-3"1"96,-5 1 54,-8-2-74,-2 4-205,-2-2-245,-4 3-162,3 0-93,-5 0-57,2 0-33,-2 3-18,-3-2-7,0 7-5,-6-4 3,1 4 4,4 4 2,-6-1-1,6-3 1,-3 4 1,1 2-4,2-3 1,-4 1 1,5-3-2,-7 3 0,6-2-2,-2-1-23,1-1-88,-1-1-120,-1 2-80,4-6-85,0 2-116,4-3-92,-4-2-20,-4 0 19,0-2 18,4-3 53,-2-2 101,-1 0 108</inkml:trace>
          <inkml:trace contextRef="#ctx0" brushRef="#br0" timeOffset="14954.6405">14027 1156 265,'8'-11'385,"0"-5"57,-3 2 16,3 2-62,3 0-73,-1 0-74,1 0-69,2 0-42,0 4-22,0-3 1,1 3 10,5 1 10,-1 3 5,3-3-4,1 3-18,3 1-28,-3 2-26,5 1-27,-4 0-18,-2 1-10,-1 5-9,-4-5-2,-1 6 0,-2 1 6,-5-4 0,-3 7 8,-5-4 1,-5 1 6,-3 1 5,-7-1 7,-6 1 12,-4-2 11,-4 1 15,-5-1 12,2 4 16,0-7 5,0 0 0,6 1-10,4-3-10,3 2-15,4-3-17,2 2-15,2-3-13,3 3-11,3-3-7,0 1-10,2-1-5,3 0-5,-1 4 0,2-4 2,-1 1-5,5 5 10,3-2 3,3 0 5,4 3 2,4-1-1,-1 4 7,4-1-4,5 3 3,-1 0-1,1 2 0,7-1-1,0 1 1,-1 3 0,7-3-3,-4 0 0,2 2-1,1-2-1,-2 1 3,0-3-4,-2 3 0,-1-4 0,-2 1-1,-5-3 0,2 1 0,-7-1 2,-2-2 1,-3-2-1,-4-1 0,0 0 2,-2 0 0,-5-1 2,1-3 3,-2 4-1,0-3 3,-2-1 1,-3 3 0,0-3-3,0 0-33,-5-3-90,-1 3-110,-3-1-81,3-3-158,-13 1-180,4-1-100,-4-1 13,1-1 73,9 0 59,2-1 147</inkml:trace>
          <inkml:trace contextRef="#ctx0" brushRef="#br0" timeOffset="15775.2269">15529 1169 276,'2'-5'464,"4"-2"36,-4 2 26,1-2-52,-2 2-170,3-1-91,-1 1 12,-2 2 60,-1-1 45,0 1 37,0-1 16,-1 3-16,1 1-65,-7-3-84,6 0-64,-2 3-47,-5-1-34,0 1-33,-5 0-23,-5 1-14,-4 2-6,-12 1-4,0 0-3,-3 3 5,2 0 2,-2 0 2,0-1 0,2 1-3,1 4 3,4-6-4,1 2 2,5 2-1,3-2-3,0 1 4,8-1-1,0-2 1,5 2 1,4-2 1,2 1 2,2-1 0,2-2 4,6 1 4,3-3 1,7-1 3,4 3-2,4-3-1,3-3-1,3 2-3,-5-3-2,5 1-1,-2-2 1,1-1-2,-2-1-1,5 1 3,-9-1 2,4 0 4,-6 0 11,-3 2 8,1-1 9,-1-1 7,-6-1 11,-1 4 5,-2 0-1,-3 0 0,-2-2-6,1 5-2,-6-4-6,4 2-8,-1 0-8,-1 2-6,-2 1-4,-1-4-4,0 4-8,0 0-4,0-2-6,0 2 0,0 0-1,0 0-4,0 2-3,0-2 2,0 0-2,0 0-2,0 4 0,0-4 2,0 4 4,-4-1-2,0 2 3,-1-2 4,5 5 2,-4 0 0,-1 0 1,0-1 0,-1 2-2,1 3 0,2-3-2,1 1 2,-1 2 0,6 0 0,-1 1 3,6 0 1,0-1 1,3 0-3,-1-1 0,6 1 4,-2-3-3,5-1-2,-1 6 0,0-9 2,2 5-3,1-2-3,0-1 3,0-3-2,-3 4 2,2-4 1,-2 0 3,1 1-1,-4-3-1,-2 0 2,-1 1-4,3 0 1,-9-2 2,2-1-3,-3 3 0,2-3 1,-6 0-1,2 2 0,-1-2-1,-2 0-1,3 0 4,-3 0-2,0 0 1,-3 0 1,3 0-9,0 0-23,-2 0-46,-1 0-106,-2-2-170,1-1-147,-4 2-196,-2-2-173,-1-2-60,3 1 51,0 0 140,3-2 132,5 1 199</inkml:trace>
          <inkml:trace contextRef="#ctx0" brushRef="#br0" timeOffset="16047.4164">16318 1396 174,'0'1'520,"-3"2"73,0-1 32,3 0 21,0-2-209,0 0-165,0 0-125,0 2-72,0-2-48,0 0-54,0 0-43,0-2-120,-5 2-179,-3-2-141,-2 2-60,-2-5-2,-9 4 8,0-2 102</inkml:trace>
          <inkml:trace contextRef="#ctx0" brushRef="#br0" timeOffset="14200.1051">12832 931 119,'-5'-6'226,"4"1"24,-6 1-36,6-4-32,-3 5 16,3-2 19,1-1 35,0 5 12,1-4 0,-1 3 5,4-2-6,-4 3 15,1-5 21,-1 6 14,0-1 14,3 1-2,-3-4-31,0 4-54,0 0-64,4 0-47,-4 0-38,0 0-31,0 4-27,0-4-20,0 1-13,-4 5-4,1 1-1,-2-1 4,-3 7 6,0-1 3,-1 1 2,-1 3 1,-3 0-1,2 0-1,1 2-2,-1 1-1,2-4-1,1 1-1,0 3-4,0-3 0,-1-3 3,5 2-3,-1 0 0,2-4 3,1-2-1,2 1 0,-3-2-1,3-3 0,0-2 1,3 1-1,-3-1 6,0-1 6,2-2 2,6 0 1,5 0 0,7-5-2,11 2-5,9-1-5,0-1-4,5 1-1,2 1-3,-1-1-1,-3 3 2,-1-3-3,3 2 1,-5 2-2,2 0 5,0 2-3,-4 2-2,-1-3-1,-10 3 2,2 3-1,-5-4 3,-3 2 0,-7 2 4,-2-1-1,-3 1-2,-4-2 1,-5 2 4,0 0 2,-5-1 7,-4 1 2,-7-1 1,-7 0-1,-6 1 0,-8-1-7,2-1-6,-11-2-25,-1 1-74,-3 0-120,1-1-100,7-3-108,2 1-159,3-2-163,6-2-26,3-1 69,7 0 71,11-3 93</inkml:trace>
        </inkml:traceGroup>
      </inkml:traceGroup>
    </inkml:traceGroup>
    <inkml:traceGroup>
      <inkml:annotationXML>
        <emma:emma xmlns:emma="http://www.w3.org/2003/04/emma" version="1.0">
          <emma:interpretation id="{3FD81B6E-CA6C-4397-BB8C-E089D626D7CF}" emma:medium="tactile" emma:mode="ink">
            <msink:context xmlns:msink="http://schemas.microsoft.com/ink/2010/main" type="paragraph" rotatedBoundingBox="3143,8119 23663,8113 23664,8637 3144,8644" alignmentLevel="2"/>
          </emma:interpretation>
        </emma:emma>
      </inkml:annotationXML>
      <inkml:traceGroup>
        <inkml:annotationXML>
          <emma:emma xmlns:emma="http://www.w3.org/2003/04/emma" version="1.0">
            <emma:interpretation id="{8BD9376B-EAAC-40DE-9232-361C76577786}" emma:medium="tactile" emma:mode="ink">
              <msink:context xmlns:msink="http://schemas.microsoft.com/ink/2010/main" type="line" rotatedBoundingBox="3143,8119 23663,8113 23664,8637 3144,8644"/>
            </emma:interpretation>
          </emma:emma>
        </inkml:annotationXML>
        <inkml:traceGroup>
          <inkml:annotationXML>
            <emma:emma xmlns:emma="http://www.w3.org/2003/04/emma" version="1.0">
              <emma:interpretation id="{7CC975B4-3F2E-45DA-B0D2-716C78E780A2}" emma:medium="tactile" emma:mode="ink">
                <msink:context xmlns:msink="http://schemas.microsoft.com/ink/2010/main" type="inkWord" rotatedBoundingBox="3143,8196 4115,8195 4116,8621 3144,8622"/>
              </emma:interpretation>
              <emma:one-of disjunction-type="recognition" id="oneOf7">
                <emma:interpretation id="interp35" emma:lang="en-IN" emma:confidence="0">
                  <emma:literal>Is</emma:literal>
                </emma:interpretation>
                <emma:interpretation id="interp36" emma:lang="en-IN" emma:confidence="0">
                  <emma:literal>I</emma:literal>
                </emma:interpretation>
                <emma:interpretation id="interp37" emma:lang="en-IN" emma:confidence="0">
                  <emma:literal>If</emma:literal>
                </emma:interpretation>
                <emma:interpretation id="interp38" emma:lang="en-IN" emma:confidence="0">
                  <emma:literal>=s</emma:literal>
                </emma:interpretation>
                <emma:interpretation id="interp39" emma:lang="en-IN" emma:confidence="0">
                  <emma:literal>=,</emma:literal>
                </emma:interpretation>
              </emma:one-of>
            </emma:emma>
          </inkml:annotationXML>
          <inkml:trace contextRef="#ctx0" brushRef="#br0" timeOffset="20196.3594">1622 3368 207,'-20'3'423,"5"-3"38,-4 0 21,6 0-54,3 0-131,-1 0-110,5 0-60,2 0-24,1 0 1,3 0 12,-1 0 18,1 0 14,-4 0 11,3 0-1,1 0-13,0 0-23,0 0-32,0 0-34,1 3-22,3-3-13,0 0-2,5 1 1,3-1 10,4 3 7,10-3-1,1 0-1,13 2-8,4-2-14,2 3-78,4-3-72,-2 0-58,2 1-125,0-1-144,-4 3-143,-6-3-11,0 3 24,-9-1 33,-9 0 115</inkml:trace>
          <inkml:trace contextRef="#ctx0" brushRef="#br0" timeOffset="20396.5014">1654 3555 187,'-27'7'485,"8"-2"51,3-2 24,3 1 16,2-2-231,4-1-150,1 3-91,4-4-51,-1 0-22,6 1-14,5-1-4,5-1-3,8 1-7,5 0-14,9-4-20,4 4-87,5-1-134,3-1-162,1-2-82,5 1-30,-5-1-6,-1-1 69</inkml:trace>
          <inkml:trace contextRef="#ctx0" brushRef="#br0" timeOffset="20744.7486">2128 3329 58,'-21'-6'489,"0"1"75,0-3 37,5 4 21,2-1-138,1 0-192,2 3-140,3-1-72,3 2-40,2-2-20,3 3-12,3 3-9,2-2-4,7 2 0,1 4 1,11-1 4,5 5 5,2-3 4,6 3 5,3 1 7,0 3 14,0-1 11,2 2 7,-5 0 7,-4 1 6,-2 2 3,-6 0-9,-7-4-11,1 4-4,-11 0-6,-3-3-9,-10 1-8,-3 1-1,-11-2-3,-7 0-4,-4 2-5,-9-6-21,-7 5-65,-4-6-62,-1 1-60,-1 0-130,3-2-160,5-2-102,4-4-8,7 3 24,13-6 40,6-1 122</inkml:trace>
        </inkml:traceGroup>
        <inkml:traceGroup>
          <inkml:annotationXML>
            <emma:emma xmlns:emma="http://www.w3.org/2003/04/emma" version="1.0">
              <emma:interpretation id="{31977287-9C9E-4F26-9C5E-516342F48D94}" emma:medium="tactile" emma:mode="ink">
                <msink:context xmlns:msink="http://schemas.microsoft.com/ink/2010/main" type="inkWord" rotatedBoundingBox="5768,8153 9052,8152 9053,8521 5769,8522"/>
              </emma:interpretation>
              <emma:one-of disjunction-type="recognition" id="oneOf8">
                <emma:interpretation id="interp40" emma:lang="en-IN" emma:confidence="0">
                  <emma:literal>a-s</emma:literal>
                </emma:interpretation>
                <emma:interpretation id="interp41" emma:lang="en-IN" emma:confidence="0">
                  <emma:literal>as</emma:literal>
                </emma:interpretation>
                <emma:interpretation id="interp42" emma:lang="en-IN" emma:confidence="0">
                  <emma:literal>a-3</emma:literal>
                </emma:interpretation>
                <emma:interpretation id="interp43" emma:lang="en-IN" emma:confidence="0">
                  <emma:literal>a-b</emma:literal>
                </emma:interpretation>
                <emma:interpretation id="interp44" emma:lang="en-IN" emma:confidence="0">
                  <emma:literal>a-by</emma:literal>
                </emma:interpretation>
              </emma:one-of>
            </emma:emma>
          </inkml:annotationXML>
          <inkml:trace contextRef="#ctx0" brushRef="#br0" timeOffset="21592.3497">4693 3323 153,'0'-5'321,"0"2"36,3-2 38,1 1-61,-4 1-44,4-1-40,-2-1-15,-2 2-13,6-1-8,-6 2 10,0-3 24,0 3 30,0-3 29,0 3 18,-3-3 3,0 2-30,3 2-61,-2-2-53,-1 2-46,2-3-39,-6 4-33,2-2-25,-3 1-16,0 1-16,-1 0-6,-7 0-8,1 1-2,-6 1-1,-3 6-2,-5-2 3,2 4-1,-7-1 2,1 5-2,-4 0 4,3-3 2,-1 7 0,1-2 2,0-1 0,2 0 2,5 1-2,1 0-2,-1-3 2,13 2 2,-2 0 0,11-4 1,2 0 0,3 1 2,4-3 0,4-2-3,4 2 4,1-4-2,3 0 2,1-3 1,4 1-2,6-3 3,2 0-3,5-3 1,0 1-3,3-3 2,-4-2-1,2 0 1,-1 0-2,0-2 0,-4-3-1,2 4-2,2-5 3,-5 0-1,1-1-2,-1 2 3,-3 0 0,-3 0-1,1 1-2,-7 2 4,1-3 1,-5 4 5,0-3 9,1 4 6,-4-1 5,-2 1 2,-7 3-1,6 0 2,-3 0-5,0 4-6,-3-3-2,2 1-5,-3-1-2,2 3-11,-2 0-4,0 0-5,0 0-2,0 3 0,-2-1 0,2 1 3,-4 1 2,0 3 0,-4 1 4,-8 10 0,10-9 0,-2 1 0,-3-1 0,3 2 0,3 1 3,0 0 0,0 1-2,0-2 2,2 4 1,0-4 1,3 5-4,6-6 1,-4 2 0,6 2-2,2-3-1,3 1-2,6-4 3,-2 4 0,8-1-8,0-3-33,1-1-80,3 0-155,4 1-118,0-5-192,3 1-211,1-4-85,3 2 20,1-2 124,-1-2 100,0-1 181</inkml:trace>
          <inkml:trace contextRef="#ctx0" brushRef="#br0" timeOffset="22004.6421">5630 3457 230,'-13'-3'456,"4"3"44,-4-1 22,5-2-37,0 3-175,3 0-132,-1-3-68,4 3-28,-1 0-13,1 0-1,2 0-6,0 0-9,0 0-8,0 0-14,5 0-6,-3 3 3,6-3 18,4 3 22,9-3 24,5 1 19,8-1 11,4 0 4,9 0 21,2 0 5,1 3 0,5-3-1,-7 0 1,-2 0-4,1 0-22,-5 0-17,-6 0-11,-5-3-8,-2 3-5,-8 0 3,-4 0-2,-1 0-2,-6 0 5,1 0-5,-6 0-7,0 0-12,0-1-12,-2 1-21,-2 0-10,3 0-7,-4-3-12,-4 3-29,4 0-62,-4-3-136,2 2-130,-1-3-149,-2 1-176,0-1-152,2 3-38,-2-4 89,-1-1 104,6 3 131</inkml:trace>
          <inkml:trace contextRef="#ctx0" brushRef="#br0" timeOffset="22525.0108">6737 3263 382,'3'-1'572,"-1"-3"84,-2 0 45,3 1-42,0-1-212,-3 3-146,0 1-113,0-2-83,2 2-48,-2 2-23,0-1-13,6 11 53,-6-5-5,2 5 13,1 0 8,-1-1 1,-2 1-10,0-2-26,3 4-17,0 1-10,-3 0-7,0-4-10,-3 3-4,0-3-3,1 1-1,-1-4-1,1 4-1,-4-5 0,6 1-1,0-1 4,-2 1-3,-1-5-3,0 1-2,3-3-1,0 2 5,0 0 0,0-2 3,6-1 0,2 0 0,-1-1 0,9-2-3,1 3 0,3-3-3,2 2-2,2-3 3,2 2-1,3 1 2,-4 1 1,3-4 0,1 3 2,1 1 4,2 0-3,2 0 0,-4 0-1,1 1 7,1 3 13,-2-1 10,2 1 9,-4 0 8,-4 4 7,-2-5-3,2 4-8,-3 1-5,-6-2-7,1 1-1,-5 0-2,-5 0 2,-2 0 4,-1 0 7,-6 0 5,-1-2-2,-5 2-1,-3-2-4,-2-2-8,-7 3-7,-3-5-7,-2 3-6,-7-3-8,-1 2-17,0 0-58,-4-3-148,3 0-117,-2-3-188,-2 0-226,2 2-108,7-4-10,1-1 113,8-1 100,7 2 177</inkml:trace>
        </inkml:traceGroup>
        <inkml:traceGroup>
          <inkml:annotationXML>
            <emma:emma xmlns:emma="http://www.w3.org/2003/04/emma" version="1.0">
              <emma:interpretation id="{76A1AA16-7D78-47E2-8822-7C98841B3992}" emma:medium="tactile" emma:mode="ink">
                <msink:context xmlns:msink="http://schemas.microsoft.com/ink/2010/main" type="inkWord" rotatedBoundingBox="10606,8141 11895,8140 11896,8537 10607,8538"/>
              </emma:interpretation>
              <emma:one-of disjunction-type="recognition" id="oneOf9">
                <emma:interpretation id="interp45" emma:lang="en-IN" emma:confidence="0">
                  <emma:literal>is</emma:literal>
                </emma:interpretation>
                <emma:interpretation id="interp46" emma:lang="en-IN" emma:confidence="0">
                  <emma:literal>rs</emma:literal>
                </emma:interpretation>
                <emma:interpretation id="interp47" emma:lang="en-IN" emma:confidence="0">
                  <emma:literal>,,s</emma:literal>
                </emma:interpretation>
                <emma:interpretation id="interp48" emma:lang="en-IN" emma:confidence="0">
                  <emma:literal>Ts</emma:literal>
                </emma:interpretation>
                <emma:interpretation id="interp49" emma:lang="en-IN" emma:confidence="0">
                  <emma:literal>,,5</emma:literal>
                </emma:interpretation>
              </emma:one-of>
            </emma:emma>
          </inkml:annotationXML>
          <inkml:trace contextRef="#ctx0" brushRef="#br0" timeOffset="22908.283">9039 3408 420,'0'-5'549,"4"-4"42,-4 5 24,3-3-61,-3 2-203,1 1-122,3-2-34,-3 5 22,-1-3 21,0 1 5,3 3-18,-3-4-25,0 4-52,4 0-65,-4 4-42,0 0-22,0 0-9,0 3-2,0 1 10,0 1 9,0 2 2,0 1 2,-7 0 1,7-1 0,-5 4-5,4-3-8,-6-1-1,3 0-5,2 1-5,-4 0 0,4-3-4,-3 0-4,2-2-32,-2 0-108,-1 0-112,6-6-105,-5 4-172,3-5-191,-4 0-73,1-5 55,0 4 83,0-6 89,5 0 164</inkml:trace>
          <inkml:trace contextRef="#ctx0" brushRef="#br0" timeOffset="23082.4065">9227 3310 148,'6'-11'496,"-6"2"61,0-1 34,-1 1 18,-4 0-187,-1 1-163,4 5-107,2-2-61,-6-1-36,6 5-19,-2-5-29,2 5-42,2 1-28,6 0-31,4 0-81,8 0-103,2 1-95,12 5-95,3-5-42,5 3-3,1-1 62,7 1 97</inkml:trace>
          <inkml:trace contextRef="#ctx0" brushRef="#br0" timeOffset="23475.6954">9976 3290 90,'24'0'440,"-11"1"53,-3-1 32,1-1 26,-6 1-142,-4 0-103,3-3-48,-8 3-9,0 0 0,-9-2-6,3 2-27,-11 0-46,-3 0-42,-1 2-42,2 1-26,-9 1-23,6 1-18,4 2-5,-4-3-12,5 4-4,2 0 2,5 3 5,1 0-1,6-3 1,3 3 2,8 0-1,4 1-4,5-1-1,7 0 4,2 4-5,4-4-2,6 1 6,-5 3 3,5-4 0,2 0-3,-7-2 3,5 3 2,-5 0-4,2-3-2,-3 1 0,3-1-2,-3-1-4,-2-1-10,-3 0 5,-1 4 1,-5-7 0,-2 4 4,-2-5 5,-3 2 15,-7 1 15,3-5 22,-8 4 18,0-3 19,-8 3 11,0-3 4,-8 0-8,-4 1-14,-1-3-18,-4 0-14,-2 2-11,-1-2-13,2 0-12,-4 0-9,0 0-19,1-2-54,-1 2-134,7-3-110,-5-1-170,6 3-215,-24-11-954,33 5 910,0 0 88,3-4 160</inkml:trace>
        </inkml:traceGroup>
        <inkml:traceGroup>
          <inkml:annotationXML>
            <emma:emma xmlns:emma="http://www.w3.org/2003/04/emma" version="1.0">
              <emma:interpretation id="{B10C26F1-88E6-439C-8EDE-73C7AB7C43E3}" emma:medium="tactile" emma:mode="ink">
                <msink:context xmlns:msink="http://schemas.microsoft.com/ink/2010/main" type="inkWord" rotatedBoundingBox="14008,8116 17669,8114 17670,8484 14009,8485"/>
              </emma:interpretation>
              <emma:one-of disjunction-type="recognition" id="oneOf10">
                <emma:interpretation id="interp50" emma:lang="en-IN" emma:confidence="0">
                  <emma:literal>avis</emma:literal>
                </emma:interpretation>
                <emma:interpretation id="interp51" emma:lang="en-IN" emma:confidence="0">
                  <emma:literal>avise</emma:literal>
                </emma:interpretation>
                <emma:interpretation id="interp52" emma:lang="en-IN" emma:confidence="0">
                  <emma:literal>avises</emma:literal>
                </emma:interpretation>
                <emma:interpretation id="interp53" emma:lang="en-IN" emma:confidence="0">
                  <emma:literal>avis:</emma:literal>
                </emma:interpretation>
                <emma:interpretation id="interp54" emma:lang="en-IN" emma:confidence="0">
                  <emma:literal>airings</emma:literal>
                </emma:interpretation>
              </emma:one-of>
            </emma:emma>
          </inkml:annotationXML>
          <inkml:trace contextRef="#ctx0" brushRef="#br0" timeOffset="24914.7069">13907 3355 63,'10'-3'442,"-2"3"56,-4 0 36,1 0 17,2 0-154,-7 3-170,1-3-103,-1 0-55,4 1-26,-3 6 21,2-3 32,1 0 29,-3 5 24,6 1 27,-6-1 14,4 2-25,3 1-29,-3 1-15,1 2-15,1 0-13,1-4-3,-2 4-4,0-4-7,1-1-8,-2 2-10,3-5-12,-7 1-9,7 1 12,-4-6 24,0 2 29,0-3 28,-3 2 25,2-4 15,-1 0-13,6-4-26,-3 2-31,6-4-34,-1-1-26,6 0-18,0-2-10,-2-3-8,7 0-2,3 0-3,-1-3 3,6 0-6,-1 1-1,-2 1-2,0 1 2,-2 0-4,-5 1-11,2 2-26,-5-1-57,-3 1-123,-2 5-135,-1-3-94,-1 2-136,-1 2-117,-3 0-101,-2 2 37,2-2 90,2 3 72,-1 0 134</inkml:trace>
          <inkml:trace contextRef="#ctx0" brushRef="#br0" timeOffset="25138.8659">14667 3348 272,'10'-3'474,"-5"2"41,1 1 23,-6-7-39,2 7-154,1 0-83,2-4 11,-5 4 16,5 0 6,-5 0-6,0 4-32,0-4-53,0 4-77,0 0-45,0 0-18,-2 7-9,-1-4-4,3 1-4,0 1-10,-3 1-13,3 2-8,-2-3-6,-1-1-2,3 4-3,-2-1-3,2-3-14,0-1-116,-3 0-105,3 1-96,3-4-152,-3 0-141,0-1-122,0-3 42,0 0 66,2 0 75,3-3 140</inkml:trace>
          <inkml:trace contextRef="#ctx0" brushRef="#br0" timeOffset="25285.9706">14842 3345 174,'8'-12'473,"-3"1"42,-2-1 25,-3 1 14,-3 2-217,3-3-155,-1 5-81,-3-2-46,4 1-24,4 5-18,-3-2-36,7 3-84,3-2-97,4 3-85,6 1-98,4 0-82,9 0-19,0 0 54,3 1 78</inkml:trace>
          <inkml:trace contextRef="#ctx0" brushRef="#br0" timeOffset="25626.2114">15353 3275 203,'11'3'459,"-10"-3"48,4 0 31,2 2-25,-6-2-148,-1 0-106,0 0-34,-1 2 7,-6-2 24,2 0 16,-4 0-8,-2 3-30,1-1-47,-3-2-51,0 4-50,0-1-37,2 2-23,-2 2-14,5-3-2,7 4-7,-6 0-1,6-1 4,2 4 1,6 0 3,2-2 0,4 2 1,5-2 0,1 3 2,4 0 0,1 0-3,1-3 1,1 1 0,0 1 2,-2 0-1,-2 0 4,-1 1-1,-3-5 1,1 1-1,-5-1 4,-1-1-5,-2 2-1,-3-4 3,-6 1 7,-2 0 3,0 0 3,-5-5 4,-4 4 2,-11 1-2,-1-3-9,-4-1-6,-2-1-7,-7 4-9,0-4-13,0 0-48,-2 0-103,2 0-110,5 0-81,3-4-137,5 4-132,1-1-112,5-1 28,4-3 64,9 1 59,7-1 128</inkml:trace>
          <inkml:trace contextRef="#ctx0" brushRef="#br0" timeOffset="25868.3832">15784 3380 89,'26'-6'450,"-7"-1"57,-5 0 39,1 2 60,-2-2-75,-8 4-81,-1-1-35,0 0-22,-3 4-23,2-4-51,-1 4-98,-2 0-96,-2 4-59,-1 0-34,-2 0-14,2 3-8,-2 1-2,4-1-1,-6 1-2,3 1-2,2 1-1,2-1 1,0 0 1,0 1 0,0-3-3,0 2-36,0-5-125,0 4-105,0-4-95,0 2-140,0-5-125,-7-1-95,3 0 41,0 0 57,0-1 70,2-5 130</inkml:trace>
          <inkml:trace contextRef="#ctx0" brushRef="#br0" timeOffset="26019.4913">15917 3318 52,'7'-12'445,"-1"-3"58,-1 2 30,-3 1 23,1 0-130,-3 4-170,-3-3-90,3 4-50,-2 0-23,2 3-27,0 0-26,0 0-38,2 2-36,1 1-64,0 1-109,5 0-112,5 1-134,0-1-57,7 2-20,0-2 32,4 4 92</inkml:trace>
          <inkml:trace contextRef="#ctx0" brushRef="#br0" timeOffset="24397.3407">12752 3337 375,'16'-7'470,"2"0"37,1 2 27,-2-3-107,1 1-129,1 3-50,-4-4 39,-2 4 43,-2-1 27,-3 3 13,-2 0-19,1-1-65,-2 3-104,-1 0-81,1 3-47,2 1-23,-3 5-13,-2 1 2,4 2 2,-4 1 1,3 2 0,-5 0-3,0 3-5,3-2-3,-3 0-3,0 0-3,-3 0 1,3 0 0,-2 2 1,-1-6-2,3 3 1,-2-3-3,-1-3-4,0 0 0,3-2 0,0 0 0,-2-4 4,-1 1 5,3-3 7,-1-1 0,-3 0-1,1-3 2,-5 1-5,-1-5-4,-4-1-4,-3 1-4,-5-2 2,-2-3-4,-6 3 8,-1-1 8,-2 2 2,-2-2 6,-1 4 4,1-1 4,4 0-4,-4 0-7,8 6-5,-3-3-5,5 1-5,4 3-8,2 0 0,2 0 1,-2 4-4,5-1 0,1 1 0,2 4 4,-1-1 0,6 1 1,2 0 0,6 3 4,-2-3 1,11-1 0,-3 2-1,7 1 1,2-1-1,6-2 0,2 2 1,3-4 2,4 2 1,6-4-3,3 2 3,4-1-2,1-4-2,1 2 2,5-2-1,-2-2-1,-3-2-1,5 3 2,-5-5 0,2 1 1,-4 0-3,-2-5 5,-4 3 1,-5 0 0,-3-3 4,-4 4 11,-3-1 11,-4 0 5,-2-1 12,-4 4 8,-2 0 2,-5 1-8,3-2-7,-10 3-11,4 2-10,2-1-16,-6 1-8,3 0-4,-1 0-4,-3 0-2,1 1 2,-1 1 2,0 3 0,4 1 2,-3-1 2,-1 2 2,3-4-1,-3 6 0,4-1 1,-4-1 1,0 2-1,1-2 0,-1-2 1,0 4 1,0-6 0,0 4 0,-1-2-2,-3-1 0,4-1-16,0 1-28,4-2-44,-3-2-100,-1 0-156,0 0-131,0-2-175,-1-2-176,-7 1-62,0-2 42,-1-2 130,1 0 114,0-2 183</inkml:trace>
          <inkml:trace contextRef="#ctx0" brushRef="#br0" timeOffset="24553.4515">13419 3360 252,'-1'-11'504,"1"7"44,-4 0 23,4 0 3,0-3-246,-1 3-147,1 1-88,0 2-48,0 1-33,0-4-26,0 4-34,1 0-90,4 0-119,2 0-125,1 0-88,5 0-42,1 0-1,5 4 72,0-4 112</inkml:trace>
        </inkml:traceGroup>
        <inkml:traceGroup>
          <inkml:annotationXML>
            <emma:emma xmlns:emma="http://www.w3.org/2003/04/emma" version="1.0">
              <emma:interpretation id="{EFC3CBDF-3CAC-46D0-B5E1-6A6A697D53C0}" emma:medium="tactile" emma:mode="ink">
                <msink:context xmlns:msink="http://schemas.microsoft.com/ink/2010/main" type="inkWord" rotatedBoundingBox="17940,8148 19625,8147 19626,8400 17941,8401"/>
              </emma:interpretation>
              <emma:one-of disjunction-type="recognition" id="oneOf11">
                <emma:interpretation id="interp55" emma:lang="en-IN" emma:confidence="0">
                  <emma:literal>Lose</emma:literal>
                </emma:interpretation>
                <emma:interpretation id="interp56" emma:lang="en-IN" emma:confidence="0">
                  <emma:literal>lose</emma:literal>
                </emma:interpretation>
                <emma:interpretation id="interp57" emma:lang="en-IN" emma:confidence="0">
                  <emma:literal>rose</emma:literal>
                </emma:interpretation>
                <emma:interpretation id="interp58" emma:lang="en-IN" emma:confidence="0">
                  <emma:literal>Lone</emma:literal>
                </emma:interpretation>
                <emma:interpretation id="interp59" emma:lang="en-IN" emma:confidence="0">
                  <emma:literal>Lore</emma:literal>
                </emma:interpretation>
              </emma:one-of>
            </emma:emma>
          </inkml:annotationXML>
          <inkml:trace contextRef="#ctx0" brushRef="#br0" timeOffset="26465.8086">16392 3240 249,'3'-1'446,"1"1"46,-3 0 24,2 0-70,-1 0-143,-2 0-129,0 1-77,-2 3-39,-1-1-18,-2 4-10,1 1 0,-3 1 0,1 0 7,-1 2-2,-2 1-2,1 0 0,3-1-6,-3 0-4,0 0-8,0 1-5,3-1-2,-3-2-3,8-2 1,3 0-5,0 0 2,-3 0 1,2-5-1,-2 3 10,3-5 23,-1 5 36,1-5 41,5 0 26,5 0 20,5-2 2,7-1-18,9 0-31,3-1-38,-2 2-31,5-1-18,-1-1-6,-4 1-5,-3 1 0,-1 2-1,-6 0 6,-4 0-2,3 0-2,-6 2-2,-2 1 13,-3 1 12,-4 1 14,-1 2 7,-3 0 4,-2 0 9,-1-1-11,-4 1-10,-1 1-7,2-1-5,-8 1-5,3-5-7,0 5 1,-1-4-5,1 0-4,-2-1-3,3-3-2,-6 4-2,3-3-12,-2-1-60,-1 0-103,-2-1-90,5-3-49,2 1-71,-1-1-81,7 0-32,7 0 22,-1-3 31,10-1-7,2-2 6,9 1 37,0-2 62,7-1 64</inkml:trace>
          <inkml:trace contextRef="#ctx0" brushRef="#br0" timeOffset="26636.9309">16939 3375 76,'36'-11'235,"0"-4"104,-5 3 82,-1 4 20,-6-3-57,-1 6-43,-4-2-37,-4 2-14,-7 0-15,0 3-16,0-1-13,-5 3-21,2 0 4,-4 0-28,-1 3-35,-1 2-20,-2 2-15,1 0-7,-6 2-43,1-1-29,-2-1-20,1 5-16,-2-1-5,-1-3-12,-2 2-91,0-1-116,5-2-95,0 2-163,-1-2-179,1-2-120,0 0 21,6-2 83,4 1 73,4-2 155</inkml:trace>
          <inkml:trace contextRef="#ctx0" brushRef="#br0" timeOffset="26992.1845">17397 3435 122,'9'0'413,"-1"-1"43,5 1 23,0-3-21,6 1-130,2 0-119,1 2-71,4-4-30,0 3-5,3-1 2,1-3 2,2 0 8,3 3 13,-1-5 9,3 2 18,-2-1 41,2-1 23,-3-1 15,0 0 9,-9 1-1,-1-4-9,-3 3-38,-6-3-24,-4 4-28,-5-1-22,-2 0-19,-8 4-19,0-3-24,-1 2-23,-5 1-14,-9-1-11,1 5-6,-6 0-7,-3 5-2,-2-2 0,0 1-3,2 5 2,0-2-2,1 1 1,0 0 3,5 3 3,0 0 0,7 1 0,3-4-2,1 4 2,7 0 0,3-1 0,3-2-7,7 2-27,3 0-55,6-3-134,0 0-124,10 2-156,3-5-179,2-2-141,4 1-30,4-3 83,-3 2 102,2-3 139</inkml:trace>
        </inkml:traceGroup>
        <inkml:traceGroup>
          <inkml:annotationXML>
            <emma:emma xmlns:emma="http://www.w3.org/2003/04/emma" version="1.0">
              <emma:interpretation id="{D495BDBA-8706-4DE7-AE6B-E7B019A91174}" emma:medium="tactile" emma:mode="ink">
                <msink:context xmlns:msink="http://schemas.microsoft.com/ink/2010/main" type="inkWord" rotatedBoundingBox="20837,8167 23663,8166 23664,8637 20838,8638"/>
              </emma:interpretation>
              <emma:one-of disjunction-type="recognition" id="oneOf12">
                <emma:interpretation id="interp60" emma:lang="en-IN" emma:confidence="0">
                  <emma:literal>sins</emma:literal>
                </emma:interpretation>
                <emma:interpretation id="interp61" emma:lang="en-IN" emma:confidence="0">
                  <emma:literal>b ~ B</emma:literal>
                </emma:interpretation>
                <emma:interpretation id="interp62" emma:lang="en-IN" emma:confidence="0">
                  <emma:literal>b ~ b</emma:literal>
                </emma:interpretation>
                <emma:interpretation id="interp63" emma:lang="en-IN" emma:confidence="0">
                  <emma:literal>Sins</emma:literal>
                </emma:interpretation>
                <emma:interpretation id="interp64" emma:lang="en-IN" emma:confidence="0">
                  <emma:literal>b ~ p</emma:literal>
                </emma:interpretation>
              </emma:one-of>
            </emma:emma>
          </inkml:annotationXML>
          <inkml:trace contextRef="#ctx0" brushRef="#br0" timeOffset="27482.5287">19357 3285 28,'-5'-5'521,"0"0"97,2 1 50,-2-1 25,5 2-114,-3 2-213,3-2-178,-1 3-101,-3-1-56,4 1-23,-1 0-15,-6 1 4,-1 6-4,2 0 0,-5 0 7,-2 3 2,3-1-2,-1-2-6,1 2 1,-1-1 2,3-1 6,2 4-3,-1-4 1,2-3 3,1 4-1,0-4 3,4 0 0,0-1 2,4 1 7,5-1 26,7-1 41,5 1 30,3-2 20,7 2 14,-1-3 5,7 3-19,-2-1-35,-1-2-33,3 2-19,-3 0-17,-1 1-11,-2-1-10,1 3-3,-5-3-1,-3 2-4,-3 4-1,-3-5 4,-2 3-1,-3 0 0,-4 1 4,-1 1-2,-3 2 4,0-4-2,-5 0 3,0 1 8,0-2 9,-2-2 7,-2 2 11,-3-1 9,-3-1 3,-2 1-3,-4-4-8,-5 3-10,-2-3-12,-6-3-41,-1 3-105,-7-4-123,3-1-116,-41-5-850,36 5 430,6-2 35,5 0 85,9-1 92,10 1 154</inkml:trace>
          <inkml:trace contextRef="#ctx0" brushRef="#br0" timeOffset="27723.7026">19872 3303 14,'8'-2'454,"-5"0"89,-1-3 45,3 5 25,-5-3-113,0 2-197,3 1-127,-3 0-83,3 0-49,-1 0-27,-2 0-4,3 1-8,0 4-3,-1 0 3,6 0 0,-3 4 2,3-2-4,4 1 1,1-1 1,0 4-4,6-3 0,-4 3 1,2 0-15,-1-2-29,5-2-44,-3 2-118,-2-2-129,-3-2-146,0 0-61,-2-3-9,-5-1 20,2 3 106</inkml:trace>
          <inkml:trace contextRef="#ctx0" brushRef="#br0" timeOffset="28009.9032">20361 3367 312,'8'-3'478,"-3"2"45,8-7 1239,-13 5-1587,0 3-4,0 0-8,-3 0-15,3 3-22,-2-2-18,-1 3 10,3 0 13,-2 0 16,-1 3 18,-2 2 3,1 1-6,-4-1-36,0 3-24,0 0-20,-1-1-22,0 4-11,1-2-13,0 1-5,0-2-11,-2 2-1,2 0-5,0-3-5,-1 1-3,2 0-2,1 0 1,-2-3-3,3 3-1,-6-5-1,6 2-12,0-5-81,-1 3-137,1-2-93,3-3-144,-1 0-170,0-2-147,3 0-3,-2-4 89,4 3 72,6-3 131</inkml:trace>
          <inkml:trace contextRef="#ctx0" brushRef="#br0" timeOffset="28794.4599">21160 3387 366,'16'-3'488,"-3"2"36,0-2 17,-3 3-81,-2 0-196,-2 0-125,-1 0-67,-3 3-32,-2 1-17,-2 1-5,-3 2 3,-1 2 11,-4-2 11,-1 5 11,-2-1 5,0 1 2,-4-2 3,0 2-8,5 0-10,-6-4-12,2 2-6,2-1-8,-3 0-6,1-2-3,4-3-4,2 1-1,-1-2 3,3 1 4,3 1 23,-3-5 39,6 2 62,-1-1 60,3-1 45,-2 0 20,2 0-3,0-1-33,2-1-58,-2-3-60,5 1-45,3-4-28,5 1-21,3-2-9,6 2-5,2-5-5,7 3-4,1-2 2,2 1 0,-1-2 6,3 4-4,-3-3 0,-1 5 1,0-1 1,-3 0-1,0 2-1,-3 3-4,0-3 4,-6 3-4,-4 0-5,-1 2-2,-1 2 1,-4 0 1,0 1 1,-2 1 1,0 4 7,-8-3 3,3 3 1,-6 0-3,-1 3 8,-5-1 2,1 2 1,-5 0-3,-13 6 12,10-9-10,-1 0-1,4 0 0,0-2 0,-3 0 2,3-2-1,3-2 0,-1 1 1,3-1-2,-1 1 3,4-3 0,0-1 4,2 0 4,-1 0 1,3 0-2,-2 0 1,3 0-3,0-5-6,0 3-4,4-3-4,0 2-4,5-6 0,4 1 0,3 1-2,5-5-1,3 3-5,3-2 6,2 3-13,8-4 4,-2 0 1,4-1 3,3 4 6,-5-2 0,1 4 10,1-3-4,-3 3 0,0 0-4,-4 3 0,-2-4-4,-4 7 0,0-4 0,-5 5-2,-4 0 0,-1 0 1,0 5-1,-6-1 3,-2 3-1,-3 2 5,-5 0 4,-5 2 9,-3 4 13,-5 1 8,-3 2 9,-6-3 8,-3 1 6,0 1-1,2 2-2,-2-3-5,-1-1-8,-1 3-9,1-2-12,4-1-1,-2-3-11,-2 2-5,3 0 0,-1-2 2,-1 0-4,1-2-43,-2-2-146,3 0-126,-2-1-215,-4 0-225,-5-3-112,-3-2-25,-6-2 111,-3 0 113,-9-2 201</inkml:trace>
        </inkml:traceGroup>
      </inkml:traceGroup>
    </inkml:traceGroup>
    <inkml:traceGroup>
      <inkml:annotationXML>
        <emma:emma xmlns:emma="http://www.w3.org/2003/04/emma" version="1.0">
          <emma:interpretation id="{9E4DD5DE-B130-4E71-8490-9097CAF165A5}" emma:medium="tactile" emma:mode="ink">
            <msink:context xmlns:msink="http://schemas.microsoft.com/ink/2010/main" type="paragraph" rotatedBoundingBox="3389,9746 21302,9748 21301,10279 3388,10278" alignmentLevel="2"/>
          </emma:interpretation>
        </emma:emma>
      </inkml:annotationXML>
      <inkml:traceGroup>
        <inkml:annotationXML>
          <emma:emma xmlns:emma="http://www.w3.org/2003/04/emma" version="1.0">
            <emma:interpretation id="{420038F3-7A97-41C8-98A8-6F97167481A3}" emma:medium="tactile" emma:mode="ink">
              <msink:context xmlns:msink="http://schemas.microsoft.com/ink/2010/main" type="line" rotatedBoundingBox="3389,9746 21302,9748 21301,10279 3388,10278"/>
            </emma:interpretation>
          </emma:emma>
        </inkml:annotationXML>
        <inkml:traceGroup>
          <inkml:annotationXML>
            <emma:emma xmlns:emma="http://www.w3.org/2003/04/emma" version="1.0">
              <emma:interpretation id="{0853CF0B-C510-474A-B746-A44E80458989}" emma:medium="tactile" emma:mode="ink">
                <msink:context xmlns:msink="http://schemas.microsoft.com/ink/2010/main" type="inkWord" rotatedBoundingBox="3389,9936 4759,9937 4758,10267 3388,10266"/>
              </emma:interpretation>
              <emma:one-of disjunction-type="recognition" id="oneOf13">
                <emma:interpretation id="interp65" emma:lang="en-IN" emma:confidence="0">
                  <emma:literal>Is</emma:literal>
                </emma:interpretation>
                <emma:interpretation id="interp66" emma:lang="en-IN" emma:confidence="0">
                  <emma:literal>I</emma:literal>
                </emma:interpretation>
                <emma:interpretation id="interp67" emma:lang="en-IN" emma:confidence="0">
                  <emma:literal>In</emma:literal>
                </emma:interpretation>
                <emma:interpretation id="interp68" emma:lang="en-IN" emma:confidence="0">
                  <emma:literal>=&gt;</emma:literal>
                </emma:interpretation>
                <emma:interpretation id="interp69" emma:lang="en-IN" emma:confidence="0">
                  <emma:literal>It</emma:literal>
                </emma:interpretation>
              </emma:one-of>
            </emma:emma>
          </inkml:annotationXML>
          <inkml:trace contextRef="#ctx0" brushRef="#br0" timeOffset="29556.0023">1834 5113 301,'-18'7'469,"4"-3"42,3 0 17,1 0-62,2-1-186,3-1-128,-1 1-67,4-2-35,2 2-14,0 0 8,2-1 17,4-2 29,4 2 26,6 3 21,6-5 16,7 4-6,10-4-16,7 3-32,9-1-31,8 1-23,4-3-26,0 1-62,2 2-69,-1-3-54,-6 3-119,-2-1-134,-6 0-146,-14-1-31,-6 3 19,-7-1 27,-14 2 106</inkml:trace>
          <inkml:trace contextRef="#ctx0" brushRef="#br0" timeOffset="29725.1214">2115 5308 105,'-47'8'504,"1"2"76,6-5 35,12 2 14,3-6-168,4 5-184,8-2-134,5 0-66,3-4-11,10 4-2,5-4 4,11 1 0,9-1-1,12-1-25,8 1-65,6-4-60,3 4-56,7-4-120,-2 0-141,-1-2-135,-2 1-32,-1-2 4,-3 0 21,-6-1 102</inkml:trace>
          <inkml:trace contextRef="#ctx0" brushRef="#br0" timeOffset="29988.306">2776 5067 174,'3'-7'637,"-3"0"120,0 1 60,3 1 27,-1 0-186,4 0-204,1 4-221,4-2-120,3 3-57,6 0-25,2 3-5,4-2-3,3 7 6,0-4 5,1 5 2,2 2 4,-5 4-8,2-4-4,-5 5-4,-6 3-6,-5 0-6,-5 0-6,-7 2 0,-2-2 5,-12 1-3,-3-1-7,-6 0-52,-7-3-108,-3 0-101,1-2-93,1-1-152,-2-2-157,4-4-69,4 0 45,7-3 59,5-4 71,12 0 143</inkml:trace>
        </inkml:traceGroup>
        <inkml:traceGroup>
          <inkml:annotationXML>
            <emma:emma xmlns:emma="http://www.w3.org/2003/04/emma" version="1.0">
              <emma:interpretation id="{020DA1F9-226E-4400-B2C1-59C26C26AD37}" emma:medium="tactile" emma:mode="ink">
                <msink:context xmlns:msink="http://schemas.microsoft.com/ink/2010/main" type="inkWord" rotatedBoundingBox="6434,9746 9561,9747 9560,10105 6433,10104"/>
              </emma:interpretation>
              <emma:one-of disjunction-type="recognition" id="oneOf14">
                <emma:interpretation id="interp70" emma:lang="en-IN" emma:confidence="0">
                  <emma:literal>as</emma:literal>
                </emma:interpretation>
                <emma:interpretation id="interp71" emma:lang="en-IN" emma:confidence="0">
                  <emma:literal>a-s</emma:literal>
                </emma:interpretation>
                <emma:interpretation id="interp72" emma:lang="en-IN" emma:confidence="0">
                  <emma:literal>a_s</emma:literal>
                </emma:interpretation>
                <emma:interpretation id="interp73" emma:lang="en-IN" emma:confidence="0">
                  <emma:literal>a-a</emma:literal>
                </emma:interpretation>
                <emma:interpretation id="interp74" emma:lang="en-IN" emma:confidence="0">
                  <emma:literal>a.s</emma:literal>
                </emma:interpretation>
              </emma:one-of>
            </emma:emma>
          </inkml:annotationXML>
          <inkml:trace contextRef="#ctx0" brushRef="#br0" timeOffset="30574.7233">5308 4907 302,'17'-8'539,"-2"1"51,-4-2 29,-1 1-8,-4 1-203,-1 0-95,-5 1-32,1 1 7,-1 1 18,0 1 3,0 2-24,-1 1-57,1-4-71,-11 8-59,-2-3-46,-5 5-27,-11 2-17,-5 3-4,-6 2-5,-6 1 1,-4 2 1,4 1-1,1 2 0,5-3-2,-2 3 0,5-4-2,10 3 0,-1-5 2,8 1-2,2 0 3,5-3 1,5-2 1,6 1 3,4-2 1,4-1 6,9-3-1,6-4 1,8 0 3,4-4 1,3 1-1,4-5-3,0 4-1,5-6 0,-2 1-3,2-2-2,-5-1-1,5 0 3,-10-1 0,5-2 7,-6 3 13,-3-2 11,-9 6 13,-1-3 11,-5 4 9,-3 2-2,-2 2-8,-5-2-13,1 3-12,-6 0-12,3 2-13,-8 0-11,0 2-7,-4 5 4,-2 0 0,-1 1-3,1 3 5,-3-3 2,2 6-1,3-2 0,2 3 0,-1-2-3,7-1 3,3 2 2,5-1-1,0-1 0,2 0-1,6-1 0,-1-1-18,5-1-44,1 1-104,8-4-159,5 0-125,8-2-199,4-2-185,9 1-65,-4-3 50,4-3 127,-1 1 111,-7 0 190</inkml:trace>
          <inkml:trace contextRef="#ctx0" brushRef="#br0" timeOffset="30894.9499">6179 5068 434,'-13'-1'566,"2"1"50,-2 0 28,6-3-85,1 3-211,4-1-150,-4 1-94,6 0-39,6 0 16,2 0 36,7 1 43,6-1 33,8 3 22,4-3 7,6 0-19,4 0-35,2 0-41,-2 0-27,4 0-17,-2 0-11,-10 0-12,-1 0-7,-2 0-6,-6 0-7,-6 0-4,-5 0-3,-2 0-5,-2 0 0,-3 0-3,-3 0-2,-4 0-4,6 0-6,-7 0-19,0 0-50,-3 0-129,-2-3-129,2 2-115,-5 1-169,3-3-168,-3-1-67,6 1 66,-3-1 98,10-1 94,0 1 163</inkml:trace>
          <inkml:trace contextRef="#ctx0" brushRef="#br0" timeOffset="31336.2627">7226 4892 236,'21'-5'596,"-3"-1"123,-5 1 74,-2 4 42,-6-1-221,3-2-162,-7 3-162,3 1-122,-1 0-69,-3 1-31,-3 3-3,-2-1-4,0 4-2,-3 3 6,-3-1 2,-2 3-11,3 0-21,-3 1-9,-3-1-9,0 3-1,4-3-5,2 2-5,-1-3 0,4 1-3,1-4-2,4 1-1,-4-1-3,6-1 2,0-3 2,3 1-1,2-1 8,6-4 1,4 3 3,5-3 0,12 0 1,2-3 5,1 3-3,4-2 5,3 2-1,-1-2 1,-2 2-6,-1 2-2,3-2-5,-3 2-2,-3 1-3,2 1 2,0 0-3,-5 4 2,0-4 0,-1 3 0,-2 4 0,-4-6 4,-1 2-2,-6 4 2,-2-3-2,-3-3 1,-3 2 2,-6 0 1,-4 1 5,0-4 3,-9 1 1,-4 2 2,-11-3-2,-5 1-4,-2-4-4,-7 1-5,-5 2-2,-4-4-4,-1 1-10,-3 3-45,-1-4-104,1-4-134,1 3-96,7-3-169,-2 1-192,14-2-82,7-2 41,10 0 98,14-2 77,8 0 161</inkml:trace>
        </inkml:traceGroup>
        <inkml:traceGroup>
          <inkml:annotationXML>
            <emma:emma xmlns:emma="http://www.w3.org/2003/04/emma" version="1.0">
              <emma:interpretation id="{1FFA6EA8-6B52-43E6-8EF4-85ECC782A2AE}" emma:medium="tactile" emma:mode="ink">
                <msink:context xmlns:msink="http://schemas.microsoft.com/ink/2010/main" type="inkWord" rotatedBoundingBox="10415,9916 11143,9917 11142,10105 10414,10104"/>
              </emma:interpretation>
              <emma:one-of disjunction-type="recognition" id="oneOf15">
                <emma:interpretation id="interp75" emma:lang="en-IN" emma:confidence="0">
                  <emma:literal>=</emma:literal>
                </emma:interpretation>
                <emma:interpretation id="interp76" emma:lang="en-IN" emma:confidence="0">
                  <emma:literal>#</emma:literal>
                </emma:interpretation>
                <emma:interpretation id="interp77" emma:lang="en-IN" emma:confidence="0">
                  <emma:literal>e</emma:literal>
                </emma:interpretation>
                <emma:interpretation id="interp78" emma:lang="en-IN" emma:confidence="0">
                  <emma:literal>E</emma:literal>
                </emma:interpretation>
                <emma:interpretation id="interp79" emma:lang="en-IN" emma:confidence="0">
                  <emma:literal>c</emma:literal>
                </emma:interpretation>
              </emma:one-of>
            </emma:emma>
          </inkml:annotationXML>
          <inkml:trace contextRef="#ctx0" brushRef="#br0" timeOffset="31810.5991">8866 5149 226,'-21'4'534,"2"2"56,0-2 29,9-2 17,5 1-230,-1 1-145,12-1-61,1-1 11,7-2 22,5 2 19,10-2 11,10 1-17,2-1-45,6 4-64,4-4-44,2 0-34,2 1-23,-7 1-10,-1-2-7,-1 4-5,-1-3-7,-10-1-1,4 4-6,-7-4-20,-10 0-81,-1 0-130,-5 0-119,-6-4-198,-4 3-186,-6-3-84,-6 1 27,-2-4 102,-5 2 102,0-2 193</inkml:trace>
          <inkml:trace contextRef="#ctx0" brushRef="#br0" timeOffset="31566.4266">8906 5025 231,'26'0'677,"-5"-2"116,-7 0 58,2 0 28,-3 2-205,3-3-220,2 2-222,-1-2-115,4 3-57,5-3-27,3 2-18,1 1-5,4 0-22,3 0-108,1 0-108,1 0-105,3 1-162,-4-1-196,-4 3-87,-1-3 50,-7 3 78,-7-2 88,-14 2 156</inkml:trace>
        </inkml:traceGroup>
        <inkml:traceGroup>
          <inkml:annotationXML>
            <emma:emma xmlns:emma="http://www.w3.org/2003/04/emma" version="1.0">
              <emma:interpretation id="{6731D699-7003-4C3F-89B1-8A6D1C8FFBD3}" emma:medium="tactile" emma:mode="ink">
                <msink:context xmlns:msink="http://schemas.microsoft.com/ink/2010/main" type="inkWord" rotatedBoundingBox="12170,9824 13101,9825 13100,10279 12169,10278"/>
              </emma:interpretation>
              <emma:one-of disjunction-type="recognition" id="oneOf16">
                <emma:interpretation id="interp80" emma:lang="en-IN" emma:confidence="0">
                  <emma:literal>is</emma:literal>
                </emma:interpretation>
                <emma:interpretation id="interp81" emma:lang="en-IN" emma:confidence="0">
                  <emma:literal>Is</emma:literal>
                </emma:interpretation>
                <emma:interpretation id="interp82" emma:lang="en-IN" emma:confidence="0">
                  <emma:literal>in</emma:literal>
                </emma:interpretation>
                <emma:interpretation id="interp83" emma:lang="en-IN" emma:confidence="0">
                  <emma:literal>Xs</emma:literal>
                </emma:interpretation>
                <emma:interpretation id="interp84" emma:lang="en-IN" emma:confidence="0">
                  <emma:literal>i</emma:literal>
                </emma:interpretation>
              </emma:one-of>
            </emma:emma>
          </inkml:annotationXML>
          <inkml:trace contextRef="#ctx0" brushRef="#br0" timeOffset="32286.9372">10588 4952 314,'0'-4'524,"0"0"62,0-3 48,-4 2-3,4 1-158,0 2-71,0-4-43,0 5-24,0 1-27,0-3-32,0 3-74,0 0-76,4 3-58,-4-2-33,0 5-11,1 0-5,2 4 8,1-1 6,-3 6 2,2-4-2,-1 4-4,1 1-8,0-3-6,-3 1-4,-3 2-4,0-3 0,3 2-5,-5 0 0,4-3-2,-6 2-9,1-2-49,-2-3-122,1 1-117,1-2-102,3-2-163,-5-2-166,6-1-72,-4-3 55,4 0 85,4-4 82,6-1 156</inkml:trace>
          <inkml:trace contextRef="#ctx0" brushRef="#br0" timeOffset="32714.2413">11099 4992 245,'31'-7'477,"-5"0"47,-2 0 29,-8 2-7,-2 5-191,-3-7-94,-3 6-27,-6-2 1,3 3 8,-5 0-3,3 0-18,-3 0-45,-5 0-41,0 0-44,-8 3-33,-6-2-18,-2 6-15,-4-7 0,-3 5-5,0 1-9,-1-1 2,0-2 4,2 4 5,-1-3-4,3 0-1,2 0 8,-1 1-5,3 1-5,7-2-3,-2 0 5,3-2-5,3 4-3,2-2-2,2 1 6,4-1 1,2 3 0,2 0 3,4-1 6,2 5 2,5-3 2,2-1 0,4 4 0,0 1 1,8-1-1,-1 0-2,1 1 0,2 0-5,5 1-4,0 2-3,-1 1-1,4-2-4,-3 2 0,-4-5-1,1 3-3,1 0-1,-6-2-3,-1 0-3,-2-1-2,1-2 2,-3 2 1,-4-4 1,1 1 0,-5-1 1,1 1 5,-7-4-6,-1-1-6,-4-2-26,-2 2-96,0-1-121,-2-2-92,-1 0-157,-2-2-164,-6-1-109,3-1 20,-5 0 82,6 0 67,-1-4 149</inkml:trace>
        </inkml:traceGroup>
        <inkml:traceGroup>
          <inkml:annotationXML>
            <emma:emma xmlns:emma="http://www.w3.org/2003/04/emma" version="1.0">
              <emma:interpretation id="{EE40F8A7-3B5F-4837-B62D-667F03904CE6}" emma:medium="tactile" emma:mode="ink">
                <msink:context xmlns:msink="http://schemas.microsoft.com/ink/2010/main" type="inkWord" rotatedBoundingBox="13540,9943 14516,9944 14515,10170 13539,10169"/>
              </emma:interpretation>
              <emma:one-of disjunction-type="recognition" id="oneOf17">
                <emma:interpretation id="interp85" emma:lang="en-IN" emma:confidence="0">
                  <emma:literal>m</emma:literal>
                </emma:interpretation>
                <emma:interpretation id="interp86" emma:lang="en-IN" emma:confidence="0">
                  <emma:literal>M</emma:literal>
                </emma:interpretation>
                <emma:interpretation id="interp87" emma:lang="en-IN" emma:confidence="0">
                  <emma:literal>p</emma:literal>
                </emma:interpretation>
                <emma:interpretation id="interp88" emma:lang="en-IN" emma:confidence="0">
                  <emma:literal>P</emma:literal>
                </emma:interpretation>
                <emma:interpretation id="interp89" emma:lang="en-IN" emma:confidence="0">
                  <emma:literal>B</emma:literal>
                </emma:interpretation>
              </emma:one-of>
            </emma:emma>
          </inkml:annotationXML>
          <inkml:trace contextRef="#ctx0" brushRef="#br0" timeOffset="33406.7313">12038 5063 209,'13'-3'537,"-5"-1"64,0 1 31,-3 1 11,1 2-232,-4 0-162,-2 0-126,0 5-63,-8 2-29,3-2-14,-3 6-5,-5-3 0,5 6-5,-2-2 2,-1 3-3,5-3 1,-6 1 0,3-1-3,1 0 2,0-2-1,0 2-2,0-5 3,3 4-1,3-6 5,-4-2 3,4 2 0,-4-2 1,1-3 1,3 0-1,-4-4-5,1-2-3,4 1-2,-3-2 5,1-5-6,3 4-1,7-6-1,-3 0-2,6 0-1,3 0-4,6-1 14,-4 0 16,4 4 13,-5-1 10,7 1 0,-5 3 4,2 1-10,-1 2-14,3 1-13,-6 1-9,5 3-1,2 3-4,-3-1-1,3 5-4,0 0 5,-7 1 2,5 3 3,-4-3-2,-2 7 4,-5-4-3,-4 5 2,3-7 0,-7 6-5,-3-3 4,-1-3-2,-2 1 3,0-1 3,-1-1 5,1-2 5,-2-1 9,1-2 4,1 1 8,-4-4 16,-1 0 17,5-4 13,-2 3 13,-4-5 3,8 1-1,-4-2-18,8 0-20,0-1-17,3-1-18,5-3-11,5 0-7,1-2-7,7 1-2,8 2-1,1-4-1,2 0 0,2 7-1,1-4 4,-1 5-2,3 0 2,-2 2 5,-1 1 5,3-1 4,-4 5 9,1 0 7,-3 2 3,1 3 7,-7 0 2,1 1 4,-3 4-1,-3-2 0,1 3 1,-8 1-4,3-1-6,-6 4-3,1-3-8,-6 0-7,0 3 1,-5-2-8,0-1-5,0 2-2,-2-2-3,-6 0-1,-3-4-22,1-1-92,-3 4-149,0-7-120,-3 0-204,0-2-195,2 1-86,-2-3 37,0-3 117,3-2 109,7 1 195</inkml:trace>
        </inkml:traceGroup>
        <inkml:traceGroup>
          <inkml:annotationXML>
            <emma:emma xmlns:emma="http://www.w3.org/2003/04/emma" version="1.0">
              <emma:interpretation id="{4C1F31EB-DF1C-49A2-9772-FAAC3540EB3E}" emma:medium="tactile" emma:mode="ink">
                <msink:context xmlns:msink="http://schemas.microsoft.com/ink/2010/main" type="inkWord" rotatedBoundingBox="17184,9770 21302,9771 21301,10243 17183,10242"/>
              </emma:interpretation>
              <emma:one-of disjunction-type="recognition" id="oneOf18">
                <emma:interpretation id="interp90" emma:lang="en-IN" emma:confidence="0">
                  <emma:literal>Kero</emma:literal>
                </emma:interpretation>
                <emma:interpretation id="interp91" emma:lang="en-IN" emma:confidence="0">
                  <emma:literal>kero</emma:literal>
                </emma:interpretation>
                <emma:interpretation id="interp92" emma:lang="en-IN" emma:confidence="0">
                  <emma:literal>Kef</emma:literal>
                </emma:interpretation>
                <emma:interpretation id="interp93" emma:lang="en-IN" emma:confidence="0">
                  <emma:literal>cero</emma:literal>
                </emma:interpretation>
                <emma:interpretation id="interp94" emma:lang="en-IN" emma:confidence="0">
                  <emma:literal>Ker</emma:literal>
                </emma:interpretation>
              </emma:one-of>
            </emma:emma>
          </inkml:annotationXML>
          <inkml:trace contextRef="#ctx0" brushRef="#br0" timeOffset="34654.6183">17733 5004 340,'20'-11'507,"1"3"42,-2-3 19,-5 3-43,-3-3-219,-1 4-106,-2 1-53,0-1 6,-5 2 39,-1-2 33,1 3 9,-3 1-10,-3-2-4,1 3-32,-1 0-59,-8-1-41,1 3-28,-6 3-28,-5-1-20,-1 3-12,-7 0-3,-1 4 0,-7-2 5,1 2 3,-2 2 5,1 0 1,0 1 0,2 3 1,3-4-5,1 4 0,9-2-1,-2 2 0,6-2 0,2 3 2,8-5 1,3 7-2,2-3 2,6-3-2,5 5 0,2-3-3,6 0-1,5 0 3,1-1-6,7 0-3,3-5-27,0 3-100,2-3-101,3 0-94,1-4-161,1 1-182,1-5-87,-5 0 41,-4 0 69,1-3 76,-10 1 152</inkml:trace>
          <inkml:trace contextRef="#ctx0" brushRef="#br0" timeOffset="35016.8741">17523 5137 248,'-16'0'585,"2"0"78,1-2 33,2 2 19,9 0-237,2-3-184,2 3-145,9 0-75,2 0-35,1 0-19,12 0-11,3-4-9,8 4-1,4 0-6,3 4-37,2-4-55,1 0-50,-1 0-108,1-4-135,-4 4-153,-1-3-49,0 2 10,-9-2 26,6-2 97</inkml:trace>
          <inkml:trace contextRef="#ctx0" brushRef="#br0" timeOffset="35830.4522">18651 5237 38,'-13'5'397,"4"1"49,-6-5 21,6 3 18,1-1-134,-2 2-126,-1-3-69,3 0-25,-2 1 9,5-3 19,-3 2 15,3-2 23,-1 2 34,1-2 22,0 0 2,2 0-10,2 3-19,-3-3-27,3 2-35,-6-2-27,3 0-19,2 0-22,-1 0-17,-5 2-11,4-2-11,0 0-15,-1 0-6,5 0-10,0 0-8,0 0-4,3 0-2,-1 0-3,2 0 8,4 2 8,5 1 13,7-3 3,10 2 5,9 0 2,12 3-10,10-2-7,5-2-12,9 3-4,0 0-6,2-1 4,-1 1 4,-1 0 6,-6-1 3,-6-2 3,-4 2 10,-4 0 3,-9-2 8,-4 3 0,-7-4 9,-6 3 6,-3-3-1,-5 0 2,-2 0 0,-9 0 0,2 0-1,-4 0-8,0 0-7,-3 0-11,0 0-9,-2 0-10,-1 0-9,1 0-7,-3 0-26,0 0-45,0 0-62,-3-3-144,1-1-188,-3 3-270,-6-2-212,-6-1-79,-9-3-3,-6 2 109,-8-2 171,-15 0 261</inkml:trace>
          <inkml:trace contextRef="#ctx0" brushRef="#br0" timeOffset="35312.085">18783 4992 424,'13'-7'576,"-1"4"69,-4-2 37,0-1-53,-3 5-159,2-3-103,-6 4-87,2-3-50,-1 3-36,-2 0-40,0 3-54,-2-3-38,-1 5-26,2 1-7,-7 2-2,1 0 6,-2 2 5,1-1-3,0 2-6,1 1-6,-1 0-4,2-1-5,-1-2-5,1 3-8,-1-4 3,1 0-1,1 2 2,5-6-1,0 0 4,-3 3 1,3-6 4,0 2 2,3-2 5,-3-1 20,0-1 9,0 1 7,0-4 2,0-3-1,0-1-2,0 1-21,0-5-6,0 2 1,0-3-4,5-3 0,1 1 8,-4-1 6,9 0-3,-1 1-4,3 0-1,4-3-6,4 5-4,0 0-7,0 1 2,5 0-10,-6 5-1,5 0-7,-3-1-5,2 3-3,2-1-20,-1 5-35,1-2-111,5 0-143,-4 6-106,0 0-167,-1-3-170,-7 5-83,-5-2 42,-6 2 111,-4 2 90,-8 0 158</inkml:trace>
          <inkml:trace contextRef="#ctx0" brushRef="#br0" timeOffset="33877.0669">15555 4914 179,'22'-7'514,"-6"2"65,0 2 43,-3-3 36,-3 5-179,-2-3-105,0 3-68,-3-3-23,-1 4-13,3-2-20,-6 1-39,4 1-60,-5 1-52,0 1-34,0 2-19,0 1-8,0 2 4,0 1 6,-5 1 6,4 3-5,-6 2-6,-1-1-10,4 2-4,-4 0-10,1-3-6,1 3-3,1-2-5,-3 2-1,3-4-2,0 1-2,2-4 0,-2 3-2,0-3-39,2 0-120,-2-4-120,2 0-110,-2-1-179,1 1-193,0-4-66,0-4 65,0 1 91,8-1 96,0-3 175</inkml:trace>
          <inkml:trace contextRef="#ctx0" brushRef="#br0" timeOffset="34276.3511">16211 4907 148,'19'-3'463,"-6"1"49,-3 2 27,-6-2 13,4 2-204,-4 0-159,-1-1-84,-10 1-51,-1 1-24,-4-1-7,-6 2 0,-3 0 5,-5 1 8,-2 1 10,2-1 2,-5 2 3,2-4 6,-1 5 11,1-2 11,0-2 9,4 3 13,-1-3 5,5 3-7,3-2-15,1-2-18,1 3-19,0-1-14,3 1-11,5 3-5,0-3 3,1 0 11,1 0 17,1 3 6,5 1 10,5 2 9,1-4-3,1 4-6,7-1-9,-1 3-2,1-1-4,6-2-3,-1 2-3,2 4 4,0-3-6,0 3-4,3-4-5,-2 2-7,-1 1-7,3 0-4,-2 0-5,3-1-3,-5-1-2,0 2 1,1-2-1,-1 0-3,0-2-2,-6-1-3,-1 0-17,0-2-100,-2-3-104,-1 1-87,-2 0-162,-4-3-175,4-2-101,-3-2 37,2 2 72,-1-3 71,5-1 154</inkml:trace>
        </inkml:traceGroup>
      </inkml:traceGroup>
    </inkml:traceGroup>
    <inkml:traceGroup>
      <inkml:annotationXML>
        <emma:emma xmlns:emma="http://www.w3.org/2003/04/emma" version="1.0">
          <emma:interpretation id="{D8A58168-CC99-48F9-9B01-5A68EAF5D8D3}" emma:medium="tactile" emma:mode="ink">
            <msink:context xmlns:msink="http://schemas.microsoft.com/ink/2010/main" type="paragraph" rotatedBoundingBox="3132,11199 17489,11379 17478,12235 3121,12055" alignmentLevel="2"/>
          </emma:interpretation>
        </emma:emma>
      </inkml:annotationXML>
      <inkml:traceGroup>
        <inkml:annotationXML>
          <emma:emma xmlns:emma="http://www.w3.org/2003/04/emma" version="1.0">
            <emma:interpretation id="{A7B3470A-8859-4FDD-A81E-D02B73829D3C}" emma:medium="tactile" emma:mode="ink">
              <msink:context xmlns:msink="http://schemas.microsoft.com/ink/2010/main" type="line" rotatedBoundingBox="3132,11199 17489,11379 17478,12235 3121,12055"/>
            </emma:interpretation>
          </emma:emma>
        </inkml:annotationXML>
        <inkml:traceGroup>
          <inkml:annotationXML>
            <emma:emma xmlns:emma="http://www.w3.org/2003/04/emma" version="1.0">
              <emma:interpretation id="{D8558E56-E6E3-49F7-BBC3-ACF1684B4061}" emma:medium="tactile" emma:mode="ink">
                <msink:context xmlns:msink="http://schemas.microsoft.com/ink/2010/main" type="inkWord" rotatedBoundingBox="3129,11413 4393,11429 4386,11931 3123,11916"/>
              </emma:interpretation>
              <emma:one-of disjunction-type="recognition" id="oneOf19">
                <emma:interpretation id="interp95" emma:lang="en-IN" emma:confidence="0">
                  <emma:literal>Is</emma:literal>
                </emma:interpretation>
                <emma:interpretation id="interp96" emma:lang="en-IN" emma:confidence="0">
                  <emma:literal>I)</emma:literal>
                </emma:interpretation>
                <emma:interpretation id="interp97" emma:lang="en-IN" emma:confidence="0">
                  <emma:literal>I</emma:literal>
                </emma:interpretation>
                <emma:interpretation id="interp98" emma:lang="en-IN" emma:confidence="0">
                  <emma:literal>If</emma:literal>
                </emma:interpretation>
                <emma:interpretation id="interp99" emma:lang="en-IN" emma:confidence="0">
                  <emma:literal>ID</emma:literal>
                </emma:interpretation>
              </emma:one-of>
            </emma:emma>
          </inkml:annotationXML>
          <inkml:trace contextRef="#ctx0" brushRef="#br0" timeOffset="36766.1164">1695 6648 20,'-28'2'404,"-4"0"61,7-2 31,2 4 15,-1-4-137,6 1-136,6-1-93,-1 0-50,5 3-22,0-3-8,4 0-7,3 1-1,1-1 5,1 3 16,7-1 31,5 1 26,7-1 21,7 0 12,10 1-6,6 1-17,10-4-38,6 2-34,9 1-39,1-3-93,3 0-86,7 3-110,-7-3-164,-5 1-170,-11 2-85,-9-3 27,-10 5 45,-15-3 90</inkml:trace>
          <inkml:trace contextRef="#ctx0" brushRef="#br0" timeOffset="36944.2415">1837 6826 179,'-38'10'484,"-1"0"46,7-4 27,-14 7 367,33-8-722,3-2-85,7 1-35,3-3-10,11 2-1,4-2 3,10-1-1,16 0-9,5 0-15,10-1-44,7 1-51,4-3-66,2 2-134,-1-3-147,-3 2-124,-4-3-40,-3 2 0,-7-2 37,-4-2 116</inkml:trace>
          <inkml:trace contextRef="#ctx0" brushRef="#br0" timeOffset="37262.4696">2484 6580 371,'-15'-9'690,"4"-3"86,-2 3 45,4 2 25,-2-3-251,3 6-246,3-1-143,0 2-79,5-1-47,0 3-27,5 1-22,3 0-17,8 5-8,3-2-1,8 4 17,1 5 12,5 2 4,1 0 8,3 3 3,-3 6 1,-4-2-15,-4 4-3,-2-2-2,-10 2-4,1 1-4,-11 0-4,-4-3 3,-8 1 1,-4-2-2,-6 3-1,-6-5-1,-2 1-7,-4-3-4,-7 1-2,0-3-5,2 0-3,-2-3 1,1-1-15,8 0-63,2-5-120,8-2-110,2 0-134,8-2-166,5-6-161,9 1-33,7-5 71,8-1 85,6-4 120</inkml:trace>
        </inkml:traceGroup>
        <inkml:traceGroup>
          <inkml:annotationXML>
            <emma:emma xmlns:emma="http://www.w3.org/2003/04/emma" version="1.0">
              <emma:interpretation id="{EE1B69E6-AAE6-4ADE-B52A-11B45C975873}" emma:medium="tactile" emma:mode="ink">
                <msink:context xmlns:msink="http://schemas.microsoft.com/ink/2010/main" type="inkWord" rotatedBoundingBox="6047,11236 17489,11379 17478,12235 6036,12092"/>
              </emma:interpretation>
              <emma:one-of disjunction-type="recognition" id="oneOf20">
                <emma:interpretation id="interp100" emma:lang="en-IN" emma:confidence="0">
                  <emma:literal>-Ca-seem</emma:literal>
                </emma:interpretation>
                <emma:interpretation id="interp101" emma:lang="en-IN" emma:confidence="0">
                  <emma:literal>-lasso-egos</emma:literal>
                </emma:interpretation>
                <emma:interpretation id="interp102" emma:lang="en-IN" emma:confidence="0">
                  <emma:literal>-Casa-egos</emma:literal>
                </emma:interpretation>
                <emma:interpretation id="interp103" emma:lang="en-IN" emma:confidence="0">
                  <emma:literal>-casa-egos</emma:literal>
                </emma:interpretation>
                <emma:interpretation id="interp104" emma:lang="en-IN" emma:confidence="0">
                  <emma:literal>-Casa-epos</emma:literal>
                </emma:interpretation>
              </emma:one-of>
            </emma:emma>
          </inkml:annotationXML>
          <inkml:trace contextRef="#ctx0" brushRef="#br0" timeOffset="39214.8541">6522 6529 95,'19'-8'529,"-4"0"86,-4-2 45,-3 1 26,-6 2-146,4-1-176,-4 1-85,1 3-25,-3 0 0,0 0-3,0 3 1,0-1-27,0 2-70,-3 0-58,1 0-45,-4 0-24,-4 3-15,-3 4-8,-11 2-2,2-1 1,-12 5-4,-5 0 3,-1 5 2,0-3-1,-6 6-1,-1 0 1,1 1-2,-1 3 2,-1 0 0,8-2-1,3 2 0,7 1-3,1-3 0,11 3 0,2-2-1,8 0-1,6 0 2,7 1 2,3-3-1,7 1-1,-3 0 0,9 0 4,3 2-2,-1-3 0,2 0 1,4-2 1,0-1 4,0 0-4,-2-3-1,1 0-2,-3-2-1,1 0 0,-5-3-2,0 0 0,-4-3 2,-1 1 0,-3-3 0,0-3-8,-3 1-35,-5-3-101,1-1-125,0 0-96,1-1-170,-2-5-185,-1-1-79,0 1 36,-4-5 92,4 3 81,1-4 159</inkml:trace>
          <inkml:trace contextRef="#ctx0" brushRef="#br0" timeOffset="39726.2166">7485 6785 70,'13'-12'503,"-7"0"85,-4-3 42,-7 3 24,-3 2-122,-2-2-166,-6 5-104,0 3-58,-5 0-23,-1 0-17,-7 4-22,-6 6-35,-7 0-39,-3 5-29,5 3-13,-5-1-8,6 1-4,2 2-8,10 0-2,-5-1-2,10 1 0,4-3-2,-1 1 0,9 2 3,2-6 0,3-1 3,5 1-2,0-3 3,5 0 3,3-3 3,2 1 6,9-2 1,-1-3 2,4-3 5,4 1 5,1-2 2,0-1 0,5-2 1,-1-1 13,-1-3 6,2 3 4,-4-4 10,4 0 9,-10 2 13,2-1 15,-3 2 5,-6 1 1,-3 1 0,-3 0-7,2 2-11,-6 1-28,-1-1-22,1 5-16,-5-2-16,7 2-13,-7 0-4,1 2-6,-1 3 2,0-1 1,0 4 4,3-1 6,-1 5 0,1-3-1,2 2 3,1 0-2,1 1 1,1-1-4,3 0-2,-1 0 4,3 1 0,-1-1-5,1-1-27,0-1-73,3-1-154,2 3-126,6-4-198,-7-3-220,8 3-96,0-4 8,1-2 120,8-1 107,-4 0 189</inkml:trace>
          <inkml:trace contextRef="#ctx0" brushRef="#br0" timeOffset="39933.3632">8024 6904 522,'-7'-3'682,"3"-1"69,2 1 38,-4-1-71,6 3-199,0-3-213,3 1-131,2 2-59,7-2-39,8 2-29,2-3-20,7 4-13,6-2-11,5 2-10,1 0-73,-1-1-99,0 1-79,1 0-144,-2 0-163,-2 0-136,-3-4-4,-4 3 62,-1-1 57,-3-2 135</inkml:trace>
          <inkml:trace contextRef="#ctx0" brushRef="#br0" timeOffset="38776.5425">4515 6826 383,'-16'2'582,"3"-2"65,0 0 36,4 0-27,-4 0-162,5 0-98,3 0-69,-3 0-26,3 0-10,-1 0-21,4 0-57,-1 0-58,3 0-50,-2 0-39,2 0-24,2 0-19,9 0-8,2 0-4,13 0 2,9 0 0,12 0 1,7 0 1,12 4-3,-2-4 0,0 0-3,-1 0 1,-4 0-1,-8 1 4,2-1 4,-12 0 2,-1 0 3,-8 0 2,-5 0 4,-5 0 5,-5 0 3,-3 0 5,-3 0 7,-3 0 2,0 0 0,-3 0-5,-5 0-6,2 0-6,4 0-7,-6 0-10,2 0-9,-2 0-6,0 0-20,3 0-40,-2 0-88,-1 0-180,7 0-154,-6-1-215,6-3-181,-1 2-69,7-3 27,6 1 153,-4 0 142,6-3 206</inkml:trace>
          <inkml:trace contextRef="#ctx0" brushRef="#br0" timeOffset="40328.644">9059 6666 257,'8'-6'593,"-8"3"78,0-2 41,-7 3 15,7 0-246,-1 2-184,-6 2-149,1 0-76,-2 3-38,-3 2-14,-2 2-5,0 3-1,0 0-4,0 0 0,4 3-3,-3-4-1,4 3 0,2-2-1,-1 0 3,6 0-1,1-3 1,0 1 1,0-5 0,5 3 3,3-4 8,0 1 50,5 1 33,1-5 24,7 2 15,5-3 5,2 3-3,6-3-44,3-3-33,-2 3-22,4 0-10,-2 3-11,0-3 0,-2 1-2,-5 3-3,2-2-3,-3 3-1,-3 2 3,-4-2-3,-2 2 0,-6 0 2,-1-2 0,-2 3-3,-6-1 1,-2 2-4,-3-2-1,-6 2-4,-2-2 2,-5 0-1,-6-1-1,-9 1-6,-2-1-29,-7-1-95,-1-1-133,-4-1-98,3-2-175,1 2-198,3-3-88,1-3 36,2 3 95,9-4 83,7 1 165</inkml:trace>
          <inkml:trace contextRef="#ctx0" brushRef="#br0" timeOffset="40736.9336">9975 6423 242,'0'-6'500,"0"1"48,0 1 23,0 0 11,1 1-258,-1 2-149,0-2-84,0 3-43,0 0-16,5 0 10,2 4 44,-1 0 64,5 3 68,5 4 44,-1-1 24,6 2-2,-1 3-28,4 1-46,2 5-55,0-1-30,-4 3-25,4 1-12,-5 0-16,0 2-14,-2 4-12,-6-5-8,-4-1-4,-1 3-1,-4-4-7,-3 0-2,-1-1-3,-1-2-2,-6 0-5,-1-2-2,-1 1-3,-4-3-1,-5-3 0,-6 2-2,-5-4-1,-1 1-6,-7-3-20,-2-1-52,-3-1-115,4-2-129,7 2-90,6-4-156,7 0-148,4-3-96,7 0 40,9-6 88,14 5 69,6-5 149</inkml:trace>
          <inkml:trace contextRef="#ctx0" brushRef="#br0" timeOffset="40896.0463">11062 6769 76,'21'-4'246,"19"0"275,-14 4-356,-3 0-81,5 0-47,1 0-48,5 0-64,-7 0-89,5 0-52,-9 0-25,3 0-7</inkml:trace>
          <inkml:trace contextRef="#ctx0" brushRef="#br0" timeOffset="41105.1937">10944 6881 393,'-28'8'480,"4"-3"31,7 0 20,4 0-94,0-3-181,2 2-99,6-1-44,2-3-4,3 2 32,6 1 39,7-3 12,8 2 1,9-2-13,6 0-21,5-2-78,1 2-130,1-3-90,-1 1-161,0-1-198,-5 2-132,-2-7-48,-1 4 43,-1-1 44,-7-2 137</inkml:trace>
          <inkml:trace contextRef="#ctx0" brushRef="#br0" timeOffset="41750.652">12365 6877 326,'-16'0'495,"3"0"42,0-4 24,2 4-47,3-2-203,2 2-114,-1-1-60,3 1-24,2 0-13,2 0-2,0 0 10,2 0 58,9 1 46,3 1 26,10-2 19,10 4 4,8-4-14,11 1-66,8 2-52,4-3-31,9 1-20,-2 2-10,1-3-9,-4 0 2,-7 4 0,-4-3-4,-12-1-1,-5 0 7,-8 0 8,-5 0 7,-6 0 4,-6 0 5,-3 0-4,-3 0-7,-2 0-12,-4-1-16,3 1-14,-7-4-12,1 4-9,-1 0-9,0-3-15,0 3-27,0 0-44,4 0-96,-4-1-175,1 1-140,6 0-193,-7-3-186,6 2-67,0-3 34,4 1 146,8-1 123,1 1 197</inkml:trace>
          <inkml:trace contextRef="#ctx0" brushRef="#br0" timeOffset="42017.8419">13824 6776 158,'16'-7'538,"-7"-1"79,-4 4 57,1-3 104,-4 0-119,-2 2-121,5 1-104,-5 0-48,3-2-39,-3 5-94,3-2-83,-3 3-65,0 0-43,2 0-34,-2 3-17,3 1-9,0 3-1,-3 1-1,0 3 2,0 1 3,0-1 1,2 2 1,-2 2-1,0 1-4,0-3 3,0 1-2,-2 2-2,-1-2-1,-2-2 0,-6-2-3,3 1-38,-2-1-86,-2-1-151,0-2-108,0-1-168,-3 1-180,-1-3-106,0-4 13,3 0 113,4 0 84,4-4 158</inkml:trace>
          <inkml:trace contextRef="#ctx0" brushRef="#br0" timeOffset="42446.147">14165 6806 366,'23'-8'495,"1"2"40,-3-1 28,-4 2-42,1 1-142,-5 0-13,1-2 10,-7 5 17,1-3 5,-3 4-16,1-4-68,-1 4-101,-4-3-77,-1 3-55,4 0-32,-4 0-21,-4 0-12,3 0-6,-4 3-3,-6-3-4,-4 4 0,-1-4 2,-1 4-1,-4 0-4,1-1 0,0 1-3,2-2-1,0 2-1,2 2 2,2-2 2,-5 1-3,6 2-1,0-2 2,3 3 1,-1 0-2,3-1 3,3 1 1,0 3 0,2-3 0,6 3 0,2 0 0,0 0 0,6 1 0,2 2 3,3-3-1,-1 2 0,5 1-1,1 4-1,0-5 2,2 1-1,-3 0-4,5 0 3,-3-1 2,2 2-2,-1 0 0,-3-4-2,1 1 5,-2-1-3,-4-2-3,3 1 3,-7-4 0,2 2 0,-4-1 0,-1-3 0,-3-1-10,-2-1-44,2 0-103,-5-2-132,-1 0-114,-6-2-181,1 0-185,-7-3-67,-3-2 50,0 0 101,3-2 97,8 2 170</inkml:trace>
          <inkml:trace contextRef="#ctx0" brushRef="#br0" timeOffset="43184.669">15123 6846 414,'10'-6'640,"-1"2"66,-1 1 27,-1 2-37,-2-3-238,-1 4-210,0 0-129,-4 4-67,0-3-24,0 6-11,-4 0 0,0 4-1,-1-3 1,-3 4-2,1 0 0,1-1-3,-5 1-8,3 1 1,0-2-2,-2 1 2,0 0 1,-1-2 1,-2 1 2,4-6 4,-2 2 10,1 0 31,-1-3 38,3 0 38,1-3 32,-4-1 18,3 0-1,-2 0-23,-1-1-36,1-3-36,-1-2-30,5 0-22,-2-5-9,5 3-4,6-2-4,5-1-7,5-5-1,8 4-5,1 0-1,7-2-2,1 0 1,4 6-2,0-4 0,-1 1-3,-2 4 3,6 0-1,-7 3 0,4 0 3,-2 0-4,-1 4 2,-1 4-3,-1-3 1,-3 5-1,-2 1 1,-4 1 2,-2 3 2,-2 1 3,-9 1 0,1-2 0,-5 1 0,-3 1 1,-3 2-3,-5-1 2,-2-2-1,-3 0-2,-3-1 2,3-2-1,-4-2 0,-1 0-1,-1 0 3,1-2 3,0-1 1,2-2 2,-1 1 1,1-3 2,0 0-3,3-3-1,0 1-1,0-2 0,5-1-3,2-2-2,-1 0-1,7-1 0,7-3 1,2 3-4,4-7 1,11 4 1,-1-1-1,9 0-1,-2 1 0,6-1 0,-3 3-2,4-3 4,-3 5 0,0 0 4,-4 1-2,4 4 4,-5-3 0,1 5 0,-4-4 0,1 8-2,-5-4 3,3 5 8,-6-2 9,-5 8 7,-1-3 8,-7 4 10,2 0 6,-4 4-1,-8-4-4,0 7-5,-1-1-6,-6 1-5,1-3-10,-3 2-5,-3 1-6,3 0-7,-3-4 2,2 3-6,-5-2-2,1 0-2,-3-3-12,-5 1-32,-2-2-79,-3 0-172,-3-4-150,-1-1-232,-5 4-188,-3-6-72,-9-2 19,-2 1 144,-9-4 135,-4 0 226</inkml:trace>
        </inkml:traceGroup>
      </inkml:traceGroup>
    </inkml:traceGroup>
    <inkml:traceGroup>
      <inkml:annotationXML>
        <emma:emma xmlns:emma="http://www.w3.org/2003/04/emma" version="1.0">
          <emma:interpretation id="{337B58D8-CCC9-4B16-8954-4F3D92A40E36}" emma:medium="tactile" emma:mode="ink">
            <msink:context xmlns:msink="http://schemas.microsoft.com/ink/2010/main" type="paragraph" rotatedBoundingBox="3654,12864 22764,13183 22744,14391 3633,14072" alignmentLevel="3"/>
          </emma:interpretation>
        </emma:emma>
      </inkml:annotationXML>
      <inkml:traceGroup>
        <inkml:annotationXML>
          <emma:emma xmlns:emma="http://www.w3.org/2003/04/emma" version="1.0">
            <emma:interpretation id="{C98A220F-3A11-407A-8E65-6DA9EBAE9019}" emma:medium="tactile" emma:mode="ink">
              <msink:context xmlns:msink="http://schemas.microsoft.com/ink/2010/main" type="line" rotatedBoundingBox="3654,12864 22764,13183 22752,13875 3642,13556"/>
            </emma:interpretation>
          </emma:emma>
        </inkml:annotationXML>
        <inkml:traceGroup>
          <inkml:annotationXML>
            <emma:emma xmlns:emma="http://www.w3.org/2003/04/emma" version="1.0">
              <emma:interpretation id="{9199FD53-9A0B-4A73-BC13-7A7EAF780EDB}" emma:medium="tactile" emma:mode="ink">
                <msink:context xmlns:msink="http://schemas.microsoft.com/ink/2010/main" type="inkWord" rotatedBoundingBox="3649,13135 5161,13160 5156,13492 3644,13467"/>
              </emma:interpretation>
              <emma:one-of disjunction-type="recognition" id="oneOf21">
                <emma:interpretation id="interp105" emma:lang="en-IN" emma:confidence="0">
                  <emma:literal>Is</emma:literal>
                </emma:interpretation>
                <emma:interpretation id="interp106" emma:lang="en-IN" emma:confidence="0">
                  <emma:literal>In</emma:literal>
                </emma:interpretation>
                <emma:interpretation id="interp107" emma:lang="en-IN" emma:confidence="0">
                  <emma:literal>I'</emma:literal>
                </emma:interpretation>
                <emma:interpretation id="interp108" emma:lang="en-IN" emma:confidence="0">
                  <emma:literal>It</emma:literal>
                </emma:interpretation>
                <emma:interpretation id="interp109" emma:lang="en-IN" emma:confidence="0">
                  <emma:literal>--7</emma:literal>
                </emma:interpretation>
              </emma:one-of>
            </emma:emma>
          </inkml:annotationXML>
          <inkml:trace contextRef="#ctx0" brushRef="#br0" timeOffset="43869.1553">2335 8321 1,'-39'2'465,"-3"1"87,4-3 50,1 0 32,3-3-69,4 3-134,4 0-69,5-2-43,2 2-18,10 0-19,-3 0-36,6 0-68,3 0-69,3 0-40,9 0-26,4 0-12,14 0-10,12 0-4,4 0-3,12 2-6,4-2-8,4 3-21,-1-1-88,-2 0-111,-6 1-87,-1 1-123,-6-3-154,-2 6-147,-12-3-6,-7 0 64,-8 0 59,-7 2 110</inkml:trace>
          <inkml:trace contextRef="#ctx0" brushRef="#br0" timeOffset="44055.2946">2288 8481 320,'-34'6'649,"9"-1"65,4 2 32,5-6 18,6 5-253,-1-6-228,9 1-147,-1 2-55,6-2-9,10-1 9,7 3 10,7-3 4,11 0-3,10 0-10,7 0-32,4 0-120,7 0-119,-2-3-87,4 3-157,-1-1-170,-3-2-116,0-2 20,-3 3 67,-8-3 57,0 2 141</inkml:trace>
          <inkml:trace contextRef="#ctx0" brushRef="#br0" timeOffset="44320.4759">3251 8300 7,'6'-7'606,"5"0"142,-6 0 74,0 1 41,1-1-76,-1 1-241,0 1-251,3 4-137,2-1-69,1-2-36,3 8-14,2-2 2,5 3 1,0 2 5,2 5 2,1-1 2,-3 0 5,-1 6-15,1-1-7,-8 4-3,-6-1-3,-1 3-8,-6-2-10,-6-1 2,-4 2-8,0-1-36,-9-2-97,5 0-132,-2-5-85,3 2-139,1-2-159,6-3-130,3-1 12,11-2 87,6-2 61,14-5 128</inkml:trace>
        </inkml:traceGroup>
        <inkml:traceGroup>
          <inkml:annotationXML>
            <emma:emma xmlns:emma="http://www.w3.org/2003/04/emma" version="1.0">
              <emma:interpretation id="{B95EF73C-D2DB-4AC1-920E-994D43883F8B}" emma:medium="tactile" emma:mode="ink">
                <msink:context xmlns:msink="http://schemas.microsoft.com/ink/2010/main" type="inkWord" rotatedBoundingBox="7955,13062 11172,13116 11165,13512 7948,13458"/>
              </emma:interpretation>
              <emma:one-of disjunction-type="recognition" id="oneOf22">
                <emma:interpretation id="interp110" emma:lang="en-IN" emma:confidence="0">
                  <emma:literal>I-a</emma:literal>
                </emma:interpretation>
                <emma:interpretation id="interp111" emma:lang="en-IN" emma:confidence="0">
                  <emma:literal>s-a</emma:literal>
                </emma:interpretation>
                <emma:interpretation id="interp112" emma:lang="en-IN" emma:confidence="0">
                  <emma:literal>s.a</emma:literal>
                </emma:interpretation>
                <emma:interpretation id="interp113" emma:lang="en-IN" emma:confidence="0">
                  <emma:literal>Ina</emma:literal>
                </emma:interpretation>
                <emma:interpretation id="interp114" emma:lang="en-IN" emma:confidence="0">
                  <emma:literal>5a</emma:literal>
                </emma:interpretation>
              </emma:one-of>
            </emma:emma>
          </inkml:annotationXML>
          <inkml:trace contextRef="#ctx0" brushRef="#br0" timeOffset="45314.1806">7544 8454 380,'7'0'718,"-7"0"89,-4-4 47,-4 3 27,0-2-235,3 3-262,2-1-147,-2 1-78,4 0-41,1-3-26,0 3-31,0 0-23,6 0-13,5 0 2,12 0-1,11 3 4,7-3 3,14 0-2,4 1-6,4-1-8,1 3-3,-5-3-6,4 1 1,-4 3-1,-4-4 0,-4 1 6,-6-1-1,-6 3 4,-6-3 8,-7 0 9,-5 0 8,-4 0 4,-7 0 7,5 0-5,-9 0-1,0 0-9,-4 0-11,3 0-8,-5 0-8,0-3-11,0 3-24,-5 0-43,0-1-92,-3 1-154,3-4-112,0 3-168,-1 1-164,1-4-100,8 4 14,2-3 115,7-2 91,2 3 165</inkml:trace>
          <inkml:trace contextRef="#ctx0" brushRef="#br0" timeOffset="45718.4675">9229 8345 413,'16'-3'536,"-3"-5"51,-5 4 37,0 0-40,-7 1-161,-2 1-101,-6-2-68,-6 4-36,-4 0-30,-12 1-38,-5 4-33,-1 2-19,-10 0-12,3 1-4,-4 4-1,2 2-11,3-2-20,-1 3-15,3-4-10,6 3-7,-1-2-9,8-1-3,6 1-4,-1-2 2,8-2-2,3 3 3,5-6 0,2 2 5,3-4 15,5 1 9,6-3 8,2 2 2,8-6 1,1 3-4,4-1-8,6-5-9,-5 1-2,7 2 4,-2-5 0,2 0 1,0 0 2,-1-2 0,1 1 7,-7 2 12,2 0 11,-5 0 11,-5 0 5,-3 4 1,-4-1-9,1 1-13,-5 1-19,-4 0-14,-2 2-14,4 0-7,-4 0-1,-2 2-5,3 3 6,-3-2 0,0 3 2,0 1-4,-3 0 1,3 1 1,0 1 1,-2-1-5,2 3 1,0-3 5,0 3-1,0-1-1,0-1-4,2 1 4,6 2 0,0-3-18,5-2-33,3 2-83,2-1-155,4-3-116,5 2-182,1-1-178,5-5-101,4 3 11,2-4 117,4 0 96,7 0 171</inkml:trace>
          <inkml:trace contextRef="#ctx0" brushRef="#br0" timeOffset="44874.8687">6455 8212 191,'16'-7'526,"-5"-1"65,-9-1 36,2 2 19,3 3-200,-7-1-130,1 2-54,6-4-13,-6 6-1,3-2 4,-4 3-18,0-1-47,1 1-66,-1 1-52,-1 3-30,-4 4-15,-3 1-5,-5 2 3,0 4 5,-1-3 0,-1 6 0,-1-1-6,0-2 2,2 3-6,1-3-1,2 2-3,1-1-5,2 0-2,-2-2-1,4-1 0,1 1-1,0-6-4,1 1 5,4 1 2,0-4-4,0 1 1,6-4 3,0 1 15,7-2 10,2 1 2,9-3 7,5-3-2,6 1 1,3 0-12,3 0-13,-1-1-4,1 3-4,-2-2-1,3 2-1,-4 2-1,4-2-4,-4 3 3,-4 1 0,3 1-2,-8-1 0,-2 4 2,-3-4 3,-6 3-2,1 1 1,-6-1 0,-7 0 2,1-2 0,-7 3 4,-8-1 2,-4 0 0,-2-2 2,-7 2-1,-5-3-3,-6-1-4,-1 2 0,-6-4-6,-3 5-3,2-2-27,-1-2-77,-4-2-140,5 3-114,-1-3-165,8-3-184,6-1-119,2-1-5,8 1 103,9-1 89,8-2 152</inkml:trace>
        </inkml:traceGroup>
        <inkml:traceGroup>
          <inkml:annotationXML>
            <emma:emma xmlns:emma="http://www.w3.org/2003/04/emma" version="1.0">
              <emma:interpretation id="{D355CADA-29EE-47F9-92BC-D0314EE30B9D}" emma:medium="tactile" emma:mode="ink">
                <msink:context xmlns:msink="http://schemas.microsoft.com/ink/2010/main" type="inkWord" rotatedBoundingBox="12411,13362 13103,13373 13100,13548 12408,13536"/>
              </emma:interpretation>
              <emma:one-of disjunction-type="recognition" id="oneOf23">
                <emma:interpretation id="interp115" emma:lang="en-IN" emma:confidence="0">
                  <emma:literal>=</emma:literal>
                </emma:interpretation>
                <emma:interpretation id="interp116" emma:lang="en-IN" emma:confidence="0">
                  <emma:literal>#</emma:literal>
                </emma:interpretation>
                <emma:interpretation id="interp117" emma:lang="en-IN" emma:confidence="0">
                  <emma:literal>E</emma:literal>
                </emma:interpretation>
                <emma:interpretation id="interp118" emma:lang="en-IN" emma:confidence="0">
                  <emma:literal>e</emma:literal>
                </emma:interpretation>
                <emma:interpretation id="interp119" emma:lang="en-IN" emma:confidence="0">
                  <emma:literal>z</emma:literal>
                </emma:interpretation>
              </emma:one-of>
            </emma:emma>
          </inkml:annotationXML>
          <inkml:trace contextRef="#ctx0" brushRef="#br0" timeOffset="45986.6572">10820 8458 399,'-11'0'737,"-2"0"84,7 0 33,-2-3 18,8 3-254,1-1-300,11 1-165,2 0-83,7 1-34,4-1-18,9 0-14,8 3-81,3-3-106,3 3-77,5-3-104,-5 1-144,-1-1-146,-3 3-33,-5-3 46,-9 3 45,-4-2 89,-7 3 133</inkml:trace>
          <inkml:trace contextRef="#ctx0" brushRef="#br0" timeOffset="46243.8399">10867 8589 186,'-24'4'471,"9"0"42,2 2 26,5-5 13,4 3-223,10 3 61,7-7-182,6 1 37,7 3 34,38-4 326,-26 2-342,4-2-54,3 1-44,-2 3-29,1-4-27,-3 1-23,1 1-14,-5-2-12,-3 4-14,-7-4-14,-1 1-8,-5-1-5,-2 3-2,-5-3-4,-6 0-3,3 0-1,-9 0-1,6 0-3,-3 0 2,-2 0-5,-1 0-24,-2 0-99,0 0-155,6-3-170,-6 2-225,2-5-157,4 1-62,-1 2 56,0-2 129,0-6 157</inkml:trace>
        </inkml:traceGroup>
        <inkml:traceGroup>
          <inkml:annotationXML>
            <emma:emma xmlns:emma="http://www.w3.org/2003/04/emma" version="1.0">
              <emma:interpretation id="{75945836-B035-4BD5-9BC7-D3B9D6DD547D}" emma:medium="tactile" emma:mode="ink">
                <msink:context xmlns:msink="http://schemas.microsoft.com/ink/2010/main" type="inkWord" rotatedBoundingBox="14566,13311 16900,13349 16893,13777 14559,13738"/>
              </emma:interpretation>
              <emma:one-of disjunction-type="recognition" id="oneOf24">
                <emma:interpretation id="interp120" emma:lang="en-IN" emma:confidence="0">
                  <emma:literal>am</emma:literal>
                </emma:interpretation>
                <emma:interpretation id="interp121" emma:lang="en-IN" emma:confidence="0">
                  <emma:literal>aims</emma:literal>
                </emma:interpretation>
                <emma:interpretation id="interp122" emma:lang="en-IN" emma:confidence="0">
                  <emma:literal>em</emma:literal>
                </emma:interpretation>
                <emma:interpretation id="interp123" emma:lang="en-IN" emma:confidence="0">
                  <emma:literal>arms</emma:literal>
                </emma:interpretation>
                <emma:interpretation id="interp124" emma:lang="en-IN" emma:confidence="0">
                  <emma:literal>cams</emma:literal>
                </emma:interpretation>
              </emma:one-of>
            </emma:emma>
          </inkml:annotationXML>
          <inkml:trace contextRef="#ctx0" brushRef="#br0" timeOffset="49141.8961">14348 8597 202,'0'-4'512,"0"0"60,0-1 28,0-1 16,-1 5-232,-3-1-158,4-2-114,0 4-57,0 0-29,-1 4 0,-2 3 17,-1-4 9,-4 8 13,4 1 2,-1 0 5,-3-2-11,0 2-20,3 0-13,-3 1-10,0-1-4,3 0-5,-3-2 4,-2-2 14,2 0 15,0-1 27,4 0 44,-1-2 42,0-2 35,-2 1 19,6-4 9,-2 0-18,1 0-36,-4-3-42,6 2-38,0-7-27,0 2-24,6-2-14,0-3-8,6-1-2,2 0-3,7 0-6,6-4-2,1 1 0,0 3 7,3 0 2,-2 0 2,1 2 3,-2 1-2,-6 2-2,4 0-2,-5 3-6,3 1-2,-4 1-6,0 2 6,1 2 2,-1 1-2,1 2 4,-3 2 0,-2 4 0,-3 1 0,-2-1-2,-5 0 2,1 4-1,-7-2 0,0 2 0,-7-4 0,3 3 0,-4-3 3,3 0-4,0-3 0,-3 2 3,5-2 0,-4-4-1,1 0 1,1-1 2,3 1 2,-4-4 0,1 2 3,4-4-2,-6 2 0,-2-3 0,-3 2-4,6-5-2,0 1-2,6-3 0,6 1 0,-4-4-2,9 0 2,3 0 2,5-1-2,4-1 0,3 1-2,7 0-1,-1 0-2,0 2 1,5-1 4,-3 3 1,0-3 1,-4 5 2,4 0 0,-5 3 1,0-2-1,-4 1-2,1 4 3,-2 0-2,-1-3 1,1 6 0,-5-3 0,-3 4 3,2 3 4,-2 1 6,-4 3 5,0-3 4,-11 8 7,3-2 4,-8-1 2,3 1-3,-11 2-1,4-2 0,-4 0 0,-1 1-4,3-3-4,-3 0 2,-3 3-5,0-4-3,-1-2-1,1 3-5,3-5-3,3 2-4,-1-2 5,4-3-4,-1 1-3,0 1-1,4-5-4,-3 5-1,7-6-3,-5 1 1,4-1 4,1 4 1,-3-4-3,-1-4-23,4 4-48,0-1-93,-4-5-163,4 1-132,-2 2-206,2-5-184,-3-1-68,-5 0 30,3 0 134,-6-3 113,6 0 203</inkml:trace>
          <inkml:trace contextRef="#ctx0" brushRef="#br0" timeOffset="48308.305">13260 8492 412,'-6'-4'491,"4"0"35,-6 0 24,4 0-94,-8 1-164,8-1-79,-4 3-37,4-2-17,-2 3-8,-1 0 7,1 4-5,-7 1-23,-6 2-12,5 4-6,-6-3-1,6 3-24,-2 4-21,0-3-14,3 1-11,3 2-11,-1-4-9,3 1-6,2 0 1,-1-4 1,1 3 12,-1-3 18,6-2 16,-6-1 22,7 0 24,-4-2 21,4-1 3,-2-2-8,2 0-3,2-2-16,1-3-27,-2-2-24,7 0-15,0-1-13,4-3-14,0-2-7,6-1-2,3-2-3,1 1-1,4 2 0,1-4 7,1 2 2,-3 1 2,-1-2 3,0 2 7,-6 6 0,0-1 4,-5-1-1,-1 3-1,-4 2 1,-3 0-7,3 1-6,-5 4-7,-1-3-4,4 1-5,-6 4-2,0 1 2,-3 0 4,-5 3 2,0 1 4,0 0 2,-5 2 0,-1 3-2,-5-2 2,1 2 0,-4 0 0,-6 2-1,3-2 2,-1 0 0,5 0 3,0 2-4,2-4 0,-5 6 0,3-5 0,0 0 0,4 1-6,1 0 2,1-1-1,2-1 0,-1 2-1,7-3-1,-1 0-1,4-1-1,-3 3 2,7-4 2,0 1-2,0 0 0,8-1 1,0 1-4,2-1 3,6 0-2,2 2-1,6-2 3,4-3-1,3 5 2,6-4 0,-2 2 1,10-2-2,-5 2 2,2-3-2,4 0 0,1-1 2,-2 1-1,-2 1 0,-4-3 1,-1 3 0,-4-2-2,-5 0 0,-4-2 0,-5-1 0,-3 4 2,-4-3-2,-3-1 0,-2 0 1,-3 0 2,3 0 1,-4 0 0,-4 0 2,4 0 1,0 0-1,-4 0-3,4 0-1,-4 0-1,3 0-1,-3 0-12,0 0-28,0 0-57,0 0-150,0 0-138,2 0-182,-2-1-189,3-3-123,-2 3-21,3-5 108,4 1 116,1 2 169</inkml:trace>
        </inkml:traceGroup>
        <inkml:traceGroup>
          <inkml:annotationXML>
            <emma:emma xmlns:emma="http://www.w3.org/2003/04/emma" version="1.0">
              <emma:interpretation id="{4D5AC9A9-93AA-466C-8509-F30E5EC6E5AB}" emma:medium="tactile" emma:mode="ink">
                <msink:context xmlns:msink="http://schemas.microsoft.com/ink/2010/main" type="inkWord" rotatedBoundingBox="17921,13102 20300,13142 20290,13734 17911,13695"/>
              </emma:interpretation>
              <emma:one-of disjunction-type="recognition" id="oneOf25">
                <emma:interpretation id="interp125" emma:lang="en-IN" emma:confidence="0">
                  <emma:literal>-'El</emma:literal>
                </emma:interpretation>
                <emma:interpretation id="interp126" emma:lang="en-IN" emma:confidence="0">
                  <emma:literal>-'En</emma:literal>
                </emma:interpretation>
                <emma:interpretation id="interp127" emma:lang="en-IN" emma:confidence="0">
                  <emma:literal>-'Et</emma:literal>
                </emma:interpretation>
                <emma:interpretation id="interp128" emma:lang="en-IN" emma:confidence="0">
                  <emma:literal>-'EL</emma:literal>
                </emma:interpretation>
                <emma:interpretation id="interp129" emma:lang="en-IN" emma:confidence="0">
                  <emma:literal>-'Eh</emma:literal>
                </emma:interpretation>
              </emma:one-of>
            </emma:emma>
          </inkml:annotationXML>
          <inkml:trace contextRef="#ctx0" brushRef="#br0" timeOffset="50072.5558">18204 8502 127,'30'-10'473,"-9"-1"60,0 4 32,-2 1 24,-5-1-177,-1 0-136,0 2-26,3 2 27,0-1 29,-3 1 16,-3 1 4,-2 0-18,-4 2-70,1-2-84,2 2-55,-6 2-36,6 0-18,-6 0-5,4 4 5,-2-2 9,-3 2 2,0 4 2,-3-1-2,3 1-4,0 1-8,0 1-2,-5 0 2,-3 2-3,3 0 0,1 0-5,-4 2-2,4-3-8,-2 5-4,0-3-2,1 4-3,-3-3-1,3-2-1,0 1-1,2 0 0,-2 0-6,2-1-3,1-1-4,4-1-1,1-2 0,2 1-4,3-1 3,5-3-22,0 2-38,3-2-96,0-3-159,3 0-131,8 0-202,0-3-189,2-2-73,2 1 37,3-7 127,-1 3 113,7 0 194</inkml:trace>
          <inkml:trace contextRef="#ctx0" brushRef="#br0" timeOffset="52402.2098">17575 8639 97,'-21'0'357,"3"0"52,-3 0 44,5-1-34,3 1-83,1 0-85,5 0-61,-1 0-45,2 0-36,4 0-30,-1 0-13,6 1 19,2-1 21,6 0 26,4 3 14,9-3 4,40 5 99,-26-5-174,7 2-62,-1 0-75,2 1-56,1-1-69,-1 0-114,-4 3-117,-7-5-104,-8 3-29,-4-2-1,-7 2 40,-8-1 104</inkml:trace>
          <inkml:trace contextRef="#ctx0" brushRef="#br0" timeOffset="52405.211">17693 8739 120,'-27'4'454,"-2"0"43,5-1 28,5 1 14,0-2-189,4 1-160,4 1-80,3-4-39,0 3-16,8-1-5,6-2-4,4 2-6,8-2-7,9 2-19,0 1-28,10-3-96,2 0-140,-3 0-165,0-3-83,-4 1-34,-2 0-6,-4 0 74</inkml:trace>
          <inkml:trace contextRef="#ctx0" brushRef="#br0" timeOffset="53375.8998">17583 8260 302,'20'-5'480,"-2"-2"43,1 2 36,-4 3-27,-4-3-133,-1 4-37,-6-1-6,4 2 3,-3-4-3,-1 4-30,-1-1-63,-3 1-92,0 1-67,-3-1-40,-2 4-21,-7-2-2,0 3 10,-3-4 0,-4 5 5,-2-1-1,-1-2-1,-2 2-5,-2 1-10,5-5-7,0 2-8,2 1-5,0 0-3,1-1-8,2 2-2,3-2-3,-8 6-2,16-5-2,5 1 2,0 2 1,12-3-1,-3 4 3,7-1-3,5 2-1,5 1-1,1-2 0,5 4 3,-1-2 0,6 2 2,-4-1-2,1 1 0,0-1-2,-1 3-3,-5-6-1,1 4-17,-4 0-96,-4-2-164,0-2-195,-8 0-256,-2-1-136,-5 0-56,-2-3 58,-1-1 144,2-1 186</inkml:trace>
          <inkml:trace contextRef="#ctx0" brushRef="#br0" timeOffset="52794.4882">16336 8421 196,'-11'-3'509,"4"2"65,-1-2 38,0 3 33,4-3-198,-3 1-108,5 0-49,2 2-21,0-2-11,5 2-15,3 0-25,8-3-41,7 3-58,7 0-43,10 0-27,1 0-19,5 0-15,1 0-8,-1 3-9,-1-3-71,-6 0-118,2 0-80,-5 0-103,-3 0-148,-1-3-136,-4 2-52,-8-2 54,1-1 47,-5 0 86,-3-4 136</inkml:trace>
          <inkml:trace contextRef="#ctx0" brushRef="#br0" timeOffset="53037.6605">17177 8236 310,'8'-3'495,"0"-2"46,-3-1 28,-1 1-35,4 2 85,-6 1-412,1-1-25,0 3-26,-1 0-18,4 0-38,-4 3-36,3 1-27,1 2-6,1 1 1,-4 0 5,5 5 5,-3-1 0,0 0-5,1-2-7,-6 2-8,2 1-11,-2 0-5,0-3-28,0 1-82,-2-1-65,2-2-107,0 0-141,-6-3-148,-1 0-79,1 0 33,1-4 29,2 0 93,3-4 136</inkml:trace>
        </inkml:traceGroup>
        <inkml:traceGroup>
          <inkml:annotationXML>
            <emma:emma xmlns:emma="http://www.w3.org/2003/04/emma" version="1.0">
              <emma:interpretation id="{BCAECC3C-A0C1-4B9F-908C-65A737ECE129}" emma:medium="tactile" emma:mode="ink">
                <msink:context xmlns:msink="http://schemas.microsoft.com/ink/2010/main" type="inkWord" rotatedBoundingBox="20990,13388 22760,13417 22753,13838 20983,13808"/>
              </emma:interpretation>
              <emma:one-of disjunction-type="recognition" id="oneOf26">
                <emma:interpretation id="interp130" emma:lang="en-IN" emma:confidence="0">
                  <emma:literal>to</emma:literal>
                </emma:interpretation>
                <emma:interpretation id="interp131" emma:lang="en-IN" emma:confidence="0">
                  <emma:literal>our</emma:literal>
                </emma:interpretation>
                <emma:interpretation id="interp132" emma:lang="en-IN" emma:confidence="0">
                  <emma:literal>I-or</emma:literal>
                </emma:interpretation>
                <emma:interpretation id="interp133" emma:lang="en-IN" emma:confidence="0">
                  <emma:literal>a-or</emma:literal>
                </emma:interpretation>
                <emma:interpretation id="interp134" emma:lang="en-IN" emma:confidence="0">
                  <emma:literal>A-or</emma:literal>
                </emma:interpretation>
              </emma:one-of>
            </emma:emma>
          </inkml:annotationXML>
          <inkml:trace contextRef="#ctx0" brushRef="#br0" timeOffset="50441.8169">19745 8549 244,'16'-10'562,"-6"4"74,-2-1 35,-3 0 27,3 2-194,-3-2-107,-2 2-75,2 2-29,-2-1-4,-2 1-5,-1 3-44,4-4-64,-4 4-54,3-1-43,-3 1-37,-3 0-24,-1 1-10,0 3 0,-4-1-1,-10 2 6,0 2 12,-6 4 7,2-3 5,-7 1-1,0 3 0,-1-1-4,1 1 1,1 2-1,-4-1-2,7 5-6,-4-5 0,3 3-3,5-2-4,0 3-6,4-5-2,4 3-2,3 0-2,-1-1-3,6-2-1,2-1-1,3 1 2,3 1 1,2-4-1,6 2-2,4 0-19,4-3-39,0-1-91,5 4-157,5-6-130,5 2-198,1-3-186,4-1-77,1-3 37,-5 1 119,-1-1 117,-4 0 190</inkml:trace>
          <inkml:trace contextRef="#ctx0" brushRef="#br0" timeOffset="50714.0112">19678 8787 35,'-18'0'523,"1"-3"99,4 1 51,2-1 21,1 1-116,4 0-202,1 2-173,3 0-88,2-3-41,2 3-1,9-2 6,3 2 4,7 2-4,5-2-8,6 3-9,3-3-22,7 2-21,3-2-81,-2 2-82,4-2-73,-4 0-119,4 0-133,-6 0-135,1 0-27,1-2 26,-3 0 44,1-3 102</inkml:trace>
          <inkml:trace contextRef="#ctx0" brushRef="#br0" timeOffset="51464.5462">20607 8875 366,'-16'2'474,"6"3"36,1-3 15,-3 1-89,8-3-178,-5 1-107,5 2-32,-1-3 7,2 3 21,-1-3 44,4 0 67,0 2 46,7 0 11,-1-2-14,10 2-22,5 1-45,3 1-69,4-4-53,5 3-37,1 2-18,4-5-14,-1 4-8,2-1-7,-2-1-1,-2-2-1,-1 2-3,-1-2-1,-7 1-1,0-1-1,-7 0-3,-1 0-5,-6-1-4,-4 1-4,2-2-15,-3 0-39,-6-1-112,-2-1-136,-6-1-109,-3-2-177,-6 2-194,-1-2-69,-7-2 53,-8-3 105,-5 2 91,-7-2 172</inkml:trace>
          <inkml:trace contextRef="#ctx0" brushRef="#br0" timeOffset="51125.304">20759 8675 320,'16'-9'489,"-3"1"50,0 1 41,-5 0 5,-3 1-100,3 2-39,-3-2-17,-1 1-8,0 2-18,-4-1-56,3 3-112,-2 1-89,-1 0-64,4 0-42,-4 0-23,0 1-12,-4 3-5,3 3-1,-2-4 5,-2 6 1,0 1-1,-1-1 2,-1 3 0,-4-3 1,3 3-1,0-1 1,2 0-1,-6-3-4,4 3 5,0 0-5,-1-3-2,1 0 0,3-1 4,-3-1 1,5-1-2,1 0 0,-1-3 6,-2 1 0,5-3-2,0 0 3,-3 0 0,1 0-2,-1-5 1,-2 2-4,5-4-2,-3 1-3,3-1 4,3-1 1,-3 0 4,8-4 8,0 1 5,2-3 10,1 2 5,2 0 2,1 0 5,2 3-2,-3-3-5,5 5-8,1-1-7,-5 1-8,7 0-10,-3-1-4,1 4-2,2 0-5,2 1-2,-3-1-14,1 3-25,2-2-48,1 3-113,-3 0-137,0 0-115,-1 3-163,-5-3-179,-2 1-62,-5 3 57,-8-2 110,3-1 102,-6 4 167</inkml:trace>
        </inkml:traceGroup>
      </inkml:traceGroup>
      <inkml:traceGroup>
        <inkml:annotationXML>
          <emma:emma xmlns:emma="http://www.w3.org/2003/04/emma" version="1.0">
            <emma:interpretation id="{0F8215C2-4A3F-4189-AA1D-DC6D685D96D4}" emma:medium="tactile" emma:mode="ink">
              <msink:context xmlns:msink="http://schemas.microsoft.com/ink/2010/main" type="line" rotatedBoundingBox="14449,14044 18219,13684 18251,14021 14481,14381"/>
            </emma:interpretation>
          </emma:emma>
        </inkml:annotationXML>
        <inkml:traceGroup>
          <inkml:annotationXML>
            <emma:emma xmlns:emma="http://www.w3.org/2003/04/emma" version="1.0">
              <emma:interpretation id="{8365155C-80A2-45B4-B6C6-7F781BC65221}" emma:medium="tactile" emma:mode="ink">
                <msink:context xmlns:msink="http://schemas.microsoft.com/ink/2010/main" type="inkWord" rotatedBoundingBox="17986,13876 18235,13852 18249,13997 18000,14021"/>
              </emma:interpretation>
              <emma:one-of disjunction-type="recognition" id="oneOf27">
                <emma:interpretation id="interp135" emma:lang="en-IN" emma:confidence="0">
                  <emma:literal>&gt;</emma:literal>
                </emma:interpretation>
                <emma:interpretation id="interp136" emma:lang="en-IN" emma:confidence="0">
                  <emma:literal>,</emma:literal>
                </emma:interpretation>
                <emma:interpretation id="interp137" emma:lang="en-IN" emma:confidence="0">
                  <emma:literal>.</emma:literal>
                </emma:interpretation>
                <emma:interpretation id="interp138" emma:lang="en-IN" emma:confidence="0">
                  <emma:literal>'</emma:literal>
                </emma:interpretation>
                <emma:interpretation id="interp139" emma:lang="en-IN" emma:confidence="0">
                  <emma:literal>&lt;</emma:literal>
                </emma:interpretation>
              </emma:one-of>
            </emma:emma>
          </inkml:annotationXML>
          <inkml:trace contextRef="#ctx0" brushRef="#br0" timeOffset="49623.2372">16556 8964 413,'5'0'771,"3"-3"100,-5 0 49,-3 2 28,1-3-244,4 3-304,-2 1-166,-3-2-84,4-2-43,-3 4-25,-1 0-19,0 0-20,0 0-16,0 4-15,5-2-5,2 4 2,1 0 1,-7 1-2,2 2-1,-3 0-1,-3 0-1,-5 3-1,0-1-4,-6-1-1,-4 2 1,-1-1-2,-2-2-2,-5 1-18,4-2-34,-2 0-92,1-1-140,4-3-94,5 1-141,2-1-152,4-1-125,8-3 7,7 0 91,2-3 74,9 2 130</inkml:trace>
        </inkml:traceGroup>
        <inkml:traceGroup>
          <inkml:annotationXML>
            <emma:emma xmlns:emma="http://www.w3.org/2003/04/emma" version="1.0">
              <emma:interpretation id="{B0A45C7C-3A7F-4D1A-A430-CF633D5F551E}" emma:medium="tactile" emma:mode="ink">
                <msink:context xmlns:msink="http://schemas.microsoft.com/ink/2010/main" type="inkWord" rotatedBoundingBox="16759,13823 17098,13791 17099,13806 16760,13838"/>
              </emma:interpretation>
              <emma:one-of disjunction-type="recognition" id="oneOf28">
                <emma:interpretation id="interp140" emma:lang="en-IN" emma:confidence="0">
                  <emma:literal>_</emma:literal>
                </emma:interpretation>
                <emma:interpretation id="interp141" emma:lang="en-IN" emma:confidence="0">
                  <emma:literal>-</emma:literal>
                </emma:interpretation>
                <emma:interpretation id="interp142" emma:lang="en-IN" emma:confidence="0">
                  <emma:literal>.</emma:literal>
                </emma:interpretation>
                <emma:interpretation id="interp143" emma:lang="en-IN" emma:confidence="0">
                  <emma:literal>~</emma:literal>
                </emma:interpretation>
                <emma:interpretation id="interp144" emma:lang="en-IN" emma:confidence="0">
                  <emma:literal>,</emma:literal>
                </emma:interpretation>
              </emma:one-of>
            </emma:emma>
          </inkml:annotationXML>
          <inkml:trace contextRef="#ctx0" brushRef="#br0" timeOffset="58297.9936">15470 8888 133,'-28'10'261,"-4"-5"-53,-17-1-97,-14-1-140,-14-1-156,-14 1-66</inkml:trace>
        </inkml:traceGroup>
        <inkml:traceGroup>
          <inkml:annotationXML>
            <emma:emma xmlns:emma="http://www.w3.org/2003/04/emma" version="1.0">
              <emma:interpretation id="{A394BB19-09EC-49E4-AFE5-25A50049370A}" emma:medium="tactile" emma:mode="ink">
                <msink:context xmlns:msink="http://schemas.microsoft.com/ink/2010/main" type="inkWord" rotatedBoundingBox="14465,14210 15769,14085 15786,14257 14481,14381"/>
              </emma:interpretation>
              <emma:one-of disjunction-type="recognition" id="oneOf29">
                <emma:interpretation id="interp145" emma:lang="en-IN" emma:confidence="0">
                  <emma:literal>p</emma:literal>
                </emma:interpretation>
                <emma:interpretation id="interp146" emma:lang="en-IN" emma:confidence="0">
                  <emma:literal>B</emma:literal>
                </emma:interpretation>
                <emma:interpretation id="interp147" emma:lang="en-IN" emma:confidence="0">
                  <emma:literal>E</emma:literal>
                </emma:interpretation>
                <emma:interpretation id="interp148" emma:lang="en-IN" emma:confidence="0">
                  <emma:literal>_</emma:literal>
                </emma:interpretation>
                <emma:interpretation id="interp149" emma:lang="en-IN" emma:confidence="0">
                  <emma:literal>P</emma:literal>
                </emma:interpretation>
              </emma:one-of>
            </emma:emma>
          </inkml:annotationXML>
          <inkml:trace contextRef="#ctx0" brushRef="#br0" timeOffset="55468.3848">12936 9306 308,'-11'0'487,"5"0"45,-2 0 24,-4 0-46,8-4-183,-4 4-91,3 0 3,0 0 35,2 0 31,-2 0 19,2 0-7,1 0-33,-1 0-76,1 0-72,2 0-56,0 0-34,0-3-26,0 3-13,0 0-4,2 0-8,1 3-1,-1-3 8,6 0 8,8 0 4,10 0 6,12 0 5,7 0 2,8 0-4,9 0-6,6 0-3,4 0-2,-1 0-7,-2 0-1,-4 4 1,-8-4-2,-6 1-1,-6-1-2,-10 3 3,-1-3-1,-9 0-2,-4 0 2,-8 3 2,0-3 2,-2 0 1,-3 0 2,-6 0 4,-2 0-2,-5 1-1,-3-1-1,-5 0-5,-4 0-2,-8 0-4,0 4-3,-1-4-20,-8 2-40,-1-2-85,-7 0-98,-3 0-76,-1 1-46,-2-1-12,-2 0 0,-4 4 39,2-4 57,-2 1 44,6 2 24,1-3 25,2 0 28,10 3 40,1-3 39,5 1 29,5 2 25,3-3 11,4 0 10,4 0 9,3 0 3,-1 2 6,3-2 10,6 0 16,-4 0 16,4 0 21,-1 0 25,3 0 24,0 0 14,0 0 7,5 2-2,1-2 9,4 4 19,3-4 35,8 1 52,8-1 38,6 0 28,10 0 3,3 0-22,13 3-43,0-3-56,5 0-48,3-3-34,3 3-21,0 0-10,3 0-10,-2 0-9,-3 0-3,-1 0-5,-6 0-8,-4 0-6,-4 0-3,-10 0-6,-7 3-2,-4-3-3,-12 0 2,2 0 4,-9 0 3,-2 0 6,-2 0-2,-3 0 2,0 0-2,-3 0-10,-1 0-5,1 0-10,-5 0-5,3 0-4,-1 0-5,-2 0-4,3 0-3,-3 0-18,-3 0-38,-2-3-90,-3 3-189,-5 0-197,-9 0-268,-12-1-141,-11-3-46,-8 4 44,-12-4 167,-11 0 182</inkml:trace>
        </inkml:traceGroup>
      </inkml:traceGroup>
    </inkml:traceGroup>
    <inkml:traceGroup>
      <inkml:annotationXML>
        <emma:emma xmlns:emma="http://www.w3.org/2003/04/emma" version="1.0">
          <emma:interpretation id="{65EEB30D-4377-4246-975F-92F267EEB6A2}" emma:medium="tactile" emma:mode="ink">
            <msink:context xmlns:msink="http://schemas.microsoft.com/ink/2010/main" type="paragraph" rotatedBoundingBox="3383,14891 24869,15259 24858,15918 3372,15549" alignmentLevel="2"/>
          </emma:interpretation>
        </emma:emma>
      </inkml:annotationXML>
      <inkml:traceGroup>
        <inkml:annotationXML>
          <emma:emma xmlns:emma="http://www.w3.org/2003/04/emma" version="1.0">
            <emma:interpretation id="{937FB1B0-6AB8-4B9A-BE3C-9764C60E89B7}" emma:medium="tactile" emma:mode="ink">
              <msink:context xmlns:msink="http://schemas.microsoft.com/ink/2010/main" type="line" rotatedBoundingBox="3383,14891 24869,15259 24858,15918 3372,15549"/>
            </emma:interpretation>
          </emma:emma>
        </inkml:annotationXML>
        <inkml:traceGroup>
          <inkml:annotationXML>
            <emma:emma xmlns:emma="http://www.w3.org/2003/04/emma" version="1.0">
              <emma:interpretation id="{1A896F06-13C3-4ACD-AABF-DBA137B6A7F8}" emma:medium="tactile" emma:mode="ink">
                <msink:context xmlns:msink="http://schemas.microsoft.com/ink/2010/main" type="inkWord" rotatedBoundingBox="3380,15082 4642,15104 4634,15571 3372,15549"/>
              </emma:interpretation>
              <emma:one-of disjunction-type="recognition" id="oneOf30">
                <emma:interpretation id="interp150" emma:lang="en-IN" emma:confidence="0">
                  <emma:literal>+</emma:literal>
                </emma:interpretation>
                <emma:interpretation id="interp151" emma:lang="en-IN" emma:confidence="0">
                  <emma:literal>y</emma:literal>
                </emma:interpretation>
                <emma:interpretation id="interp152" emma:lang="en-IN" emma:confidence="0">
                  <emma:literal>¥</emma:literal>
                </emma:interpretation>
                <emma:interpretation id="interp153" emma:lang="en-IN" emma:confidence="0">
                  <emma:literal>A</emma:literal>
                </emma:interpretation>
                <emma:interpretation id="interp154" emma:lang="en-IN" emma:confidence="0">
                  <emma:literal>f</emma:literal>
                </emma:interpretation>
              </emma:one-of>
            </emma:emma>
          </inkml:annotationXML>
          <inkml:trace contextRef="#ctx0" brushRef="#br0" timeOffset="59162.607">1926 10292 423,'-26'3'494,"2"-3"37,1 1 18,3-1-104,2 0-177,2 0-79,-10 0 165,15 0-148,6 0 13,0 0-6,2 0-24,3 0-41,3 0-21,7 3-13,9-3-10,7 0-4,9 2-6,12-2-8,12 3-25,7-3-30,3 0-20,3 2-73,2 0-111,-5 1-81,1-1-105,-5 0-152,-1 1-181,-5-1-32,-1 1 56,-15 1 53,-4-3 88</inkml:trace>
          <inkml:trace contextRef="#ctx0" brushRef="#br0" timeOffset="59367.7529">2189 10485 268,'-40'5'584,"-2"1"67,8-2 37,2-3 15,6 2-245,6 1-189,5-4-133,4 0-70,1 3-30,10-3-13,0 0-12,10 0-2,6 0-2,10 0-4,7 2-48,9-2-54,8 0-40,1 0-91,5 3-128,2-6-151,-2 3-57,-1-2 0,-4 2 13,4-3 71,-6 3 124</inkml:trace>
          <inkml:trace contextRef="#ctx0" brushRef="#br0" timeOffset="59687.991">2707 10214 265,'-8'-7'525,"3"4"52,0-2 26,-1 2 3,4 2-249,2-2-153,0 1-94,2 2-47,4 0-22,1 0 10,7 2 69,5 2 50,5 2 40,5 3 24,2 3 18,-1-2-12,2 8-63,-1-1-39,-2 0-37,-7 2-22,-1 1-15,-5 2-14,-6 0-5,-4 1-15,-12-3-8,-1 3-11,-12-2-4,-7 2-7,-9-1-34,-11-2-121,-9 1-118,-4-1-119,-9-1-183,-2 1-179,-3-3-66,1-6 67,2 0 92,2 1 104</inkml:trace>
        </inkml:traceGroup>
        <inkml:traceGroup>
          <inkml:annotationXML>
            <emma:emma xmlns:emma="http://www.w3.org/2003/04/emma" version="1.0">
              <emma:interpretation id="{68FCFE99-538C-4F4A-8ED3-1C96F619236C}" emma:medium="tactile" emma:mode="ink">
                <msink:context xmlns:msink="http://schemas.microsoft.com/ink/2010/main" type="inkWord" rotatedBoundingBox="6768,14949 7557,14962 7549,15450 6759,15437"/>
              </emma:interpretation>
              <emma:one-of disjunction-type="recognition" id="oneOf31">
                <emma:interpretation id="interp155" emma:lang="en-IN" emma:confidence="0">
                  <emma:literal>Is</emma:literal>
                </emma:interpretation>
                <emma:interpretation id="interp156" emma:lang="en-IN" emma:confidence="0">
                  <emma:literal>is</emma:literal>
                </emma:interpretation>
                <emma:interpretation id="interp157" emma:lang="en-IN" emma:confidence="0">
                  <emma:literal>to</emma:literal>
                </emma:interpretation>
                <emma:interpretation id="interp158" emma:lang="en-IN" emma:confidence="0">
                  <emma:literal>13</emma:literal>
                </emma:interpretation>
                <emma:interpretation id="interp159" emma:lang="en-IN" emma:confidence="0">
                  <emma:literal>Ps</emma:literal>
                </emma:interpretation>
              </emma:one-of>
            </emma:emma>
          </inkml:annotationXML>
          <inkml:trace contextRef="#ctx0" brushRef="#br0" timeOffset="60418.6578">5232 10091 340,'0'-6'490,"0"-1"38,2 0 24,-2 0-23,0 2-132,-2 1-21,2-1 4,0 3 15,0 0 7,0-1-24,0 2-81,0 1-105,0 0-72,0 0-55,0 0-34,0 1-18,0 6-6,-5 0-1,2 4 1,-2 4 7,-1 0 0,0 4 4,-2 4-6,-4-4-1,6 2-4,-1 1 0,-1-1 0,2 1-6,0 1 3,4-6-2,-3 2 0,-1 0 0,4 0-2,2-4-28,0 1-99,-3-1-148,0-2-103,3-1-160,0-2-166,3-1-115,0-5 26,2 0 104,3 0 84,2-1 148</inkml:trace>
          <inkml:trace contextRef="#ctx0" brushRef="#br0" timeOffset="60811.9776">5380 10385 98,'-11'-1'452,"-2"1"52,3-4 28,-3 3 23,5 1-149,-3 0-120,5-3-50,-1 3-6,2 0-2,1-3-10,0 3-23,4 0-50,0 0-47,0 0-43,12 0-25,0 0-12,9 3-9,7-3-4,8 0 1,8 3 0,2-2-3,9 3-3,-2 0 3,0 0 6,0 3-4,-7-2-4,-2 2 0,-6-1 3,-6 2-4,-6-1 2,-5 0 15,-9 1 18,-10 0 29,-4-1 26,-9 2 25,-10-2 13,-4 0 4,-9 0 1,-4 1-16,-6-4-15,-2 0-14,-1 1-12,1-2-10,-1 1-13,1 1-9,5-3-10,8 0-8,2-2-8,6 3-5,4-3-6,3 0-20,5-3-59,0 3-130,5-2-123,0 0-100,5 0-167,6-1-159,5 0-64,5-1 65,0 2 89,10-1 85,1-1 155</inkml:trace>
        </inkml:traceGroup>
        <inkml:traceGroup>
          <inkml:annotationXML>
            <emma:emma xmlns:emma="http://www.w3.org/2003/04/emma" version="1.0">
              <emma:interpretation id="{7A146855-EF6F-43E4-892D-5FF287E172C5}" emma:medium="tactile" emma:mode="ink">
                <msink:context xmlns:msink="http://schemas.microsoft.com/ink/2010/main" type="inkWord" rotatedBoundingBox="8082,15195 10611,15239 10606,15493 8077,15449"/>
              </emma:interpretation>
              <emma:one-of disjunction-type="recognition" id="oneOf32">
                <emma:interpretation id="interp160" emma:lang="en-IN" emma:confidence="0">
                  <emma:literal>-a</emma:literal>
                </emma:interpretation>
                <emma:interpretation id="interp161" emma:lang="en-IN" emma:confidence="0">
                  <emma:literal>-an</emma:literal>
                </emma:interpretation>
                <emma:interpretation id="interp162" emma:lang="en-IN" emma:confidence="0">
                  <emma:literal>ca</emma:literal>
                </emma:interpretation>
                <emma:interpretation id="interp163" emma:lang="en-IN" emma:confidence="0">
                  <emma:literal>Ya</emma:literal>
                </emma:interpretation>
                <emma:interpretation id="interp164" emma:lang="en-IN" emma:confidence="0">
                  <emma:literal>Ja</emma:literal>
                </emma:interpretation>
              </emma:one-of>
            </emma:emma>
          </inkml:annotationXML>
          <inkml:trace contextRef="#ctx0" brushRef="#br0" timeOffset="61870.9727">8165 10380 276,'24'-7'507,"-1"2"49,-4-2 22,-5-1-7,-3 1-223,-3 0-74,0 2 13,-3 2 20,0-1 21,-2 0 11,-3 4-15,0-3-72,-6 1-97,-1 4-65,-12 1-45,-3-2-23,-10 6-10,-4 1 0,-9 0-1,-3 6-2,-5-3 2,2 1 0,3 1-4,-5 1-1,6-2-2,7 1 1,3-2-5,7 1-1,1 0-2,8-2 2,5-1-1,8 1-1,7-2 3,2-5 5,7 3 2,11 0 1,4-4-1,7 0 0,7-2-2,2 0-1,6-2-3,-5 0-2,6-4 2,-4 2 1,5-1 0,-3-3 1,-3 0 1,0 0 4,-2-2 3,-5-1 10,-1 6 11,-4-6 13,-5 3 14,-3 1 12,-7 0 10,-2-1 3,-6 4-1,2-1-4,-1 1-11,-3 1-12,-2 1-13,1 0-13,0 0-11,-3 2-14,0 0-5,-3 2-3,-2 0-2,1 3-1,-8 2 3,3-1 4,-3 4 2,4-3-3,2 3 0,-2 1 0,2-3 0,6 6-1,6-2-1,2-1 2,2-3 0,6 4 0,5-3 0,4 1-11,6-1-24,2-2-40,6-2-88,-1 2-148,9-2-117,6-2-172,-2 1-177,5-4-96,2 1 14,1-1 114,4 0 95,-4-1 171</inkml:trace>
          <inkml:trace contextRef="#ctx0" brushRef="#br0" timeOffset="61326.4699">6567 10492 302,'-5'0'484,"-3"-2"40,-3 1 24,1 1-38,-1-4-167,5 4-55,-2-1 8,0 1 15,3-3 21,-6 0 17,6 3-21,-3-1-57,3 1-70,0 0-48,2 0-36,0-3-33,1 3-25,-1 0-19,3 0-14,0 0-11,0 0-9,0 0-4,3 0-2,-1 0-1,4 0 1,4 0 3,7 0 2,7 0 2,7-3 3,14 3-3,1 0 1,3 0-1,5 0-2,1 0-1,-4 0 0,4 0-1,-9 3 2,-1-3-1,-5 0 3,-6 0-1,-2 3 1,-10-3 3,-1 0 7,-8 0 12,0 0 7,-2 0 8,-3 0 7,-3 0 2,0 0-7,-2 0-8,-1 0-8,-2 0-9,3 0-8,0 0-7,-3 0-5,0 0-5,-3 0-13,0 0-34,1 0-72,2 0-146,-3 0-121,6 0-158,-3-3-178,0 3-127,2-3-14,4 2 103,0 1 99,6-4 146</inkml:trace>
        </inkml:traceGroup>
        <inkml:traceGroup>
          <inkml:annotationXML>
            <emma:emma xmlns:emma="http://www.w3.org/2003/04/emma" version="1.0">
              <emma:interpretation id="{AD05DAA9-6D68-4827-A386-AAC48719F406}" emma:medium="tactile" emma:mode="ink">
                <msink:context xmlns:msink="http://schemas.microsoft.com/ink/2010/main" type="inkWord" rotatedBoundingBox="11654,15204 12834,15224 12827,15636 11647,15616"/>
              </emma:interpretation>
              <emma:one-of disjunction-type="recognition" id="oneOf33">
                <emma:interpretation id="interp165" emma:lang="en-IN" emma:confidence="0">
                  <emma:literal>is</emma:literal>
                </emma:interpretation>
                <emma:interpretation id="interp166" emma:lang="en-IN" emma:confidence="0">
                  <emma:literal>"'s</emma:literal>
                </emma:interpretation>
                <emma:interpretation id="interp167" emma:lang="en-IN" emma:confidence="0">
                  <emma:literal>I's</emma:literal>
                </emma:interpretation>
                <emma:interpretation id="interp168" emma:lang="en-IN" emma:confidence="0">
                  <emma:literal>sis</emma:literal>
                </emma:interpretation>
                <emma:interpretation id="interp169" emma:lang="en-IN" emma:confidence="0">
                  <emma:literal>"s</emma:literal>
                </emma:interpretation>
              </emma:one-of>
            </emma:emma>
          </inkml:annotationXML>
          <inkml:trace contextRef="#ctx0" brushRef="#br0" timeOffset="62157.1908">10207 10427 462,'8'-10'720,"-3"4"79,-3-1 43,-2 0-9,3 1-233,0 0-250,-3 5-133,2-4-72,-2 5-39,0-3-21,0 6-27,0-3-16,0 5-10,0 2 0,0 1 6,-2 1 1,-1 0-1,0 6-5,-2-3-6,3-1-8,-4 0-9,1 1-4,0 2-6,-3-5-3,0 3-11,0-2-56,-5-4-138,1 1-111,-1 1-171,-8-7-196,3 2-132,-3-3-22,1 0 99,-1-3 90,6-1 161</inkml:trace>
          <inkml:trace contextRef="#ctx0" brushRef="#br0" timeOffset="62308.2983">10401 10327 221,'-3'-4'476,"-6"-1"39,-3 2 6,0-1-16,2 1-301,4 1-218,1 0-157,5 2-133,5-3-108,3 3-31,4 0 15,12 3 56</inkml:trace>
          <inkml:trace contextRef="#ctx0" brushRef="#br0" timeOffset="62710.652">11196 10395 282,'4'-3'505,"0"3"50,-11-1 39,-1-2 30,2-1-137,-7 0-76,-1 3-44,-4-2-21,3 0-23,-9 3-56,2-1-94,-5 1-67,-1 1-43,3 2-22,-7 1-18,6 4-7,3-4-4,3 5-4,0 1-1,6-1-3,6 3-2,5 0-1,6-1 1,7 4-1,2-4-2,12 4 1,-1-3-2,3 3 1,2-2 1,1 2-2,0-3 5,-6 4-1,2-2 0,-4-2-3,-2 0 0,-4-1 2,-2-2-2,-5 2 3,-5-4 20,-6 3 14,-2-2 17,-6-1 14,-4 1 15,-6-4 9,-4 0-4,-7 3-3,-2-3-7,-5-1-7,1-2-10,-4 2-14,0 0-8,-1-3-13,0 0-8,-2 0-12,2 0-14,4 0-32,-3 0-69,4-3-156,6 0-142,5 2-200,-1-6-214,7 3-88,2-3 3,-5-2 124,3 2 124,7-2 192</inkml:trace>
        </inkml:traceGroup>
        <inkml:traceGroup>
          <inkml:annotationXML>
            <emma:emma xmlns:emma="http://www.w3.org/2003/04/emma" version="1.0">
              <emma:interpretation id="{3D20D1E1-5957-49FF-8FFC-860D7EAD178D}" emma:medium="tactile" emma:mode="ink">
                <msink:context xmlns:msink="http://schemas.microsoft.com/ink/2010/main" type="inkWord" rotatedBoundingBox="14397,15188 24868,15367 24858,15897 14388,15717"/>
              </emma:interpretation>
              <emma:one-of disjunction-type="recognition" id="oneOf34">
                <emma:interpretation id="interp170" emma:lang="en-IN" emma:confidence="0">
                  <emma:literal>divisibleness.</emma:literal>
                </emma:interpretation>
                <emma:interpretation id="interp171" emma:lang="en-IN" emma:confidence="0">
                  <emma:literal>tivisissesy m.</emma:literal>
                </emma:interpretation>
                <emma:interpretation id="interp172" emma:lang="en-IN" emma:confidence="0">
                  <emma:literal>divisible sym.</emma:literal>
                </emma:interpretation>
                <emma:interpretation id="interp173" emma:lang="en-IN" emma:confidence="0">
                  <emma:literal>teivisissesy m.</emma:literal>
                </emma:interpretation>
                <emma:interpretation id="interp174" emma:lang="en-IN" emma:confidence="0">
                  <emma:literal>airs-sombre sym.</emma:literal>
                </emma:interpretation>
              </emma:one-of>
            </emma:emma>
          </inkml:annotationXML>
          <inkml:trace contextRef="#ctx0" brushRef="#br0" timeOffset="64247.9828">14488 10492 65,'8'0'453,"-2"0"66,-6 0 49,2 0 54,1-2-96,-1 2-116,-2-1-71,0 1-49,0 0-38,3 1-47,0 1-48,-1 2-26,1 0-13,-2 4-5,3 0 7,1 1 3,-2 1-11,-2 3-35,3 0-25,-4 1-8,0 2-15,0-2-14,-4 1-1,4-3-1,-1 2-4,-2-3-3,3 1 2,-2-4 2,2 3-6,-3-4 3,3-3 9,0 0 22,0 0 21,0-1 23,0-2 12,3-2 7,-1 1-8,6-7-16,3 3-26,2-3-21,7-2-14,0-2-9,9-1-6,3-2 1,0 0-2,8-1 2,-5-1-4,-1 2 1,3 1 0,-7 0-5,-4 3-3,0 0-22,-6 1-42,1 2-83,-5-1-142,-6 2-106,3 3-126,0-4-141,-5 6-133,0-3-15,3 0 91,-5 2 82,7 1 117</inkml:trace>
          <inkml:trace contextRef="#ctx0" brushRef="#br0" timeOffset="64494.1943">15251 10471 300,'12'-1'500,"-7"-3"52,-1 1 51,0 2 33,-3-2-108,-1 2-65,3 1-41,1-3-22,-4 3-36,0 0-79,0 0-103,-4 0-74,1 3-41,-2 1-20,1 0-7,-1 4 1,-2-1-1,1 2 3,-1 1-7,3 1-8,0-2-8,0 3-6,2 0-7,-1-1 0,0 1-5,-2 0-3,3 0 0,-6-3-2,0 0-11,-3 0-51,1-3-129,-3-1-127,4 0-120,-6 0-174,3-5-148,-6 2-69,2-4 68,-2 0 97,5-6 102,4 3 165</inkml:trace>
          <inkml:trace contextRef="#ctx0" brushRef="#br0" timeOffset="64642.3">15336 10407 95,'17'-10'491,"-6"1"63,-6 0 31,-1 2 14,1-4-162,-5 4-184,5 3-143,-5 0-83,3 0-50,0 1-83,-3-1-119,2 3-119,3 1-112,1-3-50,4 6-14,3-3 46,3 1 103</inkml:trace>
          <inkml:trace contextRef="#ctx0" brushRef="#br0" timeOffset="65050.6404">15805 10407 243,'8'1'483,"3"-1"55,-6 0 44,0 0 16,-2 0-117,-1-1-67,-2 1-41,-2 0-20,-1 0-26,0 0-48,-2 0-85,-3 0-75,-2 0-45,-6 1-36,2 2-18,-1 2-5,-2-4-6,1 5-5,1 0-4,-1 1 4,3 1-3,4-1-2,2 1-5,2-1 5,5 4-1,5 1 1,3-4-1,5 3 2,6-3 6,-1 3-2,3-2-2,0 0 0,1 2 1,-1 0-1,3-3 1,-3 3-2,-7-4 0,4 1 2,-4 0-1,-1 0-3,-6-1 1,-4-2 0,2 3 0,-5-4 1,-5 1 1,2 0 6,-7-3-1,-6 2 1,-2 1 10,-4-2 8,-2-1 3,-2 0 0,-3 1 5,0-3-3,-4 1-6,2 2-11,2-3-7,2 1-6,0-1-6,1 0-12,0 0-48,6 0-116,-1 0-103,3 0-70,2-1-105,3 1-120,8-4-74,4 1-6,2-1 42,12-1 38,7 0 90,5-2 120</inkml:trace>
          <inkml:trace contextRef="#ctx0" brushRef="#br0" timeOffset="65287.8651">16155 10516 33,'29'-8'447,"-9"1"73,-2 2 71,-2-1 85,-6 1-39,-2 4-120,0-5-76,-3 5-54,-1 1-66,-4 0-78,0 0-96,0 1-64,-1 2-35,-6 5-16,3-5-4,-4 5-3,6 0-5,-1 0-2,0 1-3,1-2-6,2 2 0,2 1-4,-2-5-1,3 2-4,0 2-2,-3-6-4,0 4-76,0-3-128,0 1-93,0-3-164,-6-2-175,1-2-139,-3-2-1,0 3 89,1-5 74,1 1 149</inkml:trace>
          <inkml:trace contextRef="#ctx0" brushRef="#br0" timeOffset="65452.9717">16331 10411 187,'5'-10'479,"-3"1"46,1 2 24,-3 1 14,5-1-220,-5 3-144,3-3-80,-2 3-45,3 0-25,0 1-14,-4 0-22,7 2-24,-1 1-29,6 0-86,0-4-118,4 4-125,-1 0-101,1 4-42,0-4-10,-2 1 67,2 2 111</inkml:trace>
          <inkml:trace contextRef="#ctx0" brushRef="#br0" timeOffset="65890.3336">16739 10376 372,'6'-3'473,"-4"3"40,3 0 24,-2 0-101,0 0-154,-1 0-104,1 0-64,0 0-37,-3 3-17,2 0 30,-2 2 13,0-1 51,0 3 34,0-1 28,0 4 30,-2-1-26,-4 3-14,1-4-55,-3 4-36,6-1-27,-6 3-30,3-2-20,-1-4-13,1 3-5,2-3-4,-2-1-1,3 2-4,-1-5 2,3 1 18,0-1 18,0-1 23,0 0 20,3-3 10,4 0 0,4-3-16,5 0-22,5 2-22,1-4-20,4 1-7,5 1-3,-3-2-3,-2 3 1,0 0 0,-2-1 0,0 0-2,-6 3 2,-1 3-5,1-3-1,-2 5 0,-3-1 3,-2 2 1,-5 0-2,2 1 9,-3 0-1,2-1 0,-6 1 0,-1 4 1,0-4-2,0 1-5,-5-1 0,2 1-1,2-4-2,-4 3-2,-2-3-3,3 0 4,-4 0-3,3-2-1,-3 1-4,-2-1-28,-3 0-54,-6-2-137,1-2-131,-2 2-106,5-2-161,-6-1-137,2-2-69,6 0 68,7-1 92,3 0 92,7-1 151</inkml:trace>
          <inkml:trace contextRef="#ctx0" brushRef="#br0" timeOffset="63728.5042">13400 10458 114,'13'-7'463,"-7"0"55,1-1 38,-6 4 48,6-3-120,-6 2-83,-1 1-34,5 1-11,-2 1-7,1 2-32,-4-3-67,1 3-87,-1 0-67,0 3-43,3 2-18,-1 2-7,-2 2 5,-2 3 3,-1-1 3,2 4-2,-6-1-10,2 2-5,4 1-9,-7 1-5,1-2-2,2 0-3,4-1 1,-7 3-1,3-5 0,-1 2-5,1-4 1,0-2-1,0 3 1,2-5-1,0-2 4,-2-1 1,5 0 5,0-1 3,-2-2 2,2-1 0,0 0 1,0-1-1,-3-5-4,0 1-4,3-2-3,0-3 0,0 1-2,-2-3 0,-1 2 0,-5-2 0,-5 1 0,0 1 4,-7-1 4,-8 3 6,-4-1 5,-3 1 5,-5 4 1,-4-2 1,1 2-3,1 2-6,1-1-3,4 3-7,2 3-3,1-1-1,5 1-3,0 1-3,10 3 2,-2-1-1,8 1 1,2 4 0,6-3-2,8 3 6,2 0 1,10-2 0,5 1 1,6-1 1,8-2 0,7 0-2,6-3-3,4 3 0,7-2-2,1 0 0,1-1 1,2-3 0,-2 2-2,-4-3 0,2-3 2,-4 2 0,-2-3-2,-3-1 2,-1-2 0,-3 0 2,-5-2 0,-3-1 2,-3 1 1,-8 1 2,-2-3 6,-7 5 10,-1-3 22,-3 0 14,-5 2 5,-1 4 5,-1-2 6,-4-1-7,1 5-20,-1-4-15,1 5-13,0-2-5,-3 2-13,-3 2-3,0-2-6,-2 5 1,0 2 3,-3 0 3,0-1 0,0 5 0,1-2-1,-4 0 0,3 0-2,0 1 1,3-1 0,-3 0 0,2 0 8,0-2-6,1-2-1,0 1-24,-3 1-41,5-4-81,1 2-154,-1-1-121,3-4-175,0 0-177,0 0-103,-2-1 3,2-7 113,2 2 100,3 1 165</inkml:trace>
          <inkml:trace contextRef="#ctx0" brushRef="#br0" timeOffset="63883.6145">14082 10452 224,'8'-8'490,"-8"3"42,0 0 23,-2-2 17,-1 3-254,0-2-153,1 5-90,-1-2-54,3 1-58,3 2-93,2 0-88,0 0-79,3 2-95,0 1-69,2-2-8,2 5 54,8-2 74</inkml:trace>
          <inkml:trace contextRef="#ctx0" brushRef="#br0" timeOffset="66150.613">17413 10462 366,'17'-7'501,"-1"3"49,-3-3 35,-3 2-19,1 0-120,-5 3-46,2-1-26,-3 1-24,-2 2-26,1-2-51,-3 4-73,-1 0-60,0 3-35,0 0-14,-1 0 2,-3 6 4,0-4-18,0 5-13,-4-1-12,4 1-8,-1-1-12,0 1-11,2 0-6,1 0-6,-4-1-5,4 1-5,-4-4-1,1 3-1,3-3-5,-6 3-38,3-7-118,-6 4-149,8-5-135,-3 1-191,-2 0-186,3-4-59,-7 1 64,8-1 123,0-1 118,11 1 187</inkml:trace>
          <inkml:trace contextRef="#ctx0" brushRef="#br0" timeOffset="66517.9204">17660 10634 81,'14'0'389,"-1"-2"42,0 2 29,1-3 12,5 2-130,-1-2-115,5 2-53,4-3-15,3 2 7,1 1 6,6-4 20,-2 2 51,5-1 42,-1 0 7,2 1-16,-1-2-27,5-2-36,-1 0-62,5 0-55,0-4-30,0 5-3,-2-4 4,-6 4 19,-4-1 10,-9-2 14,-7 2 2,-4 2-14,-9-2-11,-8 3-26,-8 0-22,-6-2-16,-12 5-11,-8-3-6,-7 4-3,-4 0 0,-3 4-2,-2-1 2,7 2-3,-2 2 2,6 0-2,4 2 0,3 0 3,6 1-2,10 2 0,10-2-1,6 4 2,4-2 2,11 1-3,9-1 1,10 0-2,-1-2 0,6 0-20,7-1-43,6-2-92,2 0-154,6-2-130,-1-1-208,-1 0-183,-2-4-65,3 0 35,2 0 127,-5 0 115,9-3 200</inkml:trace>
          <inkml:trace contextRef="#ctx0" brushRef="#br0" timeOffset="66976.3083">19830 10471 296,'-4'-12'536,"2"4"53,-5-3 27,3 3 17,0 1-197,0 2-103,2 1-48,-1-1-29,0 2-21,1 2-31,-6 1-51,3 1-58,-6 2-42,-2 3-20,0 0-6,-3 0-2,2 1 0,1 1-8,-3 3-2,3-4-2,3 2-4,-1 1-2,3-2-2,0-1-1,3-2-2,1 2 4,4-2 3,0-1 2,4-1 21,4 2 18,5-1 8,5-1 5,9 0 2,0 1-2,6-2-20,2 1-17,3 1-7,2-1-9,1-1-7,-5 1-3,1 1 0,-5-1-3,-3 2 0,-3 2 1,-2-2 6,-6 2 3,-5 0 0,-1 4-1,-4-4-1,-4 1 2,-3 0 0,-2 1-2,-6-2 2,-2-3 3,-1 3 5,-3-2-3,-8 0-1,-3-3-1,-1 0-2,-4 1-8,1-2-15,-9 2-57,4-3-124,-1-3-109,8 3-108,1-1-148,1-2-155,6 1-64,8-3 59,-1 3 80,11-3 87,5 1 142</inkml:trace>
          <inkml:trace contextRef="#ctx0" brushRef="#br0" timeOffset="67216.5227">20462 10511 122,'23'-3'476,"-10"-4"60,0 3 38,-5-1 35,0 2-165,-4-1-146,0 3-95,-1 1-48,-3 0-31,-3 0-4,-1 1 20,3 3 28,-4-1 13,-3 5 3,0 0 0,3-3-16,-1 5-50,6-1-47,0 3-31,6-1-13,1-3-9,7 4-10,-1 4-3,5-6-4,-1 2-1,1 0-39,6 0-104,-6-3-95,2 0-82,-2-2-143,-2 0-137,-5-3-101,-1-1 26,-7 1 55,-1-4 63,3 0 130</inkml:trace>
          <inkml:trace contextRef="#ctx0" brushRef="#br0" timeOffset="67587.8608">20779 10639 133,'6'-7'459,"-3"3"47,2 1 31,0-2 29,-2 2-161,2-1-77,1 3 19,-4-2 31,3-1 27,-2 4 7,0-4-21,-3 4-70,0-1-100,0 1-74,0 0-54,2 0-36,-2 0-20,0 1-13,0 3 3,-2 0 3,-1 4 6,0-1 10,-2 1 5,-3 4 8,0-3-4,-2 3-2,-3 0-2,0 3-2,-3-4-7,2 4-2,-5 0-5,1-4-7,-3 2-6,4 2-1,-3-3-5,-2-3-2,6 5-2,-5-2 1,7-4 0,-3 3-2,1 0 2,4-3 0,-1 0-3,0-4 1,5 3-3,-2-2-2,2-1-1,0-1 0,3 2-5,2-5 1,-2 2 2,4 0 2,1-2 0,-3 0-1,3 3 6,0-3-3,0-3-6,0 3-19,0-2-28,3 0-43,-2-1-65,3-2-147,-3 4-153,6-7-210,-6 4-199,2-3-83,-6-1 0,-2-3 112,-4 3 138,-2-4 216</inkml:trace>
          <inkml:trace contextRef="#ctx0" brushRef="#br0" timeOffset="68688.9822">21908 10667 285,'-8'-5'486,"3"-2"45,-3 3 25,3 1-36,4-1-216,-6-1-135,2 3-76,2 2-49,2-3-23,-3 3-8,3 0-7,-6 3-5,3-1 0,-4 3 4,-5 2 2,0-1 2,-2 4 3,-4-1 0,2-2 4,-1 5-3,-6-4 1,1 0-2,3 2 0,-1-2-4,5-3 3,6 2 11,-3 0 15,2-2 24,3-2 32,3 1 58,-3-2 59,7 1 45,-3-3 23,4 2 3,0-2-21,0-2-47,5-1-59,2 1-50,-1-2-41,7-2-24,3 0-16,1-1-9,8-1-8,3-3-4,3 3-4,6-3 0,-2 3-2,4-3 4,1 3-2,-5 1 2,-1 2 0,-1 0 0,1 1-2,-3 1-3,-6 1-1,3 0 0,-6 4-2,-1 0 0,0 1 0,-5 1 1,-7 6 1,1-3 4,-7 4 0,-3-2 2,0 2 0,-3 3-3,-3-2-2,-1-1 4,-2-1 1,0 0 1,-3 2 1,4-3 3,-2-2 2,-1-2-1,3 2-1,-2-3-1,5 0 3,-3 0 3,5-4 6,1 3 7,-1-3 9,2 0 5,1 0 0,-4-3 1,1 3-8,3-4-7,3 0-6,1-4-8,0 5-3,1-6-1,8 1-3,0-3-2,5 2 0,-2-3-2,8 2 2,-2-2-2,2 1 0,4-1 1,0 4 1,1-6-1,2 4-3,2 0 2,1 1 0,0 0-4,3-1 0,-4 5 0,1-2 5,-3 2 0,-1-1-2,-4 5 2,1-3-2,-5 3-1,3 1-3,-6 0 2,2 1 1,-2 3-3,-1-3 6,-6 5-3,1 0 2,-3 1 2,-2 0 2,0 2 3,-3 1 8,-2 1 2,-3 0 4,-3 0 4,1 1 0,-3 2 3,-1-3-3,1 1-2,-5-1 0,-1-2-2,2 3 2,-3-1-1,0-2-2,-1-1 0,0 3 1,0-3-2,0 0 2,4-1 0,-3 0-1,4 0 2,-1-2-1,1-1 4,0 3-2,0-6 0,3 1 1,2 3 0,-2-5-4,0 2-1,2 0 1,3-2-1,0 0 2,0 0 2,0 0-2,0 0-2,0 3-2,0-3-4,0 0 1,0 0-4,3-3-5,-3 3-15,3 0-26,-1 0-51,-2 0-104,3-2-156,-1 0-126,1 2-185,0-5-186,-1 3-63,-4 1 43,-1-3 124,-2 1 111,-3 2 189</inkml:trace>
          <inkml:trace contextRef="#ctx0" brushRef="#br0" timeOffset="69471.5393">23230 10986 271,'-2'0'674,"-6"2"104,4-2 55,-3-2 22,2 2-228,4 0-213,-2 0-204,-1-3-102,4 3-76,0-2-84,-1 2-103,-3-3-80,4 2-86,-3-2-148,-2 2-147,-3-3-57,-4 1 29,-6-1 38,-3 0 60,-5 0 139</inkml:trace>
        </inkml:traceGroup>
      </inkml:traceGroup>
    </inkml:traceGroup>
    <inkml:traceGroup>
      <inkml:annotationXML>
        <emma:emma xmlns:emma="http://www.w3.org/2003/04/emma" version="1.0">
          <emma:interpretation id="{0F0C1804-31EA-4B56-87B3-6D6D95AD645D}" emma:medium="tactile" emma:mode="ink">
            <msink:context xmlns:msink="http://schemas.microsoft.com/ink/2010/main" type="paragraph" rotatedBoundingBox="3692,17089 25696,16956 25705,18456 3702,18590" alignmentLevel="3"/>
          </emma:interpretation>
        </emma:emma>
      </inkml:annotationXML>
      <inkml:traceGroup>
        <inkml:annotationXML>
          <emma:emma xmlns:emma="http://www.w3.org/2003/04/emma" version="1.0">
            <emma:interpretation id="{A5FDDF4A-411F-48D8-8C23-91227879C0AA}" emma:medium="tactile" emma:mode="ink">
              <msink:context xmlns:msink="http://schemas.microsoft.com/ink/2010/main" type="line" rotatedBoundingBox="3692,17089 25696,16956 25700,17554 3696,17687"/>
            </emma:interpretation>
          </emma:emma>
        </inkml:annotationXML>
        <inkml:traceGroup>
          <inkml:annotationXML>
            <emma:emma xmlns:emma="http://www.w3.org/2003/04/emma" version="1.0">
              <emma:interpretation id="{3A6D8272-4021-4E62-A0B7-5F51FFEFB057}" emma:medium="tactile" emma:mode="ink">
                <msink:context xmlns:msink="http://schemas.microsoft.com/ink/2010/main" type="inkWord" rotatedBoundingBox="3705,17135 4741,17226 4710,17580 3674,17489"/>
              </emma:interpretation>
              <emma:one-of disjunction-type="recognition" id="oneOf35">
                <emma:interpretation id="interp175" emma:lang="en-IN" emma:confidence="0">
                  <emma:literal>Isis.</emma:literal>
                </emma:interpretation>
                <emma:interpretation id="interp176" emma:lang="en-IN" emma:confidence="0">
                  <emma:literal>Ir.:</emma:literal>
                </emma:interpretation>
                <emma:interpretation id="interp177" emma:lang="en-IN" emma:confidence="0">
                  <emma:literal>Iris.</emma:literal>
                </emma:interpretation>
                <emma:interpretation id="interp178" emma:lang="en-IN" emma:confidence="0">
                  <emma:literal>I-I.</emma:literal>
                </emma:interpretation>
                <emma:interpretation id="interp179" emma:lang="en-IN" emma:confidence="0">
                  <emma:literal>I-A.</emma:literal>
                </emma:interpretation>
              </emma:one-of>
            </emma:emma>
          </inkml:annotationXML>
          <inkml:trace contextRef="#ctx0" brushRef="#br0" timeOffset="69935.8658">2112 12362 129,'-8'0'485,"-2"0"66,2 0 35,0 0 22,3-4-188,0 4-168,2 0-113,3 0-65,0 0-36,8 0-17,2-3-14,9-1-3,7 4-4,7 0-2,54 0-18,-34 0-17,2 0-33,-2 0-99,1 4-122,-1-4-154,-2 3-72,-9-3-20,-3 0 11,-4 4 83</inkml:trace>
          <inkml:trace contextRef="#ctx0" brushRef="#br0" timeOffset="70132.0037">2428 12468 84,'-39'10'451,"2"-2"53,7-3 29,1 1 14,5-2-163,6 1-173,2-1-100,10-1-48,-1 1-13,11 1 0,4-3 5,9-2 2,7 2 4,12-2-10,5 0-11,9 3-19,1-3-39,4 0-27,0 0-62,-4-3-116,0 3-132,-4-2-121,-2 0-43,-10-3-13,-1 1 39,-5 1 107</inkml:trace>
          <inkml:trace contextRef="#ctx0" brushRef="#br0" timeOffset="70430.2159">2803 12343 168,'-6'-7'526,"-1"0"89,-1-1 43,-3 0 27,3 3-203,2-2-149,-1 2-103,2 3-64,2-1-32,3 1-20,0-1-13,0 3-22,8 0-31,5 3-11,8 2 13,3 2 17,5 2 10,5 2 19,-4 0 9,4 4-3,-4 1-19,-1 2-17,0-1-12,-3 2-14,-9-2-17,-1 5-7,-6 0-5,-7-3-4,-3 1-4,-5-3-1,-6 2-3,-5-1-7,-3 1-61,-2-6-114,-5 1-94,5-2-86,2-3-144,5 0-135,6-2-72,5-4 40,7-1 58,12-4 66,10-1 137</inkml:trace>
        </inkml:traceGroup>
        <inkml:traceGroup>
          <inkml:annotationXML>
            <emma:emma xmlns:emma="http://www.w3.org/2003/04/emma" version="1.0">
              <emma:interpretation id="{F3BDFCC1-C4CE-41CC-B206-B21077E377B4}" emma:medium="tactile" emma:mode="ink">
                <msink:context xmlns:msink="http://schemas.microsoft.com/ink/2010/main" type="inkWord" rotatedBoundingBox="5230,17134 5846,17130 5849,17537 5233,17541"/>
              </emma:interpretation>
            </emma:emma>
          </inkml:annotationXML>
          <inkml:trace contextRef="#ctx0" brushRef="#br0" timeOffset="72676.8107">3604 12610 125,'6'0'464,"-4"0"65,-2 0 43,3 0 47,0 0-128,-3-3-76,2 3-33,-2-1-20,3 1-17,-3-3-30,0 2-58,0 1-92,2-4-64,-2 4-42,3 0-32,-3-2-21,3 2-11,-3 0-25,2 0-105,2 0-113,4 0-94,9-1-156,-1 1-165,4-4-107,3 3 33,1 1 79,-2 0 75,2-2 151</inkml:trace>
          <inkml:trace contextRef="#ctx0" brushRef="#br0" timeOffset="73061.084">4127 12301 359,'-10'-12'676,"-6"3"76,-2 2 41,-6-1 23,2 0-261,1 0-242,0 1-146,5 4-76,2-2-45,3-1-34,2 5-69,1-3-93,4 4-68,4 0-87,0 0-133,3 0-126,5 0-66,0 4 17,10-3 28,2-1 70,6 2 124</inkml:trace>
          <inkml:trace contextRef="#ctx0" brushRef="#br0" timeOffset="72845.9311">4172 12626 127,'13'3'479,"-5"-3"60,-4 0 33,-2-3 28,4 3-134,-6-2-78,0 0-46,0-1-26,0 1-21,0-1-22,0-1-63,2 1-97,1 2-122,-3-2-126,2 2-90,1-5-107,0 5-149,-1-4-180,-2 3-39,-2-3 42,-1-1 48,-2 1 83</inkml:trace>
        </inkml:traceGroup>
        <inkml:traceGroup>
          <inkml:annotationXML>
            <emma:emma xmlns:emma="http://www.w3.org/2003/04/emma" version="1.0">
              <emma:interpretation id="{563C3ABC-90CD-42C3-A8B9-7E809C99CB71}" emma:medium="tactile" emma:mode="ink">
                <msink:context xmlns:msink="http://schemas.microsoft.com/ink/2010/main" type="inkWord" rotatedBoundingBox="6572,17080 10515,17122 10509,17652 6566,17610"/>
              </emma:interpretation>
              <emma:one-of disjunction-type="recognition" id="oneOf36">
                <emma:interpretation id="interp180" emma:lang="en-IN" emma:confidence="0">
                  <emma:literal>Relations</emma:literal>
                </emma:interpretation>
                <emma:interpretation id="interp181" emma:lang="en-IN" emma:confidence="0">
                  <emma:literal>Thesaurus</emma:literal>
                </emma:interpretation>
                <emma:interpretation id="interp182" emma:lang="en-IN" emma:confidence="0">
                  <emma:literal>Relation</emma:literal>
                </emma:interpretation>
                <emma:interpretation id="interp183" emma:lang="en-IN" emma:confidence="0">
                  <emma:literal>Iterations</emma:literal>
                </emma:interpretation>
                <emma:interpretation id="interp184" emma:lang="en-IN" emma:confidence="0">
                  <emma:literal>Treatises</emma:literal>
                </emma:interpretation>
              </emma:one-of>
            </emma:emma>
          </inkml:annotationXML>
          <inkml:trace contextRef="#ctx0" brushRef="#br0" timeOffset="70724.4247">4942 12280 239,'37'-12'591,"-15"2"91,-1 1 47,-10 1 42,-1 1-186,-5-4-131,0 8-130,1-1-77,-4-1-43,4 3-41,-6 1-62,2 2-50,-2 6-21,-2 0-23,-1 5 3,0-1-2,1 1 7,-1 3-2,0 1 0,3 0 0,0 0 0,3-1-2,-3 0-5,0 0 0,0 0-1,-3-2-5,1-2 0,-3 1-9,-1-3-96,1-2-127,-3 1-91,3-1-146,-5-3-169,2-1-139,-3-3 16,5 0 86,-6-3 70,3 0 133</inkml:trace>
          <inkml:trace contextRef="#ctx0" brushRef="#br0" timeOffset="71390.8974">5141 12257 187,'21'-10'475,"-9"4"45,21-12 584,-19 11-777,2-1-150,2 2-83,6 0-38,-2 2-14,4-3-2,1 4 0,-4 1-2,-3-1 3,1 3-12,-3 0-6,0 3-5,-4 1-9,0 4 0,-2-4-3,-6 4 3,1-1-2,-6 4 3,-2-3 2,-11 3 3,3-3 12,-9 1 15,-6 1 17,0-1 22,-2-1 35,1-2 38,-4-1 25,1 1 16,3 0 4,-3-2-3,3-3-17,4 3-28,2-3-20,-1-1-15,6 3-12,1-3-13,-1-3-13,1 3-3,6 0-10,-1 0-14,4 0-5,-3-1-2,6 1-8,-3 0-10,1 0-8,3 0-7,-1 0-6,1 0-7,0 0-1,0 0-3,0 0 1,0 0 1,1 0 1,2 0 3,1 1-3,-3 2 0,7-3 1,-3 3-3,3-2 0,-3 3 3,3-1 1,0 1 2,-3 0 2,6-1 0,-6 1 1,3-1-2,0 2 1,-3-2-1,3 1 3,0 0-4,-3-1-1,4 1 2,-1 4-4,0-4 2,2 2-3,1-1 3,-1 4 0,2-1 3,5 1 2,0 2 1,2-3 1,4 6-2,1-1-1,2-2-2,1 4 1,0-2-1,4 2-2,-2 1 1,-2-3 0,5 5 0,-3-4-1,-2-1 1,5 1 2,-9 0 2,1-3-5,-3-1 1,-4 2 0,1-3 2,-5-2-3,-1 1 1,0-1 2,-4-2 0,-2-2-2,1 1 2,-3-4 0,-2 4-1,1-4 4,0 3 2,-3-3-2,2 1 2,-2-1 0,0 3-3,0-3-5,0 0-17,0 0-47,-8-3-111,2 2-144,-6-2-134,0-2-191,2-1-169,-1 1-58,1-2 55,7-4 119,3 3 118,3-3 184</inkml:trace>
          <inkml:trace contextRef="#ctx0" brushRef="#br0" timeOffset="72116.4125">5948 12507 326,'-15'0'376,"2"-1"20,2 1-4,2 0-127,-3 0-117,8 0-70,-4 0-27,6 0-4,-4 1 101,6 2-38,0-3 8,6 3 3,-4-1-14,4 0-12,0-2-25,2 2-10,0 1-2,0-3 0,0 0 6,0 0 3,-3 0 4,3 0-5,-1-3-8,1 1-9,-2 2-4,1 0-3,-4-2 6,0 2 1,2-2-2,-5 2 1,0 0-2,0 0-13,0 0-13,0 0-8,0 0-4,0 0-5,0 0-3,0 0-1,0 0-1,0 0-2,0 0 2,0 0 1,0 0 2,0 0-1,0 0 1,0 0 2,0 0 1,0 0 2,0 0-3,0 0-2,0 0 3,0 0-3,0 0 4,0 0-2,0 0 4,0 0-1,0 0 0,0 0 4,0 0 11,0 0 16,0 0 23,1 0 16,-1 0 18,4 0 10,-1-3-1,-3 3-10,1 0-16,-1 0-14,4 0-15,-4 0-13,1 0-5,7 0-7,0-3-1,4 2-1,2 1-1,-1-5 0,6 5 2,-1-4-2,3 1-2,-7-2-2,7 3-3,0-3-2,3 1-5,-3 0-2,0-2 3,-2 1 0,0 2 7,-5-5 6,1 4 7,-2-3 1,0 3 4,-7 0-1,2 1-6,0-1-4,0 2 2,-3-4 5,0 5 3,-2-2 1,0 2-2,-3-5 2,2 6-8,-2-2-8,3 2-5,-3-2-4,0 2-2,0 0-3,0 0-3,3 0-5,-3-2 2,0 2-1,0 0 0,0 0 1,0 0-1,0 0-4,0 0-22,0 0-60,0 0-121,-3 0-95,0-3-159,-2 1-185,-5 0-123,-3 2-11,-7-5 78,-6 5 78,-6-3 149</inkml:trace>
          <inkml:trace contextRef="#ctx0" brushRef="#br0" timeOffset="74130.7032">6102 12452 57,'-8'3'314,"0"-3"29,3 1 14,-2-1-51,6 0-90,-2 0-65,3 0-31,3 0-12,-2 0-1,-1 0 5,9 0 6,2 0-10,2 0-12,4-1-10,7-2-8,-1 3-14,2-3-20,4 2-11,-3-6-9,0 7-9,-1-7-3,1 3 0,-5 0-1,3 0 2,-3-1-1,0-2 4,-7 0 10,5 0 6,-6-3 13,-3 5 21,-2-6 28,-3 3 24,-5-3 26,0 4 45,0-1 22,-5 1 11,0-1 2,-6 0-10,1 3-24,-3 2-53,0-1-33,-3 1-37,-1 1-29,-4 2-18,-3 0-10,-2 5-9,0-4-4,1 5 0,-4 3 0,6-2 1,-2 1-1,6 3 7,1-3 0,2 4 1,6-2 1,5 2-4,2-1 2,6-2-3,5 3 2,2-3 0,6-2-7,5 1 4,1 0 0,7-1 3,5-3-2,1 3-1,5-6 2,1 2 1,3-3-4,3 0-6,-1-3 1,-2 2-6,2-6 0,1 2-3,-1-2 3,-4 0 2,0-5 2,-4 0 5,1 0 6,-5-2 1,-1 0 2,-1-1 0,-9 0 4,1 0 18,-10 1 22,-1 4 22,-2 0 26,-3 1 22,-6 2 7,3 0-13,1 2-18,-6 3-23,2-1-32,1 3-24,0 0-13,-3 0-9,-3 3-2,0 2 0,1 2 2,-6 2 5,3 3 1,-3-1 4,0 1-2,0 0 0,0 2-2,3-1 1,-4 1-1,1 0 0,0-2-1,0 2 3,-2-2-3,2 0-7,-3-1-27,3-3-58,-5 0-136,3 2-125,2-2-138,0-5-174,0 2-154,4-1-37,-1-1 87,5-3 99,3 0 124</inkml:trace>
          <inkml:trace contextRef="#ctx0" brushRef="#br0" timeOffset="74784.3224">7586 12344 372,'3'-5'551,"-3"-2"52,-5 0 28,-1 0-34,-4 2-204,-1 4-142,1-3-86,-6 4-47,-5 0-25,-1 4-15,-9 2-17,-2 1 2,-4 4 6,3-3 8,4 3 1,-2-3-8,6 4-14,3-2-14,-1 1-21,10-2-11,0 0-6,7 1 1,-1-1-1,5-1-3,3-4 5,3 0 2,5-1 6,-1 0 32,7-2 24,0-1 16,10-1 8,-1-2 3,1-1-3,2 1-28,-4-1-9,-1-3 8,-5 6 7,-3-3 4,-4 1 3,0 1-8,-1 0-19,-4 2-23,-4 0-21,-1 2-9,-7 3-6,0-1-1,-2 0 5,2 0 0,-3 4 1,4-2-2,1-1 4,6 2-2,0-3 4,8 0 2,3 0 0,4-1 0,6 1-4,4-3 2,9 1-2,3-2-2,1 0 1,6-2 1,2 1 1,4-6-1,4 3 0,3 0 2,2-7-2,4 3 1,-4-3 1,0 0 1,-4-1 5,-4-1-2,-3 2 2,-8-1 11,0 3 11,-12-2 11,4 0 7,-13 4 12,2 2 15,-2-3-5,-6 2-10,-5 5-9,2-2-9,-6 0-15,1 3-13,-5 3-10,0 0-4,-5 2 0,4 2 3,-10 0 2,3 0 0,1 1 2,-4 3 3,1 1-3,-2-2 1,3 2 1,-2-1 1,3 1-3,2 3-2,3-4-1,-1 0-2,8 1-2,-1 0-2,2-2 2,3 0-2,4 0 0,3-1-14,1-2-26,5 1-46,1-3-102,6 0-142,-3-3-104,9 2-158,-7-3-167,2-1-93,3 0 32,-5 0 103,-2-1 83,-5 1 164</inkml:trace>
          <inkml:trace contextRef="#ctx0" brushRef="#br0" timeOffset="75134.5931">8439 12479 131,'-13'-4'478,"1"3"53,-3-13 610,9 10-749,6 0-171,6 0-102,4-3-54,6 0-27,5 3-14,4 0-7,9 0-5,1-4 1,4 1-2,1 3 3,-1-1 20,-4 1 31,-1-1 59,-6 1 57,-2 1 46,-5-2 39,-3 3 19,-2 0-5,-4-1-25,0 2-41,-6-2-32,1 3-31,-3-3-39,-2 3-31,4-1-29,-6 1-25,0 1-16,-3 2-11,0 0 1,-3 1-2,-1 0-2,1 1 3,-2 2-3,0 0 3,0 0 0,0 0 0,3 0 0,0 0-1,0-2 1,-3 0-14,0 2-64,3-3-154,-1 0-122,1-1-178,-3 0-200,-2-2-128,-1-1-10,5 0 114,-1 0 103,3 0 168</inkml:trace>
        </inkml:traceGroup>
        <inkml:traceGroup>
          <inkml:annotationXML>
            <emma:emma xmlns:emma="http://www.w3.org/2003/04/emma" version="1.0">
              <emma:interpretation id="{BEA88F29-BD76-40AC-8B2D-C1137410D96B}" emma:medium="tactile" emma:mode="ink">
                <msink:context xmlns:msink="http://schemas.microsoft.com/ink/2010/main" type="inkWord" rotatedBoundingBox="10768,17180 12249,17171 12250,17408 10770,17417"/>
              </emma:interpretation>
            </emma:emma>
          </inkml:annotationXML>
          <inkml:trace contextRef="#ctx0" brushRef="#br0" timeOffset="75550.9043">9140 12336 91,'12'-5'453,"-4"3"49,-2-3 26,1 2 17,2 0-171,2 2-169,-1-3-95,3 3-45,3 1-18,-2-2-4,6 2-1,-6 0 1,5 2-3,-4-1-3,-2 3-5,-1 0 10,-4 0 32,0 3 30,-3 1 25,-5 2 27,0-2 29,-1-3-1,-4 5-29,-2-1-25,-1 0-21,4 1-34,-4-1-22,1-1-18,1 0-9,4 0-8,-3-1-8,5 1 3,0-2-7,0-1 0,5-2 6,0 2 4,5-2 13,2-3 12,8 3 8,-6-3 1,7-3 0,0 0-3,4-2-6,3 2-6,-3-2-1,1-1 5,-3-2 0,1 0 0,-2-1-3,-3-2-6,-1-1-5,-2 0-10,-6 4-3,-2-4-4,-7 1-4,2 0-2,-6 3-5,2-2-8,-4 2-51,-3-1-101,0 2-106,0 3-70,5-3-86,1 2-102,4 1-60,-2-1 5,8 2 7,0-1 15,8 1 63,1 1 94,7 2 98</inkml:trace>
          <inkml:trace contextRef="#ctx0" brushRef="#br0" timeOffset="75952.2255">9935 12268 35,'19'0'295,"-5"2"25,2-2 24,-3 3-2,-2-1-60,-1 3-39,-2 0-19,0 1-8,-2 1-11,1 3-42,-5-1-46,4-1-32,-1 3-23,-4 0-13,3 0-9,-1 0-11,-3-3-3,0 1 1,0 1 4,0-1 1,-7 0 0,6-1 3,-2-1-3,1-3-6,-4 0-6,4 0 7,-5 0 27,7-1 55,-1-2 82,-2-1 46,3 0 19,0 0 3,0-1-26,0-2-56,3-1-79,5-4-50,2 1-26,7-2-15,4-1-7,8-1-2,1 0 1,11-1-1,-6 2-1,3-2 4,-1 5 4,0-1 4,-3 1 5,-7 2 5,5-1 3,-5 5 6,-1 1 0,1 0-1,-4 0 1,-6 4 9,3 0 1,-7 3 7,-4 1 8,2 2 1,-6 2-3,0-4-11,-2 4-2,-6 0-12,0-3-8,-4 2-8,1-1-3,-4 0-6,1 1-1,-6-1-5,1-2-30,-2 3-98,-5-7-141,7 4-106,-6-5-176,3 2-209,-1-1-83,-3-1 38,2-3 112,1 0 88,4-3 166</inkml:trace>
        </inkml:traceGroup>
        <inkml:traceGroup>
          <inkml:annotationXML>
            <emma:emma xmlns:emma="http://www.w3.org/2003/04/emma" version="1.0">
              <emma:interpretation id="{F1A55DE5-B222-4951-8E7B-72B5CBAEC00B}" emma:medium="tactile" emma:mode="ink">
                <msink:context xmlns:msink="http://schemas.microsoft.com/ink/2010/main" type="inkWord" rotatedBoundingBox="14141,17151 16913,17135 16914,17408 14143,17425"/>
              </emma:interpretation>
              <emma:one-of disjunction-type="recognition" id="oneOf37">
                <emma:interpretation id="interp185" emma:lang="en-IN" emma:confidence="0">
                  <emma:literal>sacristies</emma:literal>
                </emma:interpretation>
                <emma:interpretation id="interp186" emma:lang="en-IN" emma:confidence="0">
                  <emma:literal>sat sties</emma:literal>
                </emma:interpretation>
                <emma:interpretation id="interp187" emma:lang="en-IN" emma:confidence="0">
                  <emma:literal>sat shies</emma:literal>
                </emma:interpretation>
                <emma:interpretation id="interp188" emma:lang="en-IN" emma:confidence="0">
                  <emma:literal>satisfies</emma:literal>
                </emma:interpretation>
                <emma:interpretation id="interp189" emma:lang="en-IN" emma:confidence="0">
                  <emma:literal>sat shires</emma:literal>
                </emma:interpretation>
              </emma:one-of>
            </emma:emma>
          </inkml:annotationXML>
          <inkml:trace contextRef="#ctx0" brushRef="#br0" timeOffset="76613.7742">12973 12305 326,'7'-4'408,"1"-1"28,-3-2 39,1 3-102,-4-1-108,-2 0-63,0 0-12,0 1 12,-5-1 9,-3 1 7,0 1 3,-5-2-1,-2 3-26,-4 1-30,-2-3-44,-4 3-34,-3 1-29,-1 0-21,4 1-11,-7 3-7,6-3 1,0 5-8,6-2 0,-1 4-2,6-3-6,2 2 2,2 2-6,11 1 5,8-1 2,5-1-2,5 3 7,7 1 1,9-4-1,3 6-4,1-6-2,4 1 1,1 1-3,-1 1-2,-3-2 1,1 0-2,-5 1 0,-4-1-2,1-1-4,-7 0 0,-4 3 1,-3-4 2,-5 0 1,0-2 4,-5 2 5,-4-4 1,-4 2 4,-4-1 6,-6-1 13,-11 2 13,-5-5 11,-6 4 11,-9-4 4,-3 3-1,-5-3-12,-3 0-13,-2 0-15,5 0-11,3-3-12,-1 3-12,3-3-52,2 2-117,7-2-89,2 1-118,8-2-158,2 1-172,6-2-43,9 2 64,4-4 63,9 3 103</inkml:trace>
          <inkml:trace contextRef="#ctx0" brushRef="#br0" timeOffset="77592.6835">13795 12350 35,'3'-3'310,"0"0"49,-1 3 29,1-1-20,-1-2-51,-2 2-57,3-2-42,-3-1-35,0 1-18,-3-1-21,3 0 20,-2 1 77,-1 2 46,3-4 29,-2 3 12,-4 0-10,1-1-58,2 0-98,-4 2-66,-6 1-42,-1 0-24,-4 0-11,-3 1-8,-4 2-10,-1 2-1,-3 2-4,2 0 0,-2 1 1,3 0 0,2 2 2,4-2 0,2 0 4,2 1 2,9-2-3,-1 2-2,5-2 2,3 0 2,5-2 2,3-1-1,5 0 0,3 0 2,5-2 2,1-2-2,7-2-1,-3 2 1,3-5 2,-7 2 1,5-1 9,-1-1 16,-5 3 17,-2-3 17,-3 1 17,-3 1 13,-2 1-2,-4-2-11,1 4-18,-2-3-21,-4 3-19,3 0-17,-5 0-11,0 3-7,0 1 4,-2-2 1,-1 3 1,3 0-1,3 1-2,-1 1 3,4 1 0,0-4 1,7 3-3,2-3 2,-1 0 1,7 3 1,5-3-2,-1 0-1,4 0 4,5-4-2,3 3 0,-2-3-3,2 0 3,-2-3 0,5 3 1,-1-5 2,-1-1 0,4-2 0,0 0-1,1-1 1,4-2-3,-4-1 5,3-3-4,1 2 5,0-2-2,-6 1 6,-2 2 13,-6 1 18,-4 0 14,-5 2 14,-3 2 9,-6 2-2,-2 1-14,-2-1-16,-3 2-19,-3 1-19,-1 2-10,-4 2-4,-3 1 0,-3 2 4,-5-1-1,1 3 6,-1 2-1,1-1-2,-1 3 0,-2 1 0,3 2 0,-1-2 0,5-1 0,-6 1 2,9 1-4,-2-4 2,4 6 0,1-7 0,1 3 0,4 0-6,3-3-16,4 0-33,2-1-54,5 0-117,4-2-151,2-1-110,4 2-156,0-5-151,0-1-73,-10 0 50,-3 0 112,-3-1 99,-5 1 165</inkml:trace>
          <inkml:trace contextRef="#ctx0" brushRef="#br0" timeOffset="77902.9151">14773 12445 14,'-24'-4'433,"3"-3"61,4 2 31,4 0 15,3-1-114,2 2-195,5-3-109,8 3-53,3-3-33,11 2-15,0-1-9,10 2-2,3-2 4,4 0 7,2 0 7,4 5 9,1-3 9,-1-3 16,0 6 23,-4-5 36,-4 5 45,0-2 54,-6 2 34,-5 1 10,-2-3-17,-2 3-37,-6 0-51,-4 0-53,3 3-36,-6-2-8,1 3 1,-3 2 1,0-1 0,-3 2-6,-1 0-8,-1-1-19,1 1-13,-4 0-10,1 0-3,-2 0 4,5 0-2,-3 0-7,3-2-1,-1-1-27,-3-1-93,3 1-140,1-3-86,-4-1-141,1 0-148,3 0-130,-1-1 3,1-2 84,1-1 67,6 0 130</inkml:trace>
        </inkml:traceGroup>
        <inkml:traceGroup>
          <inkml:annotationXML>
            <emma:emma xmlns:emma="http://www.w3.org/2003/04/emma" version="1.0">
              <emma:interpretation id="{0B86C96F-A432-4346-B12D-1F95A9D6B4D9}" emma:medium="tactile" emma:mode="ink">
                <msink:context xmlns:msink="http://schemas.microsoft.com/ink/2010/main" type="inkWord" rotatedBoundingBox="17032,17140 20385,17120 20386,17416 17034,17437"/>
              </emma:interpretation>
            </emma:emma>
          </inkml:annotationXML>
          <inkml:trace contextRef="#ctx0" brushRef="#br0" timeOffset="78942.3047">15404 12318 161,'8'-8'459,"3"3"45,-9-2 28,3 3-7,1-1-186,-4 1-155,2-1-88,4 2-43,0 1-27,8 0-11,5 2-7,2 0-9,6 0 0,1 0-1,4 0-4,0 2 3,4-2 2,-1 2 1,0-2 0,-3 0 0,-1 3 3,-6-3-1,2 0 3,-5-3 10,-9 3 35,3 0 59,-7-2 78,-6 0 61,-1-1 40,-4 1 29,-1 0-5,-4 1-45,-3 1-70,-3-4-58,1 4-48,-3 0-39,0 0-30,1 4-15,-1-3-10,-3 3 0,0 1-3,3 2 5,3 2 2,2 1 0,3 1 4,-1-2-2,9 6 4,2-4-2,0 0-2,3 4 0,0-3 0,3-1-1,-1 3-1,1-2 0,-5-1 2,1 1-3,-1-1 0,-3 0 3,1-3-3,-3 3 1,-2-6 0,-3 2 1,0 1 2,-4-4-1,-2 1 2,-6-1-2,-2-1 1,-1-1-4,1 0-7,2-2-23,2 0-35,-2 0-39,5-2-61,6 2-47,5-2-24,3-3 5,7 1 25,2-2 34,12 0 57,5-1 48,5-1 31,6 0 15,2-2 11,8-2 7,-2 4 3,1-6 5,6 4 8,-4-1 42,4-1 50,-1 0 53,1 0 42,-4 1 35,-1 0 27,-3-1-16,-6 0-29,-2-1-33,-5 5-27,-4-4-28,-1 3-23,-3 0-18,-4-1-7,-3 1-5,-4 2-6,-2 0 0,-2 1 0,-3 0-7,0 5-14,-7-5-16,3 5-9,-3-3-11,2 4-13,-3 0-6,0 0-2,-3 0-1,-2 5 3,-3-3-2,-1 3 3,-4 6 2,-3-4 0,0 1 3,-2 1-1,1 3 1,-1 0 0,-1 2 1,4-1 2,2 2-3,1-1-3,0-1 3,-1 1 0,4 3-1,-2-4-2,3 2-6,0-4-25,1 4-24,-1-3-33,0-4-54,0 2-94,0-1-117,0-2-64,3 0-37,0-2-43,-3-1-41,0-1 4,-4-3 61,-1 0 50,0-3 47,0 0 78,3-1 114,-1-1 123,3 1 116,0-3 106,2-1 77,-1 4 48,6 0 11,-2 0 10,1-3 11,2 7-8,-3-5-33,3 2-30,3-1-19,-1 1-36,2-1-58,9 4-61,3-7-34,8 6-17,4-2-13,5 2-11,7-2 1,-1 1 0,4 0 6,2-2 2,3 0-2,2 3 2,-2-5-1,2 0 1,0 1 2,-2-2 6,-3 0 48,-2 0 44,-5 1 47,3-1 43,-11 3 35,-8-3 27,3 0-14,-9 6-26,-2-3-37,-3 1-30,-3-1-40,-1 4-37,-1-1-28,-1 1-22,-2 0-15,-3 1-8,0 3-2,-6-1 1,1 1 3,0 0 0,0 0 3,-1 3-2,-1-2 0,1 1 2,1 0-4,0 0-1,-3-1 0,5 0-9,-3 0-26,3 0-49,-2-3-113,0 0-152,5 0-108,0-2-164,-7 0-151,7 0-91,-4-2 38,4 0 115,3-3 84,5 1 163</inkml:trace>
          <inkml:trace contextRef="#ctx0" brushRef="#br0" timeOffset="79079.4017">17372 12302 10,'16'-6'425,"-7"-1"61,-5 3 31,4-4 17,-4 4-125,-3-1-177,4 3-107,-2 1-60,-3-3-34,5 1-32,3 3-57,0 0-84,2 0-91,-2 3-98,3-3-101,-1 5-40,2-3 20,-4 3 62,4 2 85</inkml:trace>
          <inkml:trace contextRef="#ctx0" brushRef="#br0" timeOffset="79681.9154">17565 12385 283,'2'1'334,"1"4"21,0-2 21,-1-1-73,2-2-53,0 2-25,4 1-3,0-3 1,4 0-21,3 0-41,4-3-23,4 3 0,1-2 15,-2 0 30,7-1 31,-3-2 20,3 1 8,-7-1-9,5 1-26,-1-3-40,0 3-40,3-7-33,-7 3-22,7-3-14,0 3-5,-7-4 7,2 2 13,-4 2 9,-4-1 7,-5 1-2,-2 1-6,-4 2-14,0-2-19,-5 3-17,0 3-13,-6-5-7,-6 6-9,0-1-4,-11 1-5,-1 1 0,-2 5 1,-2-2 4,0 0-2,1 1 2,1 2 0,5 0 1,4 2-3,4-2 1,3-1 1,4 2-1,4-1 3,4 0 0,6 0 3,5 1 1,6-4 1,0 0 0,10 0 0,5 0-2,3-1 1,3-3-2,2 0-2,2 0 2,0-3 2,1-1 0,-5 0-1,5 0 1,-4-3-1,0 0 1,-1-4-2,-5 3 2,-1-1 7,-4-3 4,-1 3 11,-3-1 13,-7 1 6,-5 1 1,-1 1-2,-5 0-6,0 2-11,-3 1-11,0 1-12,-2-1-5,-3 4-6,5 0-4,-2 0 2,0 5 2,4 1 3,-1 1 0,4-1 2,-1 5 3,3-1-1,-3 2-1,3 2 2,-4-3 2,1 5 1,-4-1-3,1-1 2,-4-1 2,-2 1 0,-2 0-2,-4 0 0,-2-2 0,-2 1-3,-2-2 0,-5 0-2,0-3 2,-6 0-5,-6 2-17,-4-6-28,-9 1-60,-1-3-156,-4-2-142,1 0-222,-7-2-205,6 1-90,1-6 0,2 2 122,7-2 124,7 0 217</inkml:trace>
        </inkml:traceGroup>
        <inkml:traceGroup>
          <inkml:annotationXML>
            <emma:emma xmlns:emma="http://www.w3.org/2003/04/emma" version="1.0">
              <emma:interpretation id="{57222481-8752-4D01-9FC5-6B6A316ED4DE}" emma:medium="tactile" emma:mode="ink">
                <msink:context xmlns:msink="http://schemas.microsoft.com/ink/2010/main" type="inkWord" rotatedBoundingBox="22157,16977 23108,16971 23110,17281 22159,17287"/>
              </emma:interpretation>
              <emma:one-of disjunction-type="recognition" id="oneOf38">
                <emma:interpretation id="interp190" emma:lang="en-IN" emma:confidence="0">
                  <emma:literal>the</emma:literal>
                </emma:interpretation>
                <emma:interpretation id="interp191" emma:lang="en-IN" emma:confidence="0">
                  <emma:literal>one</emma:literal>
                </emma:interpretation>
                <emma:interpretation id="interp192" emma:lang="en-IN" emma:confidence="0">
                  <emma:literal>then</emma:literal>
                </emma:interpretation>
                <emma:interpretation id="interp193" emma:lang="en-IN" emma:confidence="0">
                  <emma:literal>tie</emma:literal>
                </emma:interpretation>
                <emma:interpretation id="interp194" emma:lang="en-IN" emma:confidence="0">
                  <emma:literal>lie</emma:literal>
                </emma:interpretation>
              </emma:one-of>
            </emma:emma>
          </inkml:annotationXML>
          <inkml:trace contextRef="#ctx0" brushRef="#br0" timeOffset="80755.904">20576 12257 169,'-16'-3'484,"7"2"56,1 1 30,0-4 13,4 2-214,3 2-156,2-1-99,3 1-56,5-4-26,3 3-18,5 1-8,9-2-3,-1 2-3,9-4-4,0 4-1,0 0-6,2 0-9,-2-1-13,0 1-9,-4-4-10,4 2-12,-5 1-4,0-4 3,-2 3 9,-1-7 9,1 6 9,-5-4 19,3 2 20,-5-2 27,-2 0 12,-4 2 15,1 1 25,-5-1 32,-2 1 30,-4 1 26,1 0 16,-5 1 0,7 0-22,-7 2-40,0 0-35,0 2-39,-7 3-26,2-1-5,1 4-5,-4-1 10,0 2 5,3-2-4,0 1 1,-2 3 0,3-4 3,-1 1-5,2 1 2,3-2 23,0 0 13,0-3 16,3 0 19,2 1 21,-5-3 16,8 3-6,0-5-3,1 2-9,7 0-9,2-2-21,6-2-20,2 2-13,3-2-11,-2 2-6,5-3-6,-6 1-3,-1 2 1,-4-2-6,-3 2-4,-2 0-8,-3 0-2,0 0-6,-5 2-4,-4 0 1,4 3 0,-4 0-1,-3 0 4,-1 1-3,-1-1-1,-3 4-29,-4-2-76,4-1-136,-4 1-102,0 0-122,3 1-155,0-4-147,2 3-23,1 0 82,4-2 74,6 1 108,5-2 147</inkml:trace>
          <inkml:trace contextRef="#ctx0" brushRef="#br0" timeOffset="80226.4688">20607 12111 413,'8'-4'508,"0"-3"45,-7 2 50,6 1-54,-2-2-106,-4 2-36,3 3-12,-1-4-2,-2 5-22,-1-2-36,4-2-91,-4 4-83,0 0-64,3-1-43,-3 2-28,0-1-14,0 4-9,0 3-3,-3-3 4,3 3 3,-4 2 0,3 2 3,-6 0 3,3 0 4,-1 1 0,0-1 1,-3 1 4,0 2 1,3-3-4,-3 0-1,5 1-4,1 0-3,2 1-4,2-1-6,-2 0 5,8-4-5,0 1 1,3 0 0,4 1-2,1-3 1,6 2-25,5-5-47,4 4-134,2-5-129,6 1-137,-1 0-177,4-4-160,-3 0-47,-1 0 80,-6 0 102,-3-1 124</inkml:trace>
        </inkml:traceGroup>
        <inkml:traceGroup>
          <inkml:annotationXML>
            <emma:emma xmlns:emma="http://www.w3.org/2003/04/emma" version="1.0">
              <emma:interpretation id="{DFCD3F00-13BC-4FE9-972C-54561E0BF739}" emma:medium="tactile" emma:mode="ink">
                <msink:context xmlns:msink="http://schemas.microsoft.com/ink/2010/main" type="inkWord" rotatedBoundingBox="23547,17129 25697,17116 25700,17554 23549,17567"/>
              </emma:interpretation>
            </emma:emma>
          </inkml:annotationXML>
          <inkml:trace contextRef="#ctx0" brushRef="#br0" timeOffset="81285.3499">21919 12381 379,'27'-4'481,"-2"0"30,5 1 23,4-1-94,3 0-174,1 0-103,5 1-46,4-2-6,3-1 9,-1 2 10,6 0 13,-2-1-4,5-2-6,1 1-15,0 0-15,1-1-4,-2 0 3,-7 0 13,0 1 18,-6 1 17,-5-2 8,-6 2-1,-5-2-5,-5 3-6,-6 0-14,-6-2-18,-2 1-18,-2 2-14,-8-1-20,-5-1-14,-3 2-18,-9-2-9,-4 3-8,-5-2-1,-4 3-4,-7 1-6,-2 0 2,-3 0-2,1 1 1,2 3-2,-3-1-1,1 2 0,5 2-1,0-1 1,5 0-3,2 4 1,7-2 1,2 0-2,3 1-1,9 0 2,0 2 2,11 0 2,2 1-3,11 3 1,5 0 3,8-1-1,6-1 1,7 1-2,9 3 2,3-4 2,6 2-2,4-1-2,7-1-1,1 5 0,5-7 1,1 2 1,3 1-1,0 0-1,0-2 0,-1 2 2,-1-6-2,-4 4 0,-6-1 1,-6-4 11,-7 1 8,-3-1 13,-10-2 10,-5-1 13,-4 1 6,-8-2 0,-2 1-1,-7-2-3,-4-2-5,0 0-7,-5 3-9,2-3-3,-7 0-8,2 2-7,-2-2-3,2 0-9,-2 0-2,-1 0-5,-2 0-3,0 0-20,0 0-36,0 0-43,0 0-102,-2 0-163,-1 0-165,-2-2-200,-6-1-146,-7-2-49,-11-1 51,-6 1 135,-15-4 155</inkml:trace>
        </inkml:traceGroup>
      </inkml:traceGroup>
      <inkml:traceGroup>
        <inkml:annotationXML>
          <emma:emma xmlns:emma="http://www.w3.org/2003/04/emma" version="1.0">
            <emma:interpretation id="{B5B4A6F6-ADD1-4879-8469-485EACBE7898}" emma:medium="tactile" emma:mode="ink">
              <msink:context xmlns:msink="http://schemas.microsoft.com/ink/2010/main" type="line" rotatedBoundingBox="6855,18168 23116,17898 23126,18445 6864,18715"/>
            </emma:interpretation>
          </emma:emma>
        </inkml:annotationXML>
        <inkml:traceGroup>
          <inkml:annotationXML>
            <emma:emma xmlns:emma="http://www.w3.org/2003/04/emma" version="1.0">
              <emma:interpretation id="{33D40573-BE4D-4787-80C9-D5DE81E4B162}" emma:medium="tactile" emma:mode="ink">
                <msink:context xmlns:msink="http://schemas.microsoft.com/ink/2010/main" type="inkWord" rotatedBoundingBox="6864,18259 10169,18297 10166,18588 6860,18550"/>
              </emma:interpretation>
              <emma:one-of disjunction-type="recognition" id="oneOf39">
                <emma:interpretation id="interp195" emma:lang="en-IN" emma:confidence="0">
                  <emma:literal>summits</emma:literal>
                </emma:interpretation>
                <emma:interpretation id="interp196" emma:lang="en-IN" emma:confidence="0">
                  <emma:literal>summates</emma:literal>
                </emma:interpretation>
                <emma:interpretation id="interp197" emma:lang="en-IN" emma:confidence="0">
                  <emma:literal>Summits</emma:literal>
                </emma:interpretation>
                <emma:interpretation id="interp198" emma:lang="en-IN" emma:confidence="0">
                  <emma:literal>Summates</emma:literal>
                </emma:interpretation>
                <emma:interpretation id="interp199" emma:lang="en-IN" emma:confidence="0">
                  <emma:literal>simmer-is</emma:literal>
                </emma:interpretation>
              </emma:one-of>
            </emma:emma>
          </inkml:annotationXML>
          <inkml:trace contextRef="#ctx0" brushRef="#br0" timeOffset="82514.2169">5555 13409 108,'13'-4'412,"-1"-3"42,16-11 829,-24 17-1075,1-6-57,0 3-7,0 1 22,-2 2 36,0-2 32,-3 2 30,-3 1 19,3-3-6,-3 1-24,1 2-43,-3 0-52,-1 0-49,0 0-41,-7 0-28,-6 2-15,1 1-14,-6 1-9,-2-3 0,4 5-3,-4-1-2,0 2-10,2 0-1,7 1 2,-3-1 2,8 1 3,-1 1-3,11 1 7,2-1 3,5 3 0,11-1 1,6-2 1,9 2 2,3 1-3,7-1 4,1 0-3,1-2 1,-1 1 1,-3 1-2,1-2-1,-10-2-4,-1 3 3,-7-3-2,-1 0 0,-8-2 2,-2 3 1,-6-4 2,-8 3 7,-2-2 1,-8 1 2,-4-5 1,-7 5 1,-2-1 5,-4-2 7,-7-3 1,-5 4 1,2-4 0,-2 1-3,0-1-5,1 0-9,2 0-9,-25 0-38,32-1-86,9-3-123,-2 4-80,5-7-105,6 4-128,1-2-99,5-2-34,10 0 56,9-4 46,7 1 86,7 0 125</inkml:trace>
          <inkml:trace contextRef="#ctx0" brushRef="#br0" timeOffset="82738.376">6047 13444 156,'21'-6'469,"-6"2"46,-4-1 26,-3 4 13,-2-5-203,-3 5-146,2-3-85,0 4-45,-5 0-26,6-4-15,-4 4-14,1 4-15,5-4-5,-3 4 0,5 0 0,1 0 6,2 3-2,4-2-1,3 4-2,-1-2-5,2 0 4,0 1-12,-1-3-11,5-1-21,0 4-70,1-2-97,-4-1-94,2-5-88,-3 3-75,0-3-23,-6 0 44,4 0 85</inkml:trace>
          <inkml:trace contextRef="#ctx0" brushRef="#br0" timeOffset="82966.5385">6644 13438 70,'8'-6'444,"-3"2"58,-5-2 29,3 1 19,-3 5-148,0-7-163,0 6-92,0 1-53,0 0-29,0 0-15,0 0-12,-3 1 2,3 6 35,-5 1 41,0-1 49,0 2 38,-3 0 21,-3 3 2,-2-1-31,4 4-44,-7-3-46,0 3-37,1-1-26,-6 3-17,4-3-13,-4 2-6,0-4-11,2 1-47,-1-2-97,4 0-78,0-3-59,8-1-99,2 1-105,6-4-62,-3 0-29,6-3 11,7-1 24,6-1 84,4-3 101</inkml:trace>
          <inkml:trace contextRef="#ctx0" brushRef="#br0" timeOffset="83586.9817">6970 13464 123,'27'-9'452,"-9"-2"51,-4 3 23,1 1 19,-6 0-186,-4 2-149,3 1-86,-5 1-46,-1 2-25,1 1-15,-6 1-14,1 6-9,-4-3-2,-1 3-1,-5 1 7,0 4 2,3-3 1,-4 0 0,0 2 1,2 0-4,1-3-6,2 3-6,0-3-3,0-1-3,3-2-1,0 2 0,2-4 3,0 1 3,3 0 46,-2-4 70,2 1 68,2-1 39,-2-1 17,6-3 6,-1-3-38,5 0-73,3-2-67,3-1-38,1 2-22,4-4-7,0 0-10,3 2 5,-3 1-1,-7 2-3,6 1-1,-6-2-4,-1 4-2,3 0-7,0 4 0,-3-3 1,0 6 2,-4-2 2,4 4 2,-2-1 1,-3 6 0,-1-3 3,-1 2-1,-4 0 4,-2-1 2,0 6 4,0-6 2,-2 4 1,-4-1 1,1-3-2,-3 3-2,6-3 2,-6-4-1,4 3-1,-3-2 1,2-2 6,1-1 8,0 0-2,3-2 1,1 0 0,0-2-4,1-3-5,3 0-7,0-2-2,8 0-3,-3-2-5,7-3 1,2 1-3,3 0-2,1-1 2,6-2 4,-6 6 4,-1-1 4,-3 2 0,1 3-1,-5-1-6,-1 1-7,3 1 1,2 3-3,-2 3 0,1-2 3,3 4 6,-6 0 5,2 4 3,-3-1 5,-3 1 6,-2 5 3,-4-2 2,3-1-2,-2 4 0,-2-3-6,-3-2-2,0 1-6,0 1-2,0-2-1,-7-1-11,6-2-87,-6 0-100,1-2-70,0-1-119,-1-1-138,1-2-148,-1-1-5,-1 0 48,2 0 47,6-1 106</inkml:trace>
          <inkml:trace contextRef="#ctx0" brushRef="#br0" timeOffset="84196.4107">8017 13457 306,'8'-2'485,"-4"-3"42,-1 3 20,-2-1-53,3 3-204,-4 0-132,0 0-74,-5 3-42,-3 2-19,-3-1-6,-2 3-2,0 1-3,-3 1 1,3-2 3,0 1 3,-1 4 2,1-5-1,0 4 1,-1-4-1,9 1-6,-3-3-5,6 2-5,-3-3-3,2 1 0,0-3 1,1 0 0,2 1 26,0-3 30,0 0 21,0 0 9,0-3 4,2-1-1,9-1-20,-3-2-32,5 2-19,8-6-10,-2 3-4,5-4-3,2 1-3,0 3 0,-1-3-3,3 4-1,-3 2-2,-2-3 4,-3 4-3,-2-1-1,3 3-1,-5 2 1,0 0 1,-1 0 1,1 2 1,-4 5 3,-2-3 0,-2 6-1,-2-5 2,-1 9-2,-5-6 3,0 4-1,-3 0 3,1-1-2,-4-1 2,4 2-1,-4-3 0,0-2 1,-1 0-2,6 0 4,-4-4 0,2 2 8,-1-2 28,3 0 16,1-3 13,-3 0 10,-1-3 2,4 0-4,4-2-30,-1 0-18,2-2-15,4-2-13,4-1-4,3-2-6,5 0 2,3 1 2,-2-2 11,3 2 17,-3 0 16,-1 3 21,-4 1 6,0 2 2,-5-1-15,-2 4-14,4 0-15,-7 4-15,4-2-7,-1 5 6,1 2 7,-6-2 4,3 3-3,-7 3 3,3 0-2,-1 0-6,-3 0-3,-3 1-3,-1-2-4,3 4-16,-7-5-91,3 1-96,-6-1-80,3-1-146,-2-1-160,0 1-121,2-4 18,0 0 58,5-1 60,3-3 137</inkml:trace>
        </inkml:traceGroup>
        <inkml:traceGroup>
          <inkml:annotationXML>
            <emma:emma xmlns:emma="http://www.w3.org/2003/04/emma" version="1.0">
              <emma:interpretation id="{F17305B3-DD62-4A7A-AE71-E3F656408E3A}" emma:medium="tactile" emma:mode="ink">
                <msink:context xmlns:msink="http://schemas.microsoft.com/ink/2010/main" type="inkWord" rotatedBoundingBox="10491,18272 13169,18228 13174,18503 10495,18548"/>
              </emma:interpretation>
            </emma:emma>
          </inkml:annotationXML>
          <inkml:trace contextRef="#ctx0" brushRef="#br0" timeOffset="84863.8841">8866 13590 70,'11'-2'429,"-3"-3"49,0 3 25,2-3 14,6 1-162,2-2-153,3 0-89,4 1-42,4 0-21,-2 0-10,7-2 0,-2 2 2,2-2 2,0-1 4,-1 1 10,-2-1 16,-1 1 18,2 0 16,-1-1 9,-2 3 11,-4-5 30,-2 4 18,-2-1 13,-1-2 21,-7 1 5,0 1-6,-5 3-23,-3-4-18,1 4-29,-4 1-34,1 2-24,-3-2-14,0 2-22,-5 1-25,-6 1-12,-3 2-12,-7-2-3,-6 6-1,1 1 2,-1-1 3,-5 2 1,4 0-1,1 1 3,5 2 0,1-3 0,3 2 0,5 0 0,2 1 0,9-1-1,2-3 1,2 3 0,11-3 1,8-1 2,4-3-1,9 1 3,11 0-3,3-3-1,7-2-2,4 0 1,0-2 0,4-3-1,-1 0 2,3-2 1,-3 0-2,-1-2 0,2-3 2,-4-2-2,1 2 2,-6-3-2,4 0 4,-7 2 3,-4-2 3,-4 2 9,-3-2 12,-6 4 9,-7 0 9,-1-1 12,-5 1 9,-2 3 5,-6 4-6,-4-3-6,-1 2-7,-3 0-14,3 3-16,-3-1-14,0 1-10,-2 2-4,0 0-5,-3 2 0,0 1-1,-6 1 4,-1 1 2,-4 5 4,3-5 2,-5 6-1,0-3 5,1 3-1,-4 0-3,3 0 2,3 0-2,-1-1-1,4 5-2,1-4 0,1 1 3,4 0-2,2 0 2,4-4-1,3 5-2,5-1 2,6-4-2,4 4-2,7-5-3,4 2-5,6 0-22,6-2-37,1 0-64,1-2-137,7-1-125,2-1-124,-2-2-157,-2-1-150,-7-1-37,-4-2 84,-8 0 100,-2-2 114,-13 0 172</inkml:trace>
          <inkml:trace contextRef="#ctx0" brushRef="#br0" timeOffset="85088.0437">10589 13476 145,'-38'-3'472,"2"-1"56,3-1 30,1 3 42,6-3-146,10 3-108,3 0-64,7-3-34,-1 2-24,7 2-40,8-2-59,5 0-56,8 1-38,9 0-19,4 0-10,6 2-6,0-3-71,2 3-69,0 0-47,-4-1-70,-1 1-107,-2 0-91,-1 0-28,-8-3-38,-5 3-10,0-3 46,-5 2 89,0 1 90</inkml:trace>
          <inkml:trace contextRef="#ctx0" brushRef="#br0" timeOffset="85470.3156">10977 13405 193,'5'-3'407,"2"0"54,1 2 34,-7-2-62,7-1-113,0 3-105,-3-2-75,0 3-49,0 0-32,3 0-22,0 3-11,5-2 0,-1 3 1,1 3 5,-1-3 8,-3 3 12,2 1 17,-3 0 6,-6-1 0,3 2-3,1-1-4,-6-1-12,0-1-17,0 1-17,0 1-3,-3-5-5,0 2-7,3 1 0,-2-5 2,2 3 9,0-4 56,0 0 73,0 0 49,2 0 21,4-4 6,-1 3-4,5-6-57,9 0-74,-1 2-47,4-5-23,10 1-13,-1-3-5,2 3-3,1-2 0,0 3 2,-4-3 5,2 3 16,-9 1 16,-2 0 9,-4 3 1,-6 3 0,-1-2-9,1 3-10,-9 0-16,4 3-7,-4 1 1,1 0-2,-3 0 2,0 4 1,-3-1-2,1-3-4,-4 7 1,4-7 2,-4 3-3,4-1-3,-3 0-26,-1-2-115,1 1-118,4-3-104,-6 0-171,2 1-193,-3-3-78,0 2 61,4-4 86,4 2 91,0 0 161</inkml:trace>
        </inkml:traceGroup>
        <inkml:traceGroup>
          <inkml:annotationXML>
            <emma:emma xmlns:emma="http://www.w3.org/2003/04/emma" version="1.0">
              <emma:interpretation id="{BC294273-D546-4AED-B262-DA20355B8D41}" emma:medium="tactile" emma:mode="ink">
                <msink:context xmlns:msink="http://schemas.microsoft.com/ink/2010/main" type="inkWord" rotatedBoundingBox="13885,18203 14763,18188 14768,18446 13889,18460"/>
              </emma:interpretation>
              <emma:one-of disjunction-type="recognition" id="oneOf40">
                <emma:interpretation id="interp200" emma:lang="en-IN" emma:confidence="0">
                  <emma:literal>=</emma:literal>
                </emma:interpretation>
                <emma:interpretation id="interp201" emma:lang="en-IN" emma:confidence="0">
                  <emma:literal>a</emma:literal>
                </emma:interpretation>
                <emma:interpretation id="interp202" emma:lang="en-IN" emma:confidence="0">
                  <emma:literal>c</emma:literal>
                </emma:interpretation>
                <emma:interpretation id="interp203" emma:lang="en-IN" emma:confidence="0">
                  <emma:literal>_</emma:literal>
                </emma:interpretation>
                <emma:interpretation id="interp204" emma:lang="en-IN" emma:confidence="0">
                  <emma:literal>.</emma:literal>
                </emma:interpretation>
              </emma:one-of>
            </emma:emma>
          </inkml:annotationXML>
          <inkml:trace contextRef="#ctx0" brushRef="#br0" timeOffset="85870.599">12399 13334 320,'32'-5'479,"-3"-2"37,-3 2 19,-6 1-48,0-1-172,-6 2-45,-1-1 34,-5 3 33,3-5 21,-9 5 3,3 1-28,1-4-83,-6 4-99,-6 0-71,-1 0-38,-6 0-21,-8 4-14,1-3-3,-6 5-1,-3-1 0,0-2-2,0 2 4,2 2-1,0 0 0,4 0-2,-1 2-1,7-2 0,4 3-1,3-2 0,4 4-1,6-2-2,8-1 5,5 1-4,11-2 6,38 11 2,-18-10-3,2 1 2,5-1-2,7-1 0,-2-3 2,4 2-3,-1 1 0,0 0 1,-4-1 0,-5-3-1,-7 3 2,-3-3 4,-6 0-1,-7-1 1,-6 1 2,-3-4-2,-2 1 2,-4 2 1,0-3 1,-6 0 0,-3 0-10,1 0-75,-8-3-148,1 2-139,-3-3-216,-10 1-184,-5-2-88,-5-1 25,-3-1 117,0-1 122</inkml:trace>
        </inkml:traceGroup>
        <inkml:traceGroup>
          <inkml:annotationXML>
            <emma:emma xmlns:emma="http://www.w3.org/2003/04/emma" version="1.0">
              <emma:interpretation id="{CD7D58B1-F46E-42B6-8149-0F784BD6E57A}" emma:medium="tactile" emma:mode="ink">
                <msink:context xmlns:msink="http://schemas.microsoft.com/ink/2010/main" type="inkWord" rotatedBoundingBox="16673,18053 19863,17928 19879,18344 16690,18469"/>
              </emma:interpretation>
              <emma:one-of disjunction-type="recognition" id="oneOf41">
                <emma:interpretation id="interp205" emma:lang="en-IN" emma:confidence="0">
                  <emma:literal>cord-tics</emma:literal>
                </emma:interpretation>
                <emma:interpretation id="interp206" emma:lang="en-IN" emma:confidence="0">
                  <emma:literal>cord-ties</emma:literal>
                </emma:interpretation>
                <emma:interpretation id="interp207" emma:lang="en-IN" emma:confidence="0">
                  <emma:literal>cord-tins</emma:literal>
                </emma:interpretation>
                <emma:interpretation id="interp208" emma:lang="en-IN" emma:confidence="0">
                  <emma:literal>cords-tics</emma:literal>
                </emma:interpretation>
                <emma:interpretation id="interp209" emma:lang="en-IN" emma:confidence="0">
                  <emma:literal>cords-tins</emma:literal>
                </emma:interpretation>
              </emma:one-of>
            </emma:emma>
          </inkml:annotationXML>
          <inkml:trace contextRef="#ctx0" brushRef="#br0" timeOffset="86544.1779">15399 13312 253,'11'-6'395,"-1"1"35,-2-2 24,0 2-85,-2 2-89,1-5-76,-2 5-42,-1-2-5,-4 2 14,4-2 41,-8 3 40,3-3 18,-6-1 16,-1 5-15,-1-3-27,-1 3-75,-6 1-68,-2-2-39,-6 4-36,2-2-16,-10 1-8,1 4-1,1 2-2,-4 0 0,0 0 6,6 5 0,-1-1 1,6 1 0,2-1 2,5 2 3,7 1-1,6-2 0,6 1 1,6 2-3,7 0 0,5-3-3,7 0-2,0 0 0,9-1-2,2-1-2,-1-1-40,6 0-99,4-1-89,-5-1-81,4-3-141,-4 0-148,3-4-94,-1 4 28,-3-8 50,-2 4 61,-6 0 131</inkml:trace>
          <inkml:trace contextRef="#ctx0" brushRef="#br0" timeOffset="86880.4243">16095 13399 127,'8'-8'469,"-8"1"56,0 3 29,-3-5 21,0 3-162,-2 2-106,4 0-25,-6 0 0,2 1 5,-3 1-6,3-1-27,-7 3-58,2 0-78,-3 3-57,-3-1-32,-2 1-16,-1 1-8,5 3-8,-2-3 2,3 4 1,2-1 0,4 0 0,4 1 5,0-1 2,9-2 1,-4 2-2,6-2 3,5 1-7,4-5 3,4 2 5,0-1 1,0-2-2,3 0 3,-3 0 16,-7-2-1,7-1-2,-5 2 0,-1-5 1,1 1-11,-5-2-20,-1 2-78,-6-5-102,1 2-80,-2 0-46,-3-3-36,0 3-30,0 1 22,-3-1 34,3 4 9,0-1-23,3 3-22,2 0-23,3-3-5,3 5 29,-1-2 46,8 2 65</inkml:trace>
          <inkml:trace contextRef="#ctx0" brushRef="#br0" timeOffset="87785.0656">16289 13322 18,'21'0'190,"-3"0"58,0-2 44,-6 2 8,5 0-22,-5 0-24,1 2-30,0-2-23,0 3-10,-5-1-26,3 3-31,-4 1-23,4 1-14,-6 1-14,3 0-26,-5-1-20,-3 4-12,0-3-7,0 0-6,-7-1 8,-1 0 7,4 1 5,-4-3 1,1 1 0,1 0 3,-2-2-11,3-1-7,0 0-1,2 1 0,-2-4 25,5 0 42,-2 0 36,2 0 12,2-3 9,3 2-3,6-5-33,2 2-42,3-2-36,5-1-11,1-4-16,7 6-4,2-5-1,-1-1 2,-3 6-4,-1-3-6,-3 1 3,1 3-4,-2-1 0,4 3 0,1-1 6,0 3 1,7 0-1,0 0 1,3 0 4,4 0-1,-1 0-3,5 3 4,2-3 3,1 0 0,-2 0 0,4 2 1,2-2 1,-8 0-2,-2 0 5,-7 0 2,-1 0 2,-8 0 35,-5 0 46,-4 0 30,-4 0 19,-5 0 8,0 0 2,-8 0-28,-1 2-38,-11 1-32,-4 1-19,-9 0-6,-1 4-2,-8-4-6,1 6-5,-1-2-3,3-1-2,1 1-1,1 0-3,3-1 2,6 1-3,2 0-2,3-4-1,3 3-3,5-2 1,4-1-2,3 1 7,3-2 4,4-2 3,5 2 2,9-3 0,0 0-2,5-3-2,3 2-3,1-5-3,-1 2 4,3-3-2,2 0 4,-2-3-1,0 0-4,-1-1 3,1-1-3,-7-2 3,-2 2 4,2-6 3,-5 5 16,-6-1 9,-1-3 6,-5 5 5,-5-5-5,-3 3-5,-3-4-11,-7 5 0,-6-3-8,-1 0 1,-4 1 1,-5-3 7,0 1 6,-6 3-3,-3-1 0,-2 0-5,2 3-5,1 2-7,-3 0-10,4 1-6,10 5-3,-4-1-3,6-1-2,7 6-5,-2 0 3,6 0-1,3 6 2,3 0 0,8 0 3,4 2 5,12 1-1,7 0 2,10 3-1,6-2 2,10-2-2,3 3-3,7-3 2,4-1 0,2 4-1,2-5 0,-2 0 1,-2-1 1,-1 2-1,-10-7 1,-1 5 0,-9-2 2,-7-3 2,-2 1 0,-10-1 6,0 0 1,-12 0 3,1 0 5,-7 3 0,3-3-2,-4 0-6,-4 0-3,1 3-6,-2-3-4,-1 2-4,-4 0 1,-1 3 0,-2 2 3,1-1 3,-4 2 2,0 0-1,0 3 0,-2-4 1,-1 1-1,3 3 0,1-3 0,1-1 3,4 0-1,-1 1-6,0-2-23,3-1-58,-5 0-121,5-3-117,-2 0-82,-1 0-159,3-2-166,-3-2-67,-2 0 58,0 0 77,2-5 69,3 2 153</inkml:trace>
        </inkml:traceGroup>
        <inkml:traceGroup>
          <inkml:annotationXML>
            <emma:emma xmlns:emma="http://www.w3.org/2003/04/emma" version="1.0">
              <emma:interpretation id="{11EBBE6B-76A1-4F61-BAF7-99E5FB08B3BE}" emma:medium="tactile" emma:mode="ink">
                <msink:context xmlns:msink="http://schemas.microsoft.com/ink/2010/main" type="inkWord" rotatedBoundingBox="20069,18001 22395,17963 22403,18416 20076,18454"/>
              </emma:interpretation>
            </emma:emma>
          </inkml:annotationXML>
          <inkml:trace contextRef="#ctx0" brushRef="#br0" timeOffset="87983.2074">18441 13150 123,'16'-7'462,"-11"-1"50,1 0 24,-4 1 14,-2 2-186,0-2-174,0 3-100,0-1-75,3 2-73,-1 2-82,4 1-72,4-3-58,7 3-45,4 3-16,5-3-18,3 4 7,1-2 35,-1 1 38,5 1 41</inkml:trace>
          <inkml:trace contextRef="#ctx0" brushRef="#br0" timeOffset="88188.4504">18871 13139 136,'13'1'395,"0"2"72,-2-3 47,-2 3-52,-1-2-72,-3-1-68,0 0-47,2 0-18,-6 0-6,-1 3-8,3-3-17,-1 0-32,-2 0-9,0 4-20,0 0-7,0-1 0,0 2 0,-2 6 0,-1-4-32,2-2-23,-3 5-29,1-1-16,-2 0-11,5 1-9,-1 2-12,-3-3-4,1 3-3,-2-2-6,5 1-5,-1 1-1,1 0-2,1-4 0,3 4-4,4-1 0,-2-2-2,7 1-3,1-1-28,1-2-71,4 2-130,4-2-107,2-3-130,4 3-164,2-6-151,2 5-23,-1-6 80,-1 0 80,-2 0 120</inkml:trace>
          <inkml:trace contextRef="#ctx0" brushRef="#br0" timeOffset="88550.8614">18951 13294 56,'-9'-1'441,"-3"-3"55,4 3 31,7-1 15,2-3-148,6 2-176,2-1-102,4 0-52,8 1-26,3-1-14,3 1-5,10-1 2,-1-1 6,5 3 9,-2-3 18,-2 2 25,1 1 36,-6-1 46,-4-1 46,-3 1 31,-6 1 12,-4 2-5,-2-3-26,-2 3-45,-3 0-58,0 0-46,-6 0-39,1 0-20,-2 3-12,-1-1-6,-1 2 6,-2 2 3,-2-1 6,-3 2 2,5 2-4,-4-1 1,1-1-1,1 4-4,3-3-1,-4-1 1,1 4 1,3-6 0,-1 0-1,0 2-2,-2 0-73,5-5-118,0 3-82,0 0-94,0-5-144,-3 2-131,3-2-53,0-2 50,0-1 45,3 1 76,-3-3 133</inkml:trace>
          <inkml:trace contextRef="#ctx0" brushRef="#br0" timeOffset="88702.9668">19500 13188 221,'5'-10'432,"-2"1"38,2 1 17,-2 1-54,-3 3-167,1 1-126,3-1-92,-3 1-67,3 2-58,-1 1-44,5 0-38,-2 0-31,7 1-14,1 2-4,1 1-3,3-1-13,1 1-35,2 1-7,-1 1 11,-2-2 28</inkml:trace>
          <inkml:trace contextRef="#ctx0" brushRef="#br0" timeOffset="89288.5171">19813 13204 6,'11'1'255,"-5"2"47,-2 0 36,0-1-26,-4 0-27,0 0-23,-4 1-18,-4 1-21,-1 1-21,0-1-38,-2 2-45,-2-2-34,3 2-28,-1 0-25,5 1-13,-1-1-7,1 1-6,-1-1 0,7 1 5,0-2 1,0-1 2,7 0-1,-1 1 4,2 1-2,0-2-7,5-3 3,3 2 1,-3-1 5,3 1 4,-2-3 15,6 0 11,-6-3 14,2 1 4,0-1 6,2-1-8,-1-1-14,1 2-5,3-5-3,-2 0 7,0 1 19,1 3 20,-3 0 23,-4-3 4,3 3-7,-1 1-14,-1-1-27,-4 4-24,3-1-29,-1 2-13,1 3-4,-2-2-1,2 3-2,0 2 1,0 0 3,-3 1 6,1 3 0,-3 1 3,-3-4 1,-1 4 4,-4-3-2,0 0 0,0 2-1,-3-1-1,2-2-1,-3-3 2,-4 2 1,4 0 5,-1-3 1,-3-1 13,0-2 22,-2 2 19,-1-3 17,-2 0 13,0-3 14,-3 2-3,3-2-12,1-1-13,-1-3-9,5 0-16,3 2-14,3-3-10,4-2-10,9-1-9,7 2-10,4-3-3,10 0-4,4 0-2,5 0-1,6 1 0,-2 3 0,-2-3 3,-1 4 0,-1 2 2,-2 2-1,-4 3-1,-1-4-3,0 4 0,-5 4 1,-4-3 2,-4 5 4,0 1 4,-8-1 6,0 4 2,-2 1 4,-2 1 2,-4 0 0,2 2-2,-6-3 1,2 6-2,-1-4-4,-2 2-3,0 0-1,-2-3-4,-1 6-2,2-8-5,-3 5 0,0-4-8,0-2-69,-4-1-138,4 0-114,0-1-148,0-3-188,-1-1-152,-3 2-16,0-5 92,3 0 89,-3 0 137</inkml:trace>
        </inkml:traceGroup>
        <inkml:traceGroup>
          <inkml:annotationXML>
            <emma:emma xmlns:emma="http://www.w3.org/2003/04/emma" version="1.0">
              <emma:interpretation id="{7BF643E1-9465-4585-9D75-B10772851C38}" emma:medium="tactile" emma:mode="ink">
                <msink:context xmlns:msink="http://schemas.microsoft.com/ink/2010/main" type="inkWord" rotatedBoundingBox="22886,18398 23125,18394 23126,18445 22886,18449"/>
              </emma:interpretation>
            </emma:emma>
          </inkml:annotationXML>
          <inkml:trace contextRef="#ctx0" brushRef="#br0" timeOffset="89585.7271">21489 13533 322,'0'1'802,"-3"2"119,-2-3 63,0 0 31,9 0-175,-4 0-365,1 0-218,-1 0-109,3 0-52,-1 0-28,-2-3-17,3 3-10,-3 0-15,5 0-10,-5-1-10,3 1-6,-3 0-34,0 0-79,-3-4-174,-2 4-157,-3-3-238,-6-1-185,-10 0-66,-10-3 18,-8 3 150,-9-3 140,-8-4 232</inkml:trace>
        </inkml:traceGroup>
      </inkml:traceGroup>
    </inkml:traceGroup>
  </inkml:traceGroup>
</inkml:ink>
</file>

<file path=ppt/ink/ink9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16:45.910"/>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58E4C922-FBD9-46F8-BB3C-566F9B0F8AF9}" emma:medium="tactile" emma:mode="ink">
          <msink:context xmlns:msink="http://schemas.microsoft.com/ink/2010/main" type="writingRegion" rotatedBoundingBox="-6884,10462 -3616,10462 -3616,11915 -6884,11915"/>
        </emma:interpretation>
      </emma:emma>
    </inkml:annotationXML>
    <inkml:traceGroup>
      <inkml:annotationXML>
        <emma:emma xmlns:emma="http://www.w3.org/2003/04/emma" version="1.0">
          <emma:interpretation id="{5B1F2443-7181-4E8A-B2F2-9EAADEA42A73}" emma:medium="tactile" emma:mode="ink">
            <msink:context xmlns:msink="http://schemas.microsoft.com/ink/2010/main" type="paragraph" rotatedBoundingBox="-6884,10462 -3616,10462 -3616,11915 -6884,11915" alignmentLevel="1"/>
          </emma:interpretation>
        </emma:emma>
      </inkml:annotationXML>
      <inkml:traceGroup>
        <inkml:annotationXML>
          <emma:emma xmlns:emma="http://www.w3.org/2003/04/emma" version="1.0">
            <emma:interpretation id="{8DF3AF16-CC75-4831-8E26-BAC88D8CFF39}" emma:medium="tactile" emma:mode="ink">
              <msink:context xmlns:msink="http://schemas.microsoft.com/ink/2010/main" type="line" rotatedBoundingBox="-6884,10462 -3616,10462 -3616,11915 -6884,11915"/>
            </emma:interpretation>
          </emma:emma>
        </inkml:annotationXML>
        <inkml:traceGroup>
          <inkml:annotationXML>
            <emma:emma xmlns:emma="http://www.w3.org/2003/04/emma" version="1.0">
              <emma:interpretation id="{0FF2DEE8-45E8-4523-9420-9B8CCB3C306D}" emma:medium="tactile" emma:mode="ink">
                <msink:context xmlns:msink="http://schemas.microsoft.com/ink/2010/main" type="inkWord" rotatedBoundingBox="-6884,10462 -3616,10462 -3616,11915 -6884,11915"/>
              </emma:interpretation>
              <emma:one-of disjunction-type="recognition" id="oneOf0">
                <emma:interpretation id="interp0" emma:lang="en-IN" emma:confidence="0">
                  <emma:literal>+</emma:literal>
                </emma:interpretation>
                <emma:interpretation id="interp1" emma:lang="en-IN" emma:confidence="0">
                  <emma:literal>=</emma:literal>
                </emma:interpretation>
                <emma:interpretation id="interp2" emma:lang="en-IN" emma:confidence="0">
                  <emma:literal>X</emma:literal>
                </emma:interpretation>
                <emma:interpretation id="interp3" emma:lang="en-IN" emma:confidence="0">
                  <emma:literal>t</emma:literal>
                </emma:interpretation>
                <emma:interpretation id="interp4" emma:lang="en-IN" emma:confidence="0">
                  <emma:literal>x</emma:literal>
                </emma:interpretation>
              </emma:one-of>
            </emma:emma>
          </inkml:annotationXML>
          <inkml:trace contextRef="#ctx0" brushRef="#br0">3251 19 87,'3'-4'304,"-1"1"33,1 2 13,0-2-65,-3 1-67,0 0-44,2 2-19,1 0-3,-3-4 4,0 4-3,0 0-12,0-1-22,-3 1-29,3 0-26,0 0-22,0 0-12,0 0-4,0 0-8,-2 0-1,2 0 2,0 0-1,-3 0 0,0 0-3,3 0 1,-2 0-1,-3 0-5,2 0-4,-2 0 1,-3 0-5,0 1-2,-1-1-1,-7 4 0,-2-2-2,-6 3-1,-2-1 2,-4 4 2,-4-1 0,-4 0-2,1 1 2,-7 3 2,-2 2 0,-1 1 4,-2 0 0,-6 2 9,-1 4 12,-5 1 11,0 3 12,-5-1 10,0 5 14,-4-1 8,-1 6 3,2-2-2,-6-2-6,3 5-9,-4-4-9,7 3-12,-1-5-11,1 0-7,6 0-1,-1-1 3,5-2 4,-2 2 5,4-1 4,0 0 11,4-4 7,-2 1 2,1-1-4,-4 1 1,2-3-2,1 4-10,-1-4-6,1 2-2,3-2 4,-1 2-2,3-3 2,0 1-2,2 1-1,1-2-4,3-1-3,-3 1-6,4 0-3,1-1 0,-1-3 2,-2 4-2,3-1 1,2-1 0,3-3-5,-1-1-2,4 3-5,0-4-2,4-1-4,2 1-1,6-4-1,1 3-2,3-4-1,-1 0-2,6-2 0,1 2 0,2-6-1,2 5-1,3-5-3,-3 3 1,5-3-3,-2 1-21,3 2-66,-1-4-109,0 1-80,3-1-107,3 0-165,-3 0-155,3-1-23,2-3 59,8-3 55,5 0 94</inkml:trace>
          <inkml:trace contextRef="#ctx0" brushRef="#br0" timeOffset="-903.6958">1773-180 299,'-14'-4'367,"1"0"31,-3 1 22,3-1-127,0 3-89,4-1-34,-2-2-19,6 3-16,-3 1-10,3-4-10,0 4-22,2 0-24,3 0-19,-3-2-14,1 2-6,2 0-8,0 0-1,0 0 3,0 0-2,0 0-1,0 0-4,0 0 0,0 0-6,0 0-5,0 0-3,0 0-1,0 0-2,0 0 0,2 0 2,1 2 2,-3 2-1,3-3 1,-1 5-3,3-1 5,-2 2-3,5 0 5,-3 1 1,6 4-1,-2 0 2,-1 4 2,2 0 2,1 3 1,2 1-1,-3 5 2,1-3-1,2 4-2,0 1 12,-1 3 14,5 2 16,-5-4 21,6 7 14,0-2 10,3-1 11,-4 1 0,4 4-3,3-1-9,-1 2-8,2 0-6,2-4-20,1-1-14,-3 4-15,3-5-11,-1-1-1,-1-2-4,-2 1-2,-3-4 2,-4 2 1,1-4 1,-2-1 0,-3 3 5,11 18 32,-15-21-34,3-3 0,-8 2-5,5 1-8,-5-4 2,1 2-1,3-2-2,-6-3-2,4-1 1,-1 0-4,-2 0-1,2-4-3,0-2-2,-2 0 0,2-2 0,0 0 0,-2 1 0,-2-4 0,3-3 1,-1 3 0,-3-1 1,0 1-1,0-4 0,0 1-28,0-1-79,0 0-94,0 0-75,0 0-136,-7-5-161,3 2-118,0-5 2,0-3 56,2-1 52,-1-2 124</inkml:trace>
        </inkml:traceGroup>
      </inkml:traceGroup>
    </inkml:traceGroup>
  </inkml:traceGroup>
</inkml:ink>
</file>

<file path=ppt/ink/ink9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16:38.319"/>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108767E4-8B8A-47E0-A56F-4CAE135438D4}" emma:medium="tactile" emma:mode="ink">
          <msink:context xmlns:msink="http://schemas.microsoft.com/ink/2010/main" type="writingRegion" rotatedBoundingBox="-6733,12128 -3860,11855 -3800,12486 -6673,12759"/>
        </emma:interpretation>
      </emma:emma>
    </inkml:annotationXML>
    <inkml:traceGroup>
      <inkml:annotationXML>
        <emma:emma xmlns:emma="http://www.w3.org/2003/04/emma" version="1.0">
          <emma:interpretation id="{07713565-357C-42B3-BE78-FF571DEC5130}" emma:medium="tactile" emma:mode="ink">
            <msink:context xmlns:msink="http://schemas.microsoft.com/ink/2010/main" type="paragraph" rotatedBoundingBox="-6733,12128 -3860,11855 -3800,12486 -6673,12759" alignmentLevel="1"/>
          </emma:interpretation>
        </emma:emma>
      </inkml:annotationXML>
      <inkml:traceGroup>
        <inkml:annotationXML>
          <emma:emma xmlns:emma="http://www.w3.org/2003/04/emma" version="1.0">
            <emma:interpretation id="{7256337C-ED9B-41A1-8875-8671A85A3D1C}" emma:medium="tactile" emma:mode="ink">
              <msink:context xmlns:msink="http://schemas.microsoft.com/ink/2010/main" type="line" rotatedBoundingBox="-6733,12128 -3860,11855 -3800,12486 -6673,12759"/>
            </emma:interpretation>
          </emma:emma>
        </inkml:annotationXML>
        <inkml:traceGroup>
          <inkml:annotationXML>
            <emma:emma xmlns:emma="http://www.w3.org/2003/04/emma" version="1.0">
              <emma:interpretation id="{51B6E6F7-08FA-4661-BEF8-A2C78A89E8A2}" emma:medium="tactile" emma:mode="ink">
                <msink:context xmlns:msink="http://schemas.microsoft.com/ink/2010/main" type="inkWord" rotatedBoundingBox="-6733,12128 -3860,11855 -3800,12486 -6673,12759"/>
              </emma:interpretation>
              <emma:one-of disjunction-type="recognition" id="oneOf0">
                <emma:interpretation id="interp0" emma:lang="en-IN" emma:confidence="0">
                  <emma:literal>118</emma:literal>
                </emma:interpretation>
                <emma:interpretation id="interp1" emma:lang="en-IN" emma:confidence="0">
                  <emma:literal>1/8</emma:literal>
                </emma:interpretation>
                <emma:interpretation id="interp2" emma:lang="en-IN" emma:confidence="0">
                  <emma:literal>198</emma:literal>
                </emma:interpretation>
                <emma:interpretation id="interp3" emma:lang="en-IN" emma:confidence="0">
                  <emma:literal>178</emma:literal>
                </emma:interpretation>
                <emma:interpretation id="interp4" emma:lang="en-IN" emma:confidence="0">
                  <emma:literal>718</emma:literal>
                </emma:interpretation>
              </emma:one-of>
            </emma:emma>
          </inkml:annotationXML>
          <inkml:trace contextRef="#ctx0" brushRef="#br0">373 1761 112,'-2'-1'317,"2"-3"36,-3 2 29,1-3-55,-1 4-68,0-2-39,1-1-19,2 4-14,-3-4-14,3 2-16,-3 1-24,1 1-19,2-4-2,0 4 7,-3 0 12,2-1 16,1 1 14,0 0 5,0 0-1,0 0-7,0 0-14,0 0-20,0 0-20,0 0-21,0 0-20,0 0-17,0 0-10,0 0-13,0 0-3,0 0-10,0 0-6,-4 0-4,4 0-4,-3 1 3,2 4-4,-4 1 3,-3 1 0,-3 5 4,-4 0 2,-4 3 3,-2 4 5,-1 2 1,-4 2 2,0 3 1,-3 0 11,0-1 2,4 0 0,-1 1 2,0 0 3,6-3 0,-1-2-15,0-1-7,3-2-3,2 1-3,3-3-6,4-2 0,1-2 5,3-4 1,-3 1-2,5-2 4,-2-2-3,0-1 4,2-1-3,-2 1-1,0-1-1,5-1 2,0-2-3,0 0-1,0 3-5,0-3-20,-3 0-68,3 0-110,-3 0-81,1 0-98,-3 0-144,-3 0-146,2-3-40,-1-2 52,4-2 50,8 3 83,3-5 139</inkml:trace>
          <inkml:trace contextRef="#ctx0" brushRef="#br0" timeOffset="423.3254">950 1741 280,'9'-6'400,"-8"1"30,2 1 21,1 3-102,-4-2-111,0-2-75,0 5-33,0-2-20,0 0-12,-4 2-16,4 0-14,-3 0-22,2 2-12,-4 0-13,-3 3-6,0 2 0,-4 5-3,-2 0 4,-2 2-1,-5-1 1,0 6 3,-1 0-3,-4-1 2,0 4 0,-2 3 1,-1-1 1,3 0-1,-4 4 0,5-5-3,0 3-3,-1 0-1,2-3-5,3-1-4,0 2-5,4-4 2,-1 0-1,5-1 1,-3-3-1,3 2 1,0 0 15,1 1 33,-1-1 19,-3-2 10,1 0 5,-1 0 2,3-4-14,1 0-32,0-4-28,3 3-42,1-3-44,-2-1-29,2-2-47,3 1-99,-3-5-114,5 2-103,-2-6-46,7 2-16,4-6 22,7-1 86</inkml:trace>
          <inkml:trace contextRef="#ctx0" brushRef="#br0" timeOffset="1068.8066">1761 1938 384,'46'-16'501,"-10"2"33,-11 1 21,-12-2-71,-2 4-215,-8-1-113,-6 5-46,-2-2-21,-6 2-9,-6 0-9,-1-1-7,-3 4-12,-3-1-21,2 1-13,-3 1-10,0 1-4,-4 2-4,2 0 0,-7 2 1,0 1 0,-3 1 1,-1 1 1,-4-1 3,4 4 2,-1-4 1,1 3 2,4 1 3,5-3-3,3 2-4,2 0-3,7-2-2,-1 2-2,5 4-4,5-4 2,5 0-2,6 1 1,2 2 0,8-1 5,8 0 2,1 0 3,10 3 20,4-4 15,5 3 10,6-3 2,2 6 0,3-2-1,-1-4-14,2 3-13,-2 1-12,-2 0-7,-1 0 1,-2-1-5,-6 1-3,-3 0-2,-1-4 1,-8 5 1,-2-5 0,-5 4 0,-5-5 0,-3 2 3,-4-4 1,-2 2-1,1-2 5,-8-3-2,0 3 3,-3-3-1,-5 0 2,-5 1 2,-5-3-4,2 0 0,-6 0 0,-2-3-2,0-1-2,4-1 5,-4-2 4,7 0 5,-1-2 2,3 1 0,9-8 0,6 1-8,5-3-4,11-2-2,6-1-3,7-2-1,10-3 1,4 0-2,7 3 5,4-5-4,6 4 4,2-3 8,-2 4 15,1-3 13,0 5 9,-10-2 12,-3 4 17,-3 4 15,-11-3 8,-5 8 3,-4-2-1,-7 0-7,-2 5-20,-3-2-23,-4 2-18,-1 0-19,-3 2-12,-2-2-3,-1 3-9,-2 0-45,-2-4-96,-1 2-100,-2 1-90,1-2-158,-4-1-192,-4 1-63,6-2 37,3-3 71,3 1 73,0-2 154</inkml:trace>
        </inkml:traceGroup>
      </inkml:traceGroup>
    </inkml:traceGroup>
  </inkml:traceGroup>
</inkml:ink>
</file>

<file path=ppt/ink/ink9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19:27.005"/>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24FBA1FE-014A-4351-BAFF-04D19AB95456}" emma:medium="tactile" emma:mode="ink">
          <msink:context xmlns:msink="http://schemas.microsoft.com/ink/2010/main" type="writingRegion" rotatedBoundingBox="11237,15852 10932,17172 10155,16993 10461,15672"/>
        </emma:interpretation>
      </emma:emma>
    </inkml:annotationXML>
    <inkml:traceGroup>
      <inkml:annotationXML>
        <emma:emma xmlns:emma="http://www.w3.org/2003/04/emma" version="1.0">
          <emma:interpretation id="{B7D1275F-12CD-4F11-AE65-1C928954680C}" emma:medium="tactile" emma:mode="ink">
            <msink:context xmlns:msink="http://schemas.microsoft.com/ink/2010/main" type="paragraph" rotatedBoundingBox="11237,15852 10932,17172 10155,16993 10461,15672" alignmentLevel="1"/>
          </emma:interpretation>
        </emma:emma>
      </inkml:annotationXML>
      <inkml:traceGroup>
        <inkml:annotationXML>
          <emma:emma xmlns:emma="http://www.w3.org/2003/04/emma" version="1.0">
            <emma:interpretation id="{1177CAB9-B03D-449A-8CD3-DDDDAA675D92}" emma:medium="tactile" emma:mode="ink">
              <msink:context xmlns:msink="http://schemas.microsoft.com/ink/2010/main" type="line" rotatedBoundingBox="11237,15852 10932,17172 10155,16993 10461,15672"/>
            </emma:interpretation>
          </emma:emma>
        </inkml:annotationXML>
        <inkml:traceGroup>
          <inkml:annotationXML>
            <emma:emma xmlns:emma="http://www.w3.org/2003/04/emma" version="1.0">
              <emma:interpretation id="{008012DC-353D-43D2-9F6A-A3E007394CEB}" emma:medium="tactile" emma:mode="ink">
                <msink:context xmlns:msink="http://schemas.microsoft.com/ink/2010/main" type="inkWord" rotatedBoundingBox="11237,15852 10932,17172 10155,16993 10461,15672"/>
              </emma:interpretation>
              <emma:one-of disjunction-type="recognition" id="oneOf0">
                <emma:interpretation id="interp0" emma:lang="en-IN" emma:confidence="0">
                  <emma:literal>5</emma:literal>
                </emma:interpretation>
                <emma:interpretation id="interp1" emma:lang="en-IN" emma:confidence="0">
                  <emma:literal>4</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emma:literal>
                </emma:interpretation>
              </emma:one-of>
            </emma:emma>
          </inkml:annotationXML>
          <inkml:trace contextRef="#ctx0" brushRef="#br0">494 40 182,'-1'0'315,"-3"0"355,3 4-413,1-4-68,-3 0-31,-1 0-12,4 0-3,-1 0 0,1 0-15,0 0-22,-3 0-23,-1 0-18,4 0-11,-1 0-11,1 0-2,0 0-4,-3 0-6,3 0-3,0 0-2,0 0 2,0 0 4,0 0 4,0 0 9,-5-4 4,0 4 12,-3 0 25,3 0 28,-6 0 19,9 0 15,-6-3 18,3 3 15,-1-4 1,4 4-16,2 0-12,-4 0-11,4-1-18,-4 1-25,4 0-22,0-2-18,0 2-11,0-4-11,4 4-10,-4 0-8,1-1-5,2 1-6,-3-4-3,8 4-3,-1 0-3,4-2-1,5 2-1,-1 0 1,5 0-1,1 0-1,3 0 2,-1 0-1,1 2 0,-5-2 0,5 4 0,-3-3-1,0 3-1,0-2 2,-7 3 0,2-2-1,0 1-2,-3 0-1,-3 4 0,-5-5 2,3 2 4,-5-1 0,-2 1-2,-1 0 4,-1 2-2,-2-2 0,-5 0-7,1-1 1,-6 1 4,-3-3-5,-1 3 2,-4-1 3,-5-3 2,-1 2-2,1 1 2,-1 0-2,-2-4 2,3 3 0,-6-2-3,5-1 3,-2 0-2,3 0 2,-3 0 1,4-1 0,1 1-1,3-3 5,2-1 1,-1 4-2,6-7-2,-5 6 0,6-3 1,3-1 0,2 0-3,0-1 1,7 1-1,-3 0-1,8-2-2,-3 0-3,7 0 1,2 2-1,3-2 4,6 0-1,-1 2 2,2-3-2,3 2 0,4 1 0,0 2 0,39-8-3,-32 10 4,-4-2-1,1 3 1,3-3 0,-1 3-1,-1 0 1,-4 3 2,4-3 0,-7 4 0,1 0-3,-5 3 0,-3-4-3,-2 6-1,-4-2-1,-2 0 1,1 8-5,-9-7 8,-4-2 2,-6 4-2,-3-3 2,-2-2-2,0 4 1,1-5-2,-6 3 2,0-3-2,-6 0 5,-2 3-1,-2-3 2,-3 0-1,-3-1 0,1-2 0,-4 3 2,5-1 0,-5-3-1,3 0-1,4 0 1,-4 0 4,5-3 0,0-1-1,4 3 2,2-5 0,2 5 2,2-3-2,6-3-1,0 0 4,5 3 1,3 0 1,4 0-1,1-4-3,1 2 1,8 1-4,0-2-3,6 2-1,-3 0 0,3 0 0,6-1 0,0 1-1,3 1-2,1 0 0,3 0 5,0-3-2,5 6 0,-6-1 1,7-2-1,-2 3-1,-5-3-1,5 4-1,-5 0 2,1 0-1,-6 0 2,2 4-4,-5-3 3,1 3-1,-6-2-1,2-1-1,-5 6-2,-4-2 2,1 1 0,-8 0-3,0 0 2,-5 2 3,-3-3-3,-2 2 1,-6 0 1,0-1 3,-2 2-2,-2-1-2,-3-3 5,-2 0-1,-3 4 2,1-5-1,-5 1 2,5-3-3,-5 2-5,-2 0 4,0-2 0,0 3 0,1-4 1,-1 3-2,0-3 7,1 0-3,1 0-1,3-3 2,0 3 1,3-4 8,2 3-3,3-2 4,4 0-3,2 2 0,1-2 2,4-1 2,2 0 1,0 0 0,8 0 0,0 0-2,6-1 2,1-2-4,1 3-5,5-1 0,0-2-1,3 2 0,0 0-3,1 0-1,4 4 0,2-3-1,1 0 0,-2 1-1,7-1 0,0 3 1,1 1-2,2 0 0,2 0-1,-7 0-2,6 1 3,-6 3-2,2-3 7,-5 5-2,-7-2-1,1 0 0,-7 3-1,2 0 1,-5 0-7,-6 2 7,-2 1 0,-2-5 0,-6 6-1,-3-4 0,-2 1 0,0 0-4,0 2 0,-3-6 2,2 4 3,-5-4-1,1 0 1,-3 1 0,0-3 0,0 0 4,2 1-4,-2-3 0,2 0 4,-2 0-3,2 0 1,0-3 3,4 1 0,2-2-2,1 0-2,-3 1 4,9-1-4,-1-4 0,2 4 0,4-2 0,2 1 2,4-3-3,2 1 4,2 3-1,4-3-3,0-1 0,5 4 1,1-3-1,-1 2-1,-1 1-4,2-1 3,-1 2 1,-2-1-3,-1 1 3,-3 1 1,1 0 1,-5 2-6,4-3-11,-4 3-61,-4-2-113,-2 2-88,4 0-132,-4 0-182,1 0-144,-1-3-20,1 3 67,-3 0 64,3 0 123</inkml:trace>
          <inkml:trace contextRef="#ctx0" brushRef="#br0" timeOffset="1477.0939">510 795 276,'-3'-2'357,"3"-1"41,0 3 1,0-2-72,0 2-70,0-2-47,0 2-34,0 0-29,0-3-26,0 3-26,0 0-27,0 0-13,0 0-7,0-2 7,0 2 16,0 0 19,0 0 22,0 0 19,0 0 20,-2 0 17,-1 0 15,3 0 2,0 0-5,0 0-11,3 0-14,-3 0-24,0 0-21,0 0-21,0 0-14,0 0-17,0 0-11,0 0-10,0 0-12,0 0-6,0 0-9,0 0-3,0 0-4,0 0-3,0 0-1,0 0 0,0 0 1,0 2-1,0 1-1,-3-1 2,3 3 0,-1-1 0,-3 3 3,0-2 0,0 2 3,0 2 0,-1-2 0,-2 5 1,1-4 3,-2 3-4,0 0 0,0-2 3,-2 3 0,-3-1-2,1 1-1,-3 0 0,2 0 1,7-2 0,-5 1-2,3 1 0,0 0 0,1-4-2,-4 1 3,3 3-2,0-3 0,1-2 1,-1 3-2,4-1 0,-4-2 0,0 1-3,3-1 2,-2 0-2,1 1 1,0-4 1,1 3 0,3 1 0,-4-4-1,-2 1-1,6-1 0,-3 2-1,2-2 0,0 1 1,-2-1 0,3 1 3,-4-3-2,4 3-1,-1-1 0,2-1 0,-3 2-2,1-1 0,2-1 2,-6 1 0,7-3-1,-5 5-1,4-5 2,-2 6 0,-1-6 0,3 5 0,-3-2 2,3 4 0,-6-4 0,3 3-2,0-3 3,0 0 0,2 1-1,-4 0-2,6 0 1,-2-3-1,-1 0-1,3 3-1,-2-2 2,2-3 0,-3 1-1,3 2 1,-3-3 0,3 0 0,0 0 1,0 0 1,0 2 2,0-2 2,0 0-1,0 0-1,0-2 3,0 2 1,0 0 1,0 0 0,0 2 1,0-2 1,0 0-4,0 0 1,0 0-5,0 0-2,0 0 1,0 0 0,0 0-1,0 0 1,0 0 1,0 0-2,0 0 0,0 0 1,0 0-1,0 0-2,0 0-1,0 0 2,0 0 0,0 0-3,0 0 2,0 0-5,0 0-42,-2 0-123,-3-2-123,2-1-174,-2-1-231,-1-1-127,1 1-30,5-6 88,5 1 101,3-5 164</inkml:trace>
        </inkml:traceGroup>
      </inkml:traceGroup>
    </inkml:traceGroup>
  </inkml:traceGroup>
</inkml:ink>
</file>

<file path=ppt/ink/ink9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1:26.864"/>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FADF1425-C84C-4BFF-9D5F-46A222BA6F33}" emma:medium="tactile" emma:mode="ink">
          <msink:context xmlns:msink="http://schemas.microsoft.com/ink/2010/main" type="writingRegion" rotatedBoundingBox="14742,9167 18823,9833 18321,12909 14240,12242"/>
        </emma:interpretation>
      </emma:emma>
    </inkml:annotationXML>
    <inkml:traceGroup>
      <inkml:annotationXML>
        <emma:emma xmlns:emma="http://www.w3.org/2003/04/emma" version="1.0">
          <emma:interpretation id="{3881BD42-49C2-4358-B06B-F3E1011E1E2D}" emma:medium="tactile" emma:mode="ink">
            <msink:context xmlns:msink="http://schemas.microsoft.com/ink/2010/main" type="paragraph" rotatedBoundingBox="14701,9297 18819,9718 18769,10206 14651,9785" alignmentLevel="1"/>
          </emma:interpretation>
        </emma:emma>
      </inkml:annotationXML>
      <inkml:traceGroup>
        <inkml:annotationXML>
          <emma:emma xmlns:emma="http://www.w3.org/2003/04/emma" version="1.0">
            <emma:interpretation id="{1A0EB2CE-C3B9-4A29-9048-2D083602EF2B}" emma:medium="tactile" emma:mode="ink">
              <msink:context xmlns:msink="http://schemas.microsoft.com/ink/2010/main" type="line" rotatedBoundingBox="14701,9297 18819,9718 18769,10206 14651,9785"/>
            </emma:interpretation>
          </emma:emma>
        </inkml:annotationXML>
        <inkml:traceGroup>
          <inkml:annotationXML>
            <emma:emma xmlns:emma="http://www.w3.org/2003/04/emma" version="1.0">
              <emma:interpretation id="{36D4CD0D-F844-4360-81D4-6AB0D04C3EE8}" emma:medium="tactile" emma:mode="ink">
                <msink:context xmlns:msink="http://schemas.microsoft.com/ink/2010/main" type="inkWord" rotatedBoundingBox="14680,9504 15329,9570 15308,9774 14659,9707"/>
              </emma:interpretation>
              <emma:one-of disjunction-type="recognition" id="oneOf0">
                <emma:interpretation id="interp0" emma:lang="en-IN" emma:confidence="0">
                  <emma:literal>Is</emma:literal>
                </emma:interpretation>
                <emma:interpretation id="interp1" emma:lang="en-IN" emma:confidence="0">
                  <emma:literal>Ire</emma:literal>
                </emma:interpretation>
                <emma:interpretation id="interp2" emma:lang="en-IN" emma:confidence="0">
                  <emma:literal>I*</emma:literal>
                </emma:interpretation>
                <emma:interpretation id="interp3" emma:lang="en-IN" emma:confidence="0">
                  <emma:literal>Ice</emma:literal>
                </emma:interpretation>
                <emma:interpretation id="interp4" emma:lang="en-IN" emma:confidence="0">
                  <emma:literal>roofs</emma:literal>
                </emma:interpretation>
              </emma:one-of>
            </emma:emma>
          </inkml:annotationXML>
          <inkml:trace contextRef="#ctx0" brushRef="#br0">8132-5240 144,'3'-3'199,"1"2"-11,-4-2-39,1-1-24,-1 1-7,0 2 6,5-3 2,-2 0 13,0 1 21,-1 2 14,-2-2 3,3 1 0,0 0-4,-3-1-9,2 3-23,-2-2-29,0 2-23,0-3-21,0 3-21,0-1-14,0 1-13,0-3-6,-2 3-7,2 0-2,-6 0 2,6-2-2,-2 2-1,-4-3 0,4 3 2,-1 0 0,-2-2 2,1 0 2,0 2 1,-4 0 3,0-3-1,3 3 4,-3-2 1,4 0 5,2 2 7,-4-3 8,1 1 7,3 2 4,-4-2 9,4 0 2,2 2-7,-6-3-3,6 2-8,0-3-9,3 4-13,0-3-9,5 3-5,-3-4-1,5 3-3,1-2-2,-2 3 1,4-3-1,5 2-1,-2 1 0,0 0-3,-2 0 2,3 0-1,-5 0-1,1 1-2,-2 2 5,-1 0-2,-2-2-1,0 3-4,0-1 6,-3 2 1,-2 2-2,-1-2 1,-4-1 0,-4 3 6,1 1-4,-5-4 3,-3 3-2,-6-1-1,-3 1 2,-2-2 0,-4 1 2,-4-2 1,-1 0-1,-1 0 0,-1-4 1,1 4-1,-3-4-3,3 0 3,5 0-1,-1-4 17,4 4 12,2-4 10,5 0 13,-2-3 8,8 3 9,-1-4-12,9 1-8,3 3-11,2-4-11,2-1-7,3 2-9,6 0-4,5 1-6,2-2-1,4 5-1,6-5-2,-3 4-2,2 0 2,6 1 3,-3-2-3,7 3 4,-3 2-4,1 0 0,-1 2-2,3-2-1,-4 5-2,1-1 1,-4 0-2,-1 3 2,-6 0 0,2 1 6,-5 1-2,-6-2-4,2 5 1,-5-3-2,4 10-3,-12-11 1,-3 3 5,-3-4-1,-5 0 2,3 1-1,-5-3 1,-2 2 1,-5-3 3,0 1 1,-7-2 4,-5 1 0,2-1-1,-5-1-1,-4-2-7,-1 0 2,2 0 1,-5-2 0,1-1 2,1-1 0,-4-1 6,7 1-2,-2-3 10,3 3 9,9-3 10,1-1 5,6-3 6,2 4 0,9-1-4,1 0-14,6 0-6,6 1-6,4-1-7,8-1-3,1 5-8,3-3 0,11 2-2,-6 1-1,10 1 2,-2-2-4,5 3 3,-5 1-1,-1 1 1,3 0 1,-2 0 0,-1 0-2,0 0 3,-5 3 3,-1 1-6,-2-3 0,-3 6-3,-4-2 4,-5-1-4,-1 3-1,-2 2 1,-6-1 1,-2 0 2,-6 3 2,-2-3-2,-6-1 3,-2 4 1,-8-3 2,2-1 0,-8 1-1,0-1 1,-5-1 2,-4-2-2,-2 2 2,-2-2 0,1 1-2,-3-2 1,4-2-5,4-1 2,1 0 1,5 0 4,-1 0 5,5-4 9,3 1 20,7 1 9,1-2 4,2-2-1,9 0-5,2-1-7,2 0-15,9 2-13,-1-3-5,6 1-3,1 0-4,4 0 0,0 3-1,2-3 2,-2 2-1,4 1-2,-1 1 2,-1 2 0,4-2 0,-5-1-1,2 4-1,-4-3 1,-1 3-2,-1 0 0,-2 0-2,-3 3 2,-4-3-1,12 7-8,-16-6 7,1 3 1,-6-1 3,0 2 1,-3 1 0,-2-2 1,0 0-1,-3 0 2,-3 3-1,3-6 2,-1 2 0,0 0 1,1 2-3,0-5-1,2 0 0,0 3 0,1-3 2,0 4 0,0-4-2,5 1 4,-6-1-1,6 0-2,-2 0 1,-1 0 2,3 0 6,0 0 8,0 0 6,0 0 8,0 0-2,0 0 1,3-1-1,-3 1-8,0 0-8,2-4-5,-2 4-2,0-3-5,0 3 0,0 0-2,0 0 1,0 0-1,0-4 0,0 4-1,0-1-1,0 1-1,0 0-7,-2 0-41,-1-3-110,-2 3-95,-3-3-165,0 3-200,-2-1-124,-1-2-28,6-1 76,5 0 76,12 1 152</inkml:trace>
        </inkml:traceGroup>
        <inkml:traceGroup>
          <inkml:annotationXML>
            <emma:emma xmlns:emma="http://www.w3.org/2003/04/emma" version="1.0">
              <emma:interpretation id="{FACB061A-25B6-4C0C-B9E0-11C52C1ADB9D}" emma:medium="tactile" emma:mode="ink">
                <msink:context xmlns:msink="http://schemas.microsoft.com/ink/2010/main" type="inkWord" rotatedBoundingBox="16639,9495 18819,9718 18769,10206 16589,9984"/>
              </emma:interpretation>
              <emma:one-of disjunction-type="recognition" id="oneOf1">
                <emma:interpretation id="interp5" emma:lang="en-IN" emma:confidence="0">
                  <emma:literal>12</emma:literal>
                </emma:interpretation>
                <emma:interpretation id="interp6" emma:lang="en-IN" emma:confidence="0">
                  <emma:literal>is</emma:literal>
                </emma:interpretation>
                <emma:interpretation id="interp7" emma:lang="en-IN" emma:confidence="0">
                  <emma:literal>ko</emma:literal>
                </emma:interpretation>
                <emma:interpretation id="interp8" emma:lang="en-IN" emma:confidence="0">
                  <emma:literal>Js</emma:literal>
                </emma:interpretation>
                <emma:interpretation id="interp9" emma:lang="en-IN" emma:confidence="0">
                  <emma:literal>Is</emma:literal>
                </emma:interpretation>
              </emma:one-of>
            </emma:emma>
          </inkml:annotationXML>
          <inkml:trace contextRef="#ctx0" brushRef="#br0" timeOffset="1061.8484">9976-5295 185,'1'-3'340,"-1"-1"36,3 1 35,-1-1-74,-2 2-71,3-2-40,0 0-25,-3 1-22,0-1-23,2 3-26,-2-2-32,3-1-25,-1 1-13,-2 2-2,3-2 4,-3-1 14,0 3 12,0-1 13,3-2 6,-3 4 6,0-1-4,0 1-3,0-3-13,0 3-9,0-3-11,0 3-9,0 0-12,2-1-4,-2 1-4,0-4-5,0 4 1,0 0-4,0 0-4,0 0-8,0 0-4,0 0-7,0 0-2,0 0-4,0 0-5,0 0-1,0 0-2,0 0-5,0 0-1,0 0-2,0 4 3,0-3 2,0 5-4,0-5 8,0 6 1,-2 1 4,-4 3-3,1 0-2,-3-1 2,2 4-1,-6 3-1,3-5-1,-4 6 2,2-2 2,-2 3 3,3-5-3,-3 4-1,-1-2-4,1 0 1,7 2 3,-7-4-3,2 1 7,3 1-1,-2-4 2,-1 3-2,3-4-3,-5 0 2,6-1 0,-1-2 2,0 3 5,-3-3 2,6-1 3,-3-3 0,2 0 0,-1 0 3,3 0-2,0 0 5,3-4 0,1 4 7,-3-4-4,3 0 1,-2 3-4,2-3-6,0 0-2,0 0-8,0 0 0,0 2 2,0-2-2,0 0 1,0 0 0,0 0-2,0 0 0,0 0-4,0 0-2,-6 0-7,4-2-71,-6 2-109,0-3-101,0-1-166,-2 1-202,2-2-100,5 1 9,3-3 83,13-1 82,8 0 158</inkml:trace>
          <inkml:trace contextRef="#ctx0" brushRef="#br0" timeOffset="2215.735">10603-5153 91,'-5'-2'317,"0"-1"24,-3 3 23,0-3-35,0 2-85,2-2-49,-5 1-18,2-1 0,1 3-10,2-1-22,-2-2-28,3 0-28,-1 1-21,1 2-18,2-2-8,-2 2-4,3 0-4,2-2-3,-3 2 1,3 0 4,0 0 1,0-3-1,0 3-2,0 0 0,3 0-5,-1 0-4,6-3-7,3 2-3,4 1-3,4 0-5,0-3-7,5 1 2,-1 2-1,4 0-1,-1 0 0,-1 0 1,4 0 6,-6 0-4,2 0-3,1 2 2,0 1-2,-5-3-2,3 1-2,-4 2 2,-2 0-2,0-1 0,-2 0 4,-3 3-3,-2-1 3,-2 1 0,-1-2 0,1 1 0,-5 1-2,1-2 1,-2 4 1,-3-2 1,0 2 1,-3 0 1,-2-2-3,1 6 0,-5-8 0,5 4-5,-8 2 4,4-2 0,-4-2-1,2 2 4,-1 1-2,-2 1-2,-2-2 1,3 2-2,-4-2 3,0 0-3,-1 1 3,3 0 0,-2 0 3,0-1 1,2 0-1,-3 1 0,1 0 0,-1-1-3,1-1 0,1 1 0,-1 1 0,3-4 2,-3 3-1,4-2-1,-1-1-1,0 3-1,3-3 2,-1 1 0,-2 1 0,4-2 0,-3 0 2,-1 1 0,4 1-1,-2-2-1,-2-3 0,3 6 0,-1-4 0,1 2 0,1-2 0,-3 1 0,4 0 0,0-4 0,2 3 3,0 2-3,1-5 2,0 1-1,2 2-1,-2-3 1,2 3 1,3-3 0,-5 0-2,5 2 0,-2-2 2,2 0-2,-3 0-2,0 0-2,3 2 2,0-2 0,0 0 2,0 0 0,0 0 4,0 0 5,0 0 5,0 0 2,0 0 6,3 0 3,0 0-3,-3 0-1,2 0-4,3 0-5,3 0 0,-3 0 0,6 0-3,-2 0-2,7 0 1,2 0-3,1 0-2,2 0-2,-2 0 0,2 0-1,0 0 4,3 0-4,-1 2 1,2-2 0,3 3 0,-6-3-1,4 0 0,-1 0 0,8 3 0,-8-3 0,6 1 0,-2-1 1,1 0-1,2 0 3,2 3-3,-4-3 0,4 0 1,-3 2 1,2-2 0,1 0-1,0 0 2,2 3 2,0-3 0,2 1 1,2 2 6,-6-3 7,1 0 4,4 3 12,-5-3 12,2 2 11,-2-2 14,-3 0 5,2 0 8,-4 2 5,0-2 1,-2 0 7,-3 0 6,-1 0 7,-2 0-1,-2 0 0,-5 0-2,-1 0-7,0 0-12,-5 0-10,0 0-6,-3 0-10,0 0-9,1 0-15,-4 0-9,1 0-7,0 0-10,-1 0-5,-2 0-5,3 0-6,-1 0-60,-2 0-157,-5 0-252,-5-2-235,-9-3-125,-12 1-61,-15-4 20,-17-1 137,-23-2 240</inkml:trace>
        </inkml:traceGroup>
      </inkml:traceGroup>
    </inkml:traceGroup>
    <inkml:traceGroup>
      <inkml:annotationXML>
        <emma:emma xmlns:emma="http://www.w3.org/2003/04/emma" version="1.0">
          <emma:interpretation id="{260F570F-9BAC-4034-BFCD-C1C208B07D30}" emma:medium="tactile" emma:mode="ink">
            <msink:context xmlns:msink="http://schemas.microsoft.com/ink/2010/main" type="paragraph" rotatedBoundingBox="15081,9789 15558,12202 15162,12280 14685,9867" alignmentLevel="1"/>
          </emma:interpretation>
        </emma:emma>
      </inkml:annotationXML>
      <inkml:traceGroup>
        <inkml:annotationXML>
          <emma:emma xmlns:emma="http://www.w3.org/2003/04/emma" version="1.0">
            <emma:interpretation id="{73766C12-2EFA-472F-9E34-E09A5B750F5A}" emma:medium="tactile" emma:mode="ink">
              <msink:context xmlns:msink="http://schemas.microsoft.com/ink/2010/main" type="line" rotatedBoundingBox="15081,9789 15558,12202 15162,12280 14685,9867"/>
            </emma:interpretation>
          </emma:emma>
        </inkml:annotationXML>
        <inkml:traceGroup>
          <inkml:annotationXML>
            <emma:emma xmlns:emma="http://www.w3.org/2003/04/emma" version="1.0">
              <emma:interpretation id="{779F28EB-3D6F-4698-9475-9B1A30E1BCC2}" emma:medium="tactile" emma:mode="ink">
                <msink:context xmlns:msink="http://schemas.microsoft.com/ink/2010/main" type="inkWord" rotatedBoundingBox="15081,9789 15558,12202 15162,12280 14685,9867"/>
              </emma:interpretation>
              <emma:one-of disjunction-type="recognition" id="oneOf2">
                <emma:interpretation id="interp10" emma:lang="en-IN" emma:confidence="0">
                  <emma:literal>{</emma:literal>
                </emma:interpretation>
                <emma:interpretation id="interp11" emma:lang="en-IN" emma:confidence="0">
                  <emma:literal>}</emma:literal>
                </emma:interpretation>
                <emma:interpretation id="interp12" emma:lang="en-IN" emma:confidence="0">
                  <emma:literal>a</emma:literal>
                </emma:interpretation>
                <emma:interpretation id="interp13" emma:lang="en-IN" emma:confidence="0">
                  <emma:literal>h</emma:literal>
                </emma:interpretation>
                <emma:interpretation id="interp14" emma:lang="en-IN" emma:confidence="0">
                  <emma:literal>b</emma:literal>
                </emma:interpretation>
              </emma:one-of>
            </emma:emma>
          </inkml:annotationXML>
          <inkml:trace contextRef="#ctx0" brushRef="#br0" timeOffset="65177.7418">8132-5098 14,'0'0'196,"0"0"31,0 0-27,0 0-19,3 0-18,1 0-13,-4 0-16,1 0-14,-1 0-15,0 0-13,0 0-7,3 0-2,-1 0-1,-2 0-4,0 0 1,0-2-4,0 2-4,0 0-6,0 0-6,0 0-3,0 0-2,0 0-2,0 0 1,0 2 0,0-2-4,0 0-6,-2 4-3,-1-3-5,3 3-2,0-3-9,-1 1 0,-6 3-2,2 2 17,1-3-25,-1 1-2,-2 2-2,2-2-2,-3 2-2,2 0-1,-2-1 2,3 4 0,-3-2-1,0 0 0,3 3-1,-1-3-1,1 3 0,-3-3-4,3 3 3,0-2 2,1 1 1,-4-1 1,3 0 0,-6-1 1,6 3-1,0-4 0,-6 2-1,6 1-4,-3-2 1,3 3-2,-3-3 0,6 1-1,-4 1 0,4-1 0,-4 3 2,4-4-1,-1 3-1,3-3 0,0 4-3,0-1 3,0-3-1,0 3 0,3-3-1,-3-1 2,0 2 2,0-2-2,0 0 1,0 0-1,0 0 0,0 0 1,0 0-6,-3-2 5,3 2-1,0 0 1,-1-2 1,1 2-1,0-3 7,-4 3-3,1 1 7,3-4 4,-1 3 2,-3-1 4,4 1 1,0 1 0,0-4-8,0 3-7,0-2 0,0 2-5,0-2-2,0 2 0,0-3 0,0 4 0,0-1-2,-1 0 1,1-2 1,-3 3 1,-1-1-1,11 0 2,-7 0 0,0 9-2,0-8 0,0 1 0,0-2 1,1-2 0,3 3 2,-3 0-1,6 0-2,-7-1 1,1 4-1,4-8 3,-2 5-3,0 0 2,-1 0 1,-2-1 0,0 2-2,3 1 3,2 6 2,0-7-3,1-1 1,-4 3-2,3-3-2,1 3 0,-4-3 0,1 3-2,-1-3 0,1 1 1,0 1-1,-3-1 1,0 0-2,2 1-1,-2-1 4,0 1-1,0-2 1,-2 3-1,2-6 2,0 6 0,-3-3-1,0 2 0,3-1 0,-2 0 3,2-1-2,0 3 0,2-3 1,-2 3 6,6-3 3,-4 4 7,4-1 6,-4 1 7,9-4 4,-6 2-3,3 1-1,1-2-6,-1 3-2,0-3-5,2 1 0,-2-1 0,0-1-1,0 6-1,0-9-2,-3 6-2,0-3 1,-2 2-1,-2-4 8,3 4 4,0-3 5,0 2 4,-4-1-4,1-3-5,-1 3-8,0-1-2,0 2-2,0-2 0,0 0 3,0 0 0,0 1 2,0 0 27,0 0 29,0-1 15,4 0 5,-1-1 7,-2 2 0,3-1-24,0 0-32,1-2-14,-2 4-7,2-2-9,0-4-5,-2 5 2,2-4 4,-2 3 2,5 1 4,-3-4 3,-3 3 2,4 1 25,-4-4 9,2 5 1,0-2 2,-1 0 2,-1 1-4,-2-2-25,6 1-14,-4-3-11,-2 2-5,3-1-3,-3-1-2,1 3-2,-1-2 1,4-1 1,-4 3-1,0-3 1,3 3 3,-3 0 0,0-3-1,0 0-1,0 0-1,0 1 0,0-2 2,0 1-1,0 1 1,0-3-2,0 3 1,0-1-1,0-1 2,0 2 0,-3-1 5,-1 1 6,4 2 5,-1-3-4,-2 4 4,3-5-2,-2 2-7,2 2-6,-3-1-2,0-1-2,3-2 0,-2 5 0,-5-4 6,3 3-2,2 0-1,-4 2 2,1-4 0,0 2-4,0-2-2,2 2 1,1-3 0,-1 1-2,0 2 2,1-2 2,-1-2 2,0 2-3,3 1 3,-5 1-2,5 1-1,-1-3 2,1 2-3,-4-1 1,1 3 0,3-2 1,-1-3 0,-3 4-2,4-4-2,0 1 1,-1-1 0,1 3 0,-3-2 1,-1 2 0,4 0 0,-1-1 1,-3 1 6,1 1-2,-2 2-1,5-5-2,0 2 0,4 0-2,-3-3-1,2 4-1,1-4 2,-3 3 1,3-1 0,-1 1 0,-2 0-1,4 2 0,2-2 0,-3 1 0,4-3 3,-6 6 1,6-4-3,0 1-1,0 3 0,2 1 2,-2-4-2,3 3 0,-1-3 5,-2 1-2,1 0-2,-1 1-2,0-1 0,2-2 1,-2 1-2,0-1 2,-3 1-3,3 2 4,3-2 1,-5-3-2,2 1 4,-3-1 3,3 2 2,0-3 3,0 0-3,0 1 2,-3-1 0,0-1-2,1 1-1,-1-2-2,-3 1 1,4 0-2,-1 1-4,-3-4 1,1 5-3,0-5 1,-1 2 2,-2 0-5,3 1 2,-3-2-1,1 2 2,-1-2-1,0 2-1,0 1 4,0-4 0,4 4-2,-4 0 1,3-1 1,-2 1 3,-1 0 3,4 3 4,-4-3-3,3 3 1,-3-3-2,2 1-4,-2-1-3,3 2-1,-2-2 4,-1 1-3,0-4-1,0 5 0,0-4 1,0 2-1,0 1 3,0 0 2,0-1 6,-1 4 2,1-4 3,0 2 2,0 0-5,0-2-1,0 4-4,1-5-3,-1 2 1,4 1-3,-4-1 1,3-3-3,-3 3-1,1-2-1,-1 1 1,4 1-1,-3-5 0,-1 7 2,0-6 0,3 3-1,1-1 1,-4 1 3,0-1 0,0-1-2,0 1 0,0 1 3,0-4-2,0 5-3,0-5 0,0 2 2,0 0 1,0 1-2,0-1 4,0 0 1,1 1 5,-1-1 2,3 1 2,-1-3 2,-2 4 2,0-3-3,3 2 0,-3 0-4,3-2 2,-1 3-2,-2-4 1,3 2 3,-3-1 2,0-1 2,3 4 1,-3-3-2,0-1 0,2 3-3,-2-3 0,0 3 0,0-3-1,0 1 0,3-1-1,-3 0 2,2 3 0,-2-3-1,0 0-4,3 0-1,-3 3-3,0-3-2,3 0-2,-3 0 0,0 0-1,0 0 0,0 0 0,0 0 0,0 0-4,0 0-10,0 0-36,-3 0-110,-2-3-169,-3-1-221,-5-2-245,-11-2-124,-11-4-35,-15-4 69,-12-3 153,-12-5 207</inkml:trace>
        </inkml:traceGroup>
      </inkml:traceGroup>
    </inkml:traceGroup>
    <inkml:traceGroup>
      <inkml:annotationXML>
        <emma:emma xmlns:emma="http://www.w3.org/2003/04/emma" version="1.0">
          <emma:interpretation id="{4432911C-8EB1-4626-84B8-4F3B25FDA89C}" emma:medium="tactile" emma:mode="ink">
            <msink:context xmlns:msink="http://schemas.microsoft.com/ink/2010/main" type="paragraph" rotatedBoundingBox="14933,11770 17166,12135 17073,12705 14839,12340" alignmentLevel="2"/>
          </emma:interpretation>
        </emma:emma>
      </inkml:annotationXML>
      <inkml:traceGroup>
        <inkml:annotationXML>
          <emma:emma xmlns:emma="http://www.w3.org/2003/04/emma" version="1.0">
            <emma:interpretation id="{B5810918-19AC-4826-930E-6DD6894AE207}" emma:medium="tactile" emma:mode="ink">
              <msink:context xmlns:msink="http://schemas.microsoft.com/ink/2010/main" type="line" rotatedBoundingBox="14933,11770 17166,12135 17073,12705 14839,12340"/>
            </emma:interpretation>
          </emma:emma>
        </inkml:annotationXML>
        <inkml:traceGroup>
          <inkml:annotationXML>
            <emma:emma xmlns:emma="http://www.w3.org/2003/04/emma" version="1.0">
              <emma:interpretation id="{A438745C-848E-45C8-A492-BF7670E3A0C1}" emma:medium="tactile" emma:mode="ink">
                <msink:context xmlns:msink="http://schemas.microsoft.com/ink/2010/main" type="inkWord" rotatedBoundingBox="14882,12078 15546,12187 15518,12356 14855,12248"/>
              </emma:interpretation>
              <emma:one-of disjunction-type="recognition" id="oneOf3">
                <emma:interpretation id="interp15" emma:lang="en-IN" emma:confidence="0">
                  <emma:literal>so</emma:literal>
                </emma:interpretation>
                <emma:interpretation id="interp16" emma:lang="en-IN" emma:confidence="0">
                  <emma:literal>o</emma:literal>
                </emma:interpretation>
                <emma:interpretation id="interp17" emma:lang="en-IN" emma:confidence="0">
                  <emma:literal>oos</emma:literal>
                </emma:interpretation>
                <emma:interpretation id="interp18" emma:lang="en-IN" emma:confidence="0">
                  <emma:literal>os</emma:literal>
                </emma:interpretation>
                <emma:interpretation id="interp19" emma:lang="en-IN" emma:confidence="0">
                  <emma:literal>oss</emma:literal>
                </emma:interpretation>
              </emma:one-of>
            </emma:emma>
          </inkml:annotationXML>
          <inkml:trace contextRef="#ctx0" brushRef="#br0" timeOffset="-45385.8931">8119-2698 151,'0'3'348,"-1"-3"25,1 0 12,0 0-74,0 0-122,0 0-85,0 0-40,0 0-10,0 0-3,0 0 1,0 0 7,0 0 4,0 0 2,0 0 1,0 4 1,0-4 9,-4 0-2,4 0 3,-3 0-6,2 0-8,-3 0-8,4 0-11,-1 0-3,1 0-4,0 0 5,-7 0 7,6 0 12,-2 0 17,3 0 16,0 0 16,0 0 17,0-4 12,0 4 7,0 0 1,0 0 2,0 0-3,0 0-12,3 0-12,-3 0-12,0 0-17,1 0-13,-1-3-11,4 3-11,-1-2-4,-2-1-12,4 1-6,-2 0-9,2 2-10,3-5-5,5 5-4,0-2-3,0-3-4,6 2-1,-4 2 0,5 1 0,1-3 0,3 3-2,-1-2 2,1 2 0,-3 0 0,-2 0 0,2 0-2,-2 2 1,-5-2-3,3 0-1,-8 3-2,4-2 3,-5 2 0,-2-1-1,1 1 4,-4-1 1,0 3 5,-3-3-3,0 3-2,-3-3 0,-5 1 1,0 2-1,0 1-5,-5-5 5,0 5 2,-4-1 0,1-4 3,-4 5-2,0-5 2,-8 2-4,3 0 2,-3-2-2,-4-1-2,-1 4 1,2-4 0,1 0 2,-4 0-1,2-4 2,6 3 2,0 1-2,4-3 5,1 0-1,5 2 5,0-2 5,8-1 3,2 0 0,-1 1-1,7-2 3,3-1-3,2 1-6,6 2-5,2-2-1,5 1 0,3-1-6,1 0-1,5 0-1,-1 4 1,1-2 0,2-2 0,0 5 0,2-2 0,-6 0 0,4 2-2,0 2-1,0-2 1,-7 2 2,4 1 0,0-1-3,-5 2 1,0 1 0,-4 0-1,2 0-2,-4-1 1,-4 4 0,-1-4-1,-4 3 5,1-2-3,-1 2 3,-6-3 0,0 3 0,0-3 2,-6 3-1,1-2-1,-3 1 1,-5-1 2,-21 3 0,17-3-3,-8-1 0,0-1 0,-1-1 0,0 0 5,-2 1-2,0-3 1,-4 0 0,5 0 1,0 0-5,1 0 3,0-3 1,5 1 3,4 0 0,1-3 5,3 1 3,3 1 1,5-4 1,5 2-2,2-2-4,3 2-3,6-3-1,5 1-4,-1-4-3,5 4 0,5 3 0,-3-4 2,4 3-2,3 0-2,-1 0 2,0 1-3,4 1 3,-3 1-1,1-1-1,-1 2 0,-2 1-2,-1 0 1,1 1-2,-4 2 1,1-1 1,-3 1-2,-4 1 2,-1 1 3,-3 2-5,-3 0 5,-5 0-2,-2 0 2,-3-1 0,-3 1 0,-2 0 2,-5 1-1,-1-1 2,-2 1-2,-5-1-1,-1-3 2,0 0-1,-8 1 1,4-1 0,-1-1 1,2-1 1,-2-2-1,1 2 0,-1-2 1,6 0 1,2-2 1,2 0-2,1-1 0,2-1 2,3 1-1,6-1 3,-1-1-1,6 0 0,-1 2 0,4-2 0,1-1-5,1 2-2,0 3 0,0-2 1,9-5-1,-12 5-1,3 3 1,0-1-9,-3 1-18,2-3-50,-3 3-107,1 0-110,3-3-136,-3 3-186,0-5-149,6 4-40,-1-5 60,2 2 86,5 0 125</inkml:trace>
        </inkml:traceGroup>
        <inkml:traceGroup>
          <inkml:annotationXML>
            <emma:emma xmlns:emma="http://www.w3.org/2003/04/emma" version="1.0">
              <emma:interpretation id="{69E7DCA6-2F28-448C-9F8D-FDF55A134D47}" emma:medium="tactile" emma:mode="ink">
                <msink:context xmlns:msink="http://schemas.microsoft.com/ink/2010/main" type="inkWord" rotatedBoundingBox="16478,12022 17166,12135 17073,12705 16385,12593"/>
              </emma:interpretation>
              <emma:one-of disjunction-type="recognition" id="oneOf4">
                <emma:interpretation id="interp20" emma:lang="en-IN" emma:confidence="0">
                  <emma:literal>s</emma:literal>
                </emma:interpretation>
                <emma:interpretation id="interp21" emma:lang="en-IN" emma:confidence="0">
                  <emma:literal>6</emma:literal>
                </emma:interpretation>
                <emma:interpretation id="interp22" emma:lang="en-IN" emma:confidence="0">
                  <emma:literal>S</emma:literal>
                </emma:interpretation>
                <emma:interpretation id="interp23" emma:lang="en-IN" emma:confidence="0">
                  <emma:literal>.</emma:literal>
                </emma:interpretation>
                <emma:interpretation id="interp24" emma:lang="en-IN" emma:confidence="0">
                  <emma:literal>7</emma:literal>
                </emma:interpretation>
              </emma:one-of>
            </emma:emma>
          </inkml:annotationXML>
          <inkml:trace contextRef="#ctx0" brushRef="#br0" timeOffset="-43664.5481">10094-2747 110,'8'-3'406,"-1"3"54,-1-4 28,-1 3-14,0 1-137,0-4-117,-1 4-72,0-2-40,0 1-11,0 1 4,-1-4 8,-2 4 1,-1-1 3,4 1 4,-3 0-2,-1 0-9,0 0-7,0 0-8,0 0-8,0 0-14,0 0-15,0 0-17,0 0-9,0 0-15,-1 0-7,-3 0-3,3 1-3,-7 3 5,0-1 3,-3 2 9,1 2 9,-6-2 10,1 4 19,-1-2 10,-4 2 15,2 1 13,-1 2 6,-1-4-3,-4 3-10,7 1-5,-3-1-15,1 0-11,0 0-6,1 3-2,1-2-3,-3 2-1,8-2-3,-3 0-7,-1-1-7,0 0-7,3 1-2,4 3-6,-3-4-2,8 1-3,-1-1 0,-3 0-3,4 0 0,0 0-1,2 2-2,-1-3 0,0 1-2,3 0 4,0 1-2,0-4 0,0 1 0,0 3 1,0-5 0,0 2-1,0-2 1,0 0-1,3-2 1,0 2-2,-3 0 1,2 1 1,-2-4-1,3 0 2,-2 3 0,3-3 2,-1 1-2,2 1-2,-2-2 0,3-2 1,1 0-1,-2 3 0,-1-5 0,8 3 2,-6 1-2,5-2 1,-1 1 0,3-1 0,0 0 2,-1 1-3,4-3-2,2 2 1,-2-2 1,2 2 0,1-2-1,-5 0 1,6 0 2,-6 0 1,2 0-1,0-2-2,-6 2 0,3-2-2,0-1 2,-1 3 2,0-4-2,-3 4 5,2-5-3,-1 5 3,1-4-2,-4 1-2,1 0 0,-3 1 0,1 0 0,-1 0-1,0-1 2,-2 2 1,-2-2-1,6 0 0,-7 2-2,1-4 0,-1 5 0,0-3 0,4-1 0,-3 1 0,-1 2 0,0-2 3,0-1 0,0 4-1,0-3 1,-1-1 2,-3 3 1,4-2 4,0 3 2,-1-3 1,1 3 5,-3 0-4,-1-1-1,4-3-3,-1 4-3,1 0-1,-3 0 0,3 0-1,-4 0-1,4 0 1,-4-3-2,2 3 1,-1-4-2,0 4-2,1 0 0,-1 0 2,1 0-2,-1 0 0,-2 0 2,2 0 2,-2 0-3,0 0 1,-1 0 0,1 0 0,-3 0-1,3 4-1,-4-4 2,1 0 0,-4 0 0,-1 0-1,4 3 0,-2-3 2,-2 0-2,3 0 4,1 4 0,-6-4 2,5 1-1,1-1 0,-6 3 0,3-3-3,-1 3 1,0-2-1,0 3 1,0-1-2,0-3 3,1 0-2,2 4 1,-1-1-1,-2-2 2,3 2 2,-1-2 0,-2 2 0,4-3 0,-4 3 0,2-2 0,-2 3 2,3-4 1,2 1 2,-3 2 4,6-3 0,-3 3 4,0-2-3,2-1 1,-1 0-2,1 3 0,-1-3-4,2 2 0,2-2 2,-2 0-5,4 2 4,-2-2-4,-1 0 1,3 0-1,-2 0-3,3 0 1,-2 0 3,2 0-3,-3 0 2,3 0-4,0 0 0,0 0-5,0 0 0,-3 0-19,3 0-50,-7-2-147,-1 2-148,-5-2-242,-3-1-213,-1-1-100,-4 0-12,-3-1 114,-2-1 135,-8 2 233</inkml:trace>
        </inkml:traceGroup>
      </inkml:traceGroup>
    </inkml:traceGroup>
  </inkml:traceGroup>
</inkml:ink>
</file>

<file path=ppt/ink/ink9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0:07.288"/>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06608932-293A-4579-A123-20351B0D94BF}" emma:medium="tactile" emma:mode="ink">
          <msink:context xmlns:msink="http://schemas.microsoft.com/ink/2010/main" type="writingRegion" rotatedBoundingBox="15190,14175 16278,15107 15851,15604 14764,14672"/>
        </emma:interpretation>
      </emma:emma>
    </inkml:annotationXML>
    <inkml:traceGroup>
      <inkml:annotationXML>
        <emma:emma xmlns:emma="http://www.w3.org/2003/04/emma" version="1.0">
          <emma:interpretation id="{B7EA3B28-B77A-4C88-8A08-981E573B7103}" emma:medium="tactile" emma:mode="ink">
            <msink:context xmlns:msink="http://schemas.microsoft.com/ink/2010/main" type="paragraph" rotatedBoundingBox="15190,14175 16278,15107 15851,15604 14764,14672" alignmentLevel="1"/>
          </emma:interpretation>
        </emma:emma>
      </inkml:annotationXML>
      <inkml:traceGroup>
        <inkml:annotationXML>
          <emma:emma xmlns:emma="http://www.w3.org/2003/04/emma" version="1.0">
            <emma:interpretation id="{B2166DE1-0EC6-4EC0-810E-80134EE6F0DB}" emma:medium="tactile" emma:mode="ink">
              <msink:context xmlns:msink="http://schemas.microsoft.com/ink/2010/main" type="line" rotatedBoundingBox="15190,14175 16278,15107 15851,15604 14764,14672"/>
            </emma:interpretation>
          </emma:emma>
        </inkml:annotationXML>
        <inkml:traceGroup>
          <inkml:annotationXML>
            <emma:emma xmlns:emma="http://www.w3.org/2003/04/emma" version="1.0">
              <emma:interpretation id="{6FD9BEE6-2D76-4D16-BAEF-0677F554C0AD}" emma:medium="tactile" emma:mode="ink">
                <msink:context xmlns:msink="http://schemas.microsoft.com/ink/2010/main" type="inkWord" rotatedBoundingBox="15190,14175 16278,15107 15851,15604 14764,14672"/>
              </emma:interpretation>
              <emma:one-of disjunction-type="recognition" id="oneOf0">
                <emma:interpretation id="interp0" emma:lang="en-IN" emma:confidence="0">
                  <emma:literal>B</emma:literal>
                </emma:interpretation>
                <emma:interpretation id="interp1" emma:lang="en-IN" emma:confidence="0">
                  <emma:literal>b</emma:literal>
                </emma:interpretation>
                <emma:interpretation id="interp2" emma:lang="en-IN" emma:confidence="0">
                  <emma:literal>2</emma:literal>
                </emma:interpretation>
                <emma:interpretation id="interp3" emma:lang="en-IN" emma:confidence="0">
                  <emma:literal>;</emma:literal>
                </emma:interpretation>
                <emma:interpretation id="interp4" emma:lang="en-IN" emma:confidence="0">
                  <emma:literal>3</emma:literal>
                </emma:interpretation>
              </emma:one-of>
            </emma:emma>
          </inkml:annotationXML>
          <inkml:trace contextRef="#ctx0" brushRef="#br0">372 2 133,'3'-2'307,"1"2"18,-4 0 12,1 0-95,-1 0-93,3 0-58,-1 0-26,-2 0-13,0 0-3,0 0-3,0 0-5,0 2 5,0-2 5,3 0 6,1 0 10,-4 0 5,0 0 13,0 4 13,0-4-3,-4 0-2,1 1-3,1 2 0,-2-3-14,-3 3-16,6-2-11,-6-1-4,2 4-1,-3-2 1,-1-2 6,-1 1 8,-1-1 9,1 4-1,-3-4 5,2 1 2,2-1 0,-3 0 10,3 0 13,-2 0 14,2 0 17,5 0 18,-1 0 15,0 0-1,2 0-8,1 0-11,2 0-13,-3 0-16,3 0-19,0-1-14,3 1-16,-1-4-7,1 3-18,-1-1-16,6-2-8,-4 0-5,8 4-4,-3-4-10,3 4 2,0-4 3,1 4 0,3-2-4,-1 2 2,1 0 2,1 0-2,3 0 2,-1 2-5,2 2 5,-2-3-3,-1 2 0,-1 0 1,1 2-1,1-3 0,-4 3-2,-1-2 2,-4 2 1,-2 6 0,-3-4-1,-2-2 3,-3 3 0,0 1 0,-7 1 0,1-4-1,-5 4-1,-2-3 2,0-2 0,-3 3 0,2 0 0,-6-1 0,-1-3 2,2 0-1,-5 2 2,2-5 1,-6 6-1,3-7 3,-1 0-2,-3 0 0,2 0 1,1 0 0,-3 0 2,4-7-4,1 6 3,1-5-2,-1 2 2,3-4-2,7 5-4,1-5 2,-1 0 1,7 3 0,4-5 2,0 3 3,6 1-1,0-2-1,4-1 2,7 2-2,-1 0-2,0 2 0,4-2-3,1 4-2,6-2 1,-2-1 0,4 5-2,3-3 1,1 3 2,3 1 1,-3 0-4,2 0 0,-1 0 0,-1 1 0,-4 3 1,-1-3-4,3 5 3,-9-1-2,5-2 2,-6 4-2,-2-2 0,-3 2 3,-4 0 0,2 0-2,-6 0 1,-2 0 0,-3 2 1,-3-2 1,-2 0 1,-3 2 0,-1-1 2,-4-1 2,0 0-3,-6 0 1,1-2-3,-6 2 2,2-3-2,-7 0-2,0 0 0,-2-1 2,1-3 0,-2 5 1,1-5 0,1 0 2,-2 0 1,6 0 0,-3 0-1,4-1 2,2-3-1,2 2 1,4 1-2,-3-3 3,6 3-3,1-2 0,2-1 1,3 0-1,3 1-1,5-2 3,5-2-2,6 3 2,4-6-5,5 2 0,1 0 0,5 3-3,3-2 2,-4 2 0,33-6 1,-27 6 1,-2 0 2,-1 3-2,0-3-1,-3 5 1,3-2-1,-3 2-1,1-1 0,-4 2 3,3-1-2,-5 0-4,1 2 2,-3 0 0,-2 3-2,-3 0-3,-7 0 3,2 1 1,-1-1 2,-7 4 0,0-2-1,-7 2 0,-1-1 2,-1 2 0,-1-5 0,-3 2 2,-1 4 0,-1-7 0,-1 4 1,0-5-1,-1 2-2,-1-2 2,0-2 1,-3 2-2,2-3 0,-3 2 1,1-4-1,3 2-1,-3-3 3,0 2 1,5-2 1,2-2 1,-2 2 2,-2-13 17,10 9-14,5 0 0,6 2 2,-1-3-3,4 1-1,-1 0-3,5 2 2,-2 1-4,3-3-2,2 4 0,-7-1-2,5 1 0,-1 1-2,-2-1-3,-3 2-13,3 1-28,0 0-78,-3-3-128,1 3-100,1 0-180,1 3-199,3-3-83,-2 0 18,4 0 96,5 0 86,3 0 172</inkml:trace>
          <inkml:trace contextRef="#ctx0" brushRef="#br0" timeOffset="1296.9419">1001 506 97,'-5'0'257,"2"3"23,-2-3-11,1 0-48,0 1-35,3-1-14,-2 3 2,-1-3 3,3 0 5,-3 0-13,4 0-15,-1 0-27,1 0-22,-3 0-20,-1 0-17,4 0-11,0 0-9,0 0-7,0 0-8,0 0-12,0 0 1,0 0-1,4 0 5,0 0 12,1 0 11,3 0 16,8 0 3,2 0-1,1 3-7,1-3-11,4 1-18,-2 3-11,2-3-8,-3 5-3,-3-5-4,-1 4-1,3-1-1,-6 1-4,-1 0 1,-5 1 0,0 0-7,-3 0 3,-5 1 2,-5 0 2,3 2 0,-12-2 0,1 0 5,-5 0-3,1-2 0,-7 2 0,-2 0 1,-3-2 0,3-1 1,-1 2-1,0-2 0,1-2-1,5 1 0,4 1-4,1-4 1,3 3 0,6-3-2,-4 2-3,3 0 2,6-2-1,-1 0 3,0 2 2,3 1 4,6-1 2,-4 0 1,9 1-2,2-1 3,2 1-1,4 1 1,2-1-2,0 1-1,-2 1-1,2-2-1,0 1 1,-1 1-6,1-2 0,0 2 1,0 1 1,-3-2-2,-1 0-1,3 2 2,-6-1 1,-1-2 0,3 1 1,-3 1 1,4 3-2,-9-4 0,-1-1-2,-6 1 1,4-1 1,-5 2-1,0-1 1,0-2 1,0 1-1,-5 1 1,4-1 2,1 1-4,-7-1-1,3-1 1,0 1 1,-2-2 0,-1 2 0,3 1 3,-1-1-2,-3-2 1,6 3-2,-6-1-2,2-3 2,1 4 0,0-4 2,-3 1-2,7 2 3,-7 0 1,1-2-3,1-1 2,-1 3-2,1 1-1,-2-4-1,0 4-3,0-1 4,3-3 0,-3 1 1,0 2 3,3-2-3,-3-1 3,3 3-3,-3 0-1,3-3-1,-3 1 0,0 3 1,0-4 1,4 0 0,-1 1 1,0 2 0,-1-3-1,1 3 0,0-3 0,2 0 3,-4 1 15,1-1 15,1 3 15,0-3 14,0 0 16,-3 2 12,0-2 1,0 2 7,0-2 4,-1 0 3,-3 0 3,3 2 5,-4-2 6,0 0-8,-3 3-4,3-3-6,-3 0-5,2 0-11,1 0-8,-6 0-4,4 0-8,-4 0-3,1 0-5,-2 0-6,5 0 1,-4 0-8,6 0-5,-1-3-4,-1 3-8,5 0-6,1 0-8,1-2-4,1 2-2,1 0-5,3 0-1,-2 0-2,0 0-4,2 0-36,-5-2-114,6 0-145,-4-1-152,-2 2-226,3-5-164,0 0-55,-3-1 65,7-4 121,-6 0 137</inkml:trace>
        </inkml:traceGroup>
      </inkml:traceGroup>
    </inkml:traceGroup>
  </inkml:traceGroup>
</inkml:ink>
</file>

<file path=ppt/ink/ink9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0:27.628"/>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B64D4394-DB36-48D4-BEB8-041984565095}" emma:medium="tactile" emma:mode="ink">
          <msink:context xmlns:msink="http://schemas.microsoft.com/ink/2010/main" type="writingRegion" rotatedBoundingBox="9902,12102 6862,12816 6203,10014 9244,9300"/>
        </emma:interpretation>
      </emma:emma>
    </inkml:annotationXML>
    <inkml:traceGroup>
      <inkml:annotationXML>
        <emma:emma xmlns:emma="http://www.w3.org/2003/04/emma" version="1.0">
          <emma:interpretation id="{1A1994ED-A2AB-4E6A-9344-57A806FC06AC}" emma:medium="tactile" emma:mode="ink">
            <msink:context xmlns:msink="http://schemas.microsoft.com/ink/2010/main" type="paragraph" rotatedBoundingBox="8803,12360 6862,12816 6685,12062 8625,11606" alignmentLevel="3"/>
          </emma:interpretation>
        </emma:emma>
      </inkml:annotationXML>
      <inkml:traceGroup>
        <inkml:annotationXML>
          <emma:emma xmlns:emma="http://www.w3.org/2003/04/emma" version="1.0">
            <emma:interpretation id="{5EC04CAA-8557-4D4F-99C9-CE3B8BBB6744}" emma:medium="tactile" emma:mode="ink">
              <msink:context xmlns:msink="http://schemas.microsoft.com/ink/2010/main" type="inkBullet" rotatedBoundingBox="8748,12127 8223,12250 8182,12079 8708,11956"/>
            </emma:interpretation>
            <emma:one-of disjunction-type="recognition" id="oneOf0">
              <emma:interpretation id="interp0" emma:lang="en-IN" emma:confidence="0">
                <emma:literal>→</emma:literal>
              </emma:interpretation>
            </emma:one-of>
          </emma:emma>
        </inkml:annotationXML>
        <inkml:trace contextRef="#ctx0" brushRef="#br0">1668-2755 127,'-13'0'260,"-1"-1"20,7 1-17,-4-4-53,6 4-40,1 0-14,-1-2 2,2 2 11,-1 0 7,3-1-4,1 1-10,-3 0-19,-1 0-20,4 0-23,0 0-19,-1 0-18,-2 0-14,3 0-10,-2 0-9,-4 0-7,1-4-4,-3 4 0,-2-1 3,-3 1 11,0 0 17,1-2 23,-1 2 24,1-4 18,3 3 5,-2-3-1,-2 2-1,3-3-10,-1 3-14,1-3-8,2 4-3,3-5-5,-3 1-7,5 2-12,2-2-11,-3 1-12,4-4-5,4 4-1,-3-1-11,6 0-12,-1 1-2,5-1 1,2 1-2,3-1-8,2 2 1,4-1 6,-1 0 5,5 4-6,-2-3-1,-2 2 0,2 1-4,-1 0-1,-2 0-2,0 1 0,-2 2 2,0 1 2,0-1-1,-4 1 1,-1 2 1,-1 0 1,-7 0 3,1 1-3,-6 0 0,-1 1 0,0-3-2,-1 6 0,-7-4-4,-3-1 6,-2 1 0,-2 4 0,-1-8 3,-5 4 0,-1-2 1,-5 2-2,-1-2 3,0-3 4,-3 3 3,-1-3 1,3 0 3,-3-2 9,3 3 14,-3-3 7,5-3 8,-2 3 12,3-4 1,2 1-3,10-1-7,-6-1-7,8 2-8,4-6-14,3 2-4,5 0-4,0-1-7,5 1-5,141-52 10,-90 47-17,-24 11-1,2-2-4,25-1 1,-32 1-2,-1 3-2,1 3 1,-6-3 1,-2 4 1,1-1-2,-6 1 3,2 2-1,-5 0 3,-4 3-2,4 7 1,-11-8 2,-5 3 0,-3-3 0,0 3 2,-3-3-2,-2 3 0,-1-4 1,-3 1 1,0-1-1,-4 2 3,0-4-1,-3-1-2,5 4 6,-5-6-2,6 0 3,-1 1 1,4-3 4,3 0 1,0-3 2,4 1-1,7-5-2,1 0-7,1-2-2,7 1-4,5-4 1,3 0-1,2-1-1,1 1 2,-4 0-1,4 4 0,-6-2-1,-4 4-1,1-1 1,-2 2-2,-2 3-17,-1-3-62,-3 2-104,1 2-93,0 1-87,-1 0-150,-2 0-150,-2 0-63,-6 0 44,-3 1 57,-2 2 70,0-3 142</inkml:trace>
      </inkml:traceGroup>
      <inkml:traceGroup>
        <inkml:annotationXML>
          <emma:emma xmlns:emma="http://www.w3.org/2003/04/emma" version="1.0">
            <emma:interpretation id="{899F1C48-3C3B-4193-B681-346BDD9BBBE4}" emma:medium="tactile" emma:mode="ink">
              <msink:context xmlns:msink="http://schemas.microsoft.com/ink/2010/main" type="line" rotatedBoundingBox="7419,12685 6862,12816 6685,12062 7242,11931"/>
            </emma:interpretation>
          </emma:emma>
        </inkml:annotationXML>
        <inkml:traceGroup>
          <inkml:annotationXML>
            <emma:emma xmlns:emma="http://www.w3.org/2003/04/emma" version="1.0">
              <emma:interpretation id="{123BCAB9-80BC-449C-9E3B-B826AEC93168}" emma:medium="tactile" emma:mode="ink">
                <msink:context xmlns:msink="http://schemas.microsoft.com/ink/2010/main" type="inkWord" rotatedBoundingBox="7419,12685 6862,12816 6685,12062 7242,11931"/>
              </emma:interpretation>
              <emma:one-of disjunction-type="recognition" id="oneOf1">
                <emma:interpretation id="interp1" emma:lang="en-IN" emma:confidence="0">
                  <emma:literal>5</emma:literal>
                </emma:interpretation>
                <emma:interpretation id="interp2" emma:lang="en-IN" emma:confidence="0">
                  <emma:literal>S</emma:literal>
                </emma:interpretation>
                <emma:interpretation id="interp3" emma:lang="en-IN" emma:confidence="0">
                  <emma:literal>s</emma:literal>
                </emma:interpretation>
                <emma:interpretation id="interp4" emma:lang="en-IN" emma:confidence="0">
                  <emma:literal>b</emma:literal>
                </emma:interpretation>
                <emma:interpretation id="interp5" emma:lang="en-IN" emma:confidence="0">
                  <emma:literal>}</emma:literal>
                </emma:interpretation>
              </emma:one-of>
            </emma:emma>
          </inkml:annotationXML>
          <inkml:trace contextRef="#ctx0" brushRef="#br0" timeOffset="1690.2098">-58-2801 37,'0'-7'326,"0"2"32,0-2 16,0 0-17,0 2-91,0 1-58,0-3-26,0 2-10,0 2-4,0-1-11,0 2-25,3-1-33,-3-1-18,0 4-12,0-3-2,0 2 4,0 1 7,0 0 6,0-3 2,0 3 0,0 0-3,0 0-9,0-1-11,-3 1-12,0 0-9,3 0-6,0 0-10,0 0-2,0 0-6,0 0-6,0 1-7,0-1-4,0 0-3,0 3-2,-2 1 2,2 0-1,0 1 5,-5 2 0,2 2 3,-2 1 3,2 3 1,-2-2 7,2 5 7,-5-1 59,3-1 37,4 3 15,-6-1 11,6 3 2,-4-3-4,1-1-50,1 3-34,3 1-18,3-3-15,2 0-3,0 0-1,3-3-5,0 2-2,3 0-3,-1-4 4,6 0-3,-2 1-4,-1-5-1,7 2 0,-6-4-2,5 2 0,-4-3-1,4-1-5,-5-3 4,6 0 1,-1 0-3,2-3-1,3-1 1,-2-3 6,6 2-4,-9-2-4,2 1 1,-2-1-1,-1-1 0,-2 1-1,-4 0 2,-2-1 4,1 1 3,-4 3 10,4-3 3,-3-1 5,-6 4-6,4 0 5,-1-3-5,-4 2-4,3 1-4,-1 1 2,-2 1 0,3 0 2,-4 0-2,1-1-2,-1 3-1,0 0-4,0-2-3,0 2-2,0-2-2,0 2 0,0 0 0,0 0-4,0 0 2,0 0 2,0 0-2,0 0-3,0 0-3,0 0 1,-1 0-1,1 2 2,-4 0 0,3-2 4,1 3 3,-7 1-1,6-2-1,-2 4 2,1-2-2,-4 1 0,1 2 1,0-2 3,0 3-1,-3 2-1,3-2 3,-3 0-1,-3 3-1,3 0-2,2-3 2,-6 4 1,3 0 1,-2 0 2,3-1-1,1 2 3,-1-1-2,-3 2-2,3-2 2,1 2 0,-1-2 1,-3 4-1,3-4 0,2 1 0,-2 2-1,-4-4 0,6 4 1,0-4-3,-2 1 2,1-1 3,1-2-3,-1 3 0,-1-5-1,2 5 4,-1-7-2,1 6 2,1-4-1,-3 1-2,7-1 2,-4-3-2,-2 4 1,6-5-1,-6 2-1,6-2 0,1 1 2,-5 0-1,5-1 0,-3-1 0,0 1 0,3-2 3,0 2-4,-2 0 0,2-1 1,-3 0 3,1 0-1,2-2 0,-3 3 1,0 0 0,3-3-2,0 1-1,-2 2 3,2-3-2,-3 2 2,0 1-2,3-2-1,-2-1-2,2 3 4,-3-3-6,3 3 3,-2-3 1,2 2 2,-3-2-1,0 0-1,3 0 2,0 2 0,0-2-3,0 0 0,0 0 2,0 0-2,0 0-1,0 1-1,0-1-2,0 0 1,0 0 3,0 0 0,0 0 3,0 4-2,0-4 3,-2 0-1,2 0-1,0 0 0,0 0-1,0 0 2,0 1 1,0-1 0,0 0-2,0 0 0,0 0-2,0 0 0,0 2 0,0-2-2,0 0 3,0 0-2,0 0 4,0 0 2,0 0 2,0 0-3,0 0 4,0 0-4,0 0 0,0 0-5,0 0 0,0 0 2,0 0-4,0 0 0,0 0 1,0 0 2,0 4 0,0-4-2,0 0 1,0 0-1,0 0 0,0 0 0,0 0-3,0 1 3,0-1-1,0 0-1,0 0 2,0 4-1,0-4-1,0 0 0,0 0 0,0 0 3,0 0-3,0 0 2,0 2 1,0-2-1,0 0 2,0 0-4,0 0 2,0 0-1,0 1-1,0-1 0,0 0 1,0 0 2,0 0 0,0 0-3,0 0-1,0 0 2,0 0-4,0 0 3,0 0 3,0 0-1,0 0 1,0 0-4,0 0-2,-3 0-19,1 0-69,-4 0-188,1 0-217,-4 0-267,-4-1-142,-3-1-55,-2-7 25,-1 2 167,6-4 207</inkml:trace>
        </inkml:traceGroup>
      </inkml:traceGroup>
    </inkml:traceGroup>
    <inkml:traceGroup>
      <inkml:annotationXML>
        <emma:emma xmlns:emma="http://www.w3.org/2003/04/emma" version="1.0">
          <emma:interpretation id="{4F050989-C154-4E6B-A262-C408720FF430}" emma:medium="tactile" emma:mode="ink">
            <msink:context xmlns:msink="http://schemas.microsoft.com/ink/2010/main" type="paragraph" rotatedBoundingBox="9141,9857 8854,12137 8540,12097 8828,9818" alignmentLevel="2"/>
          </emma:interpretation>
        </emma:emma>
      </inkml:annotationXML>
      <inkml:traceGroup>
        <inkml:annotationXML>
          <emma:emma xmlns:emma="http://www.w3.org/2003/04/emma" version="1.0">
            <emma:interpretation id="{65A6F7FF-9C7F-49BE-8E20-06531D740705}" emma:medium="tactile" emma:mode="ink">
              <msink:context xmlns:msink="http://schemas.microsoft.com/ink/2010/main" type="line" rotatedBoundingBox="9141,9857 8854,12137 8540,12097 8828,9818"/>
            </emma:interpretation>
          </emma:emma>
        </inkml:annotationXML>
        <inkml:traceGroup>
          <inkml:annotationXML>
            <emma:emma xmlns:emma="http://www.w3.org/2003/04/emma" version="1.0">
              <emma:interpretation id="{76C0AE40-6C9F-45AD-98AA-FD2CB0BFCC78}" emma:medium="tactile" emma:mode="ink">
                <msink:context xmlns:msink="http://schemas.microsoft.com/ink/2010/main" type="inkWord" rotatedBoundingBox="9141,9857 8854,12137 8540,12097 8828,9818"/>
              </emma:interpretation>
              <emma:one-of disjunction-type="recognition" id="oneOf2">
                <emma:interpretation id="interp6" emma:lang="en-IN" emma:confidence="0">
                  <emma:literal>|</emma:literal>
                </emma:interpretation>
                <emma:interpretation id="interp7" emma:lang="en-IN" emma:confidence="0">
                  <emma:literal>1</emma:literal>
                </emma:interpretation>
                <emma:interpretation id="interp8" emma:lang="en-IN" emma:confidence="0">
                  <emma:literal>[</emma:literal>
                </emma:interpretation>
                <emma:interpretation id="interp9" emma:lang="en-IN" emma:confidence="0">
                  <emma:literal>I</emma:literal>
                </emma:interpretation>
                <emma:interpretation id="interp10" emma:lang="en-IN" emma:confidence="0">
                  <emma:literal>l</emma:literal>
                </emma:interpretation>
              </emma:one-of>
            </emma:emma>
          </inkml:annotationXML>
          <inkml:trace contextRef="#ctx0" brushRef="#br0" timeOffset="121591.9711">2088-5044 143,'0'0'247,"0"0"19,0 0-33,0 0-52,0 0-43,0 0-16,0 0-5,0 0-5,0 0-5,4 0-10,-4 0-12,3-2-8,-3 2-5,0 0 0,0 0 5,0 0 4,0 0 3,0 0-3,0 0-8,0 0-7,0 0-12,0 0-13,0 0-9,0 0 8,-3 0-29,3 0-5,0 0-5,0 0 1,0 0-4,0 0 1,0 0 1,0 2-1,0 0 2,0-2-1,-4 5 3,4-2 0,-1-2-1,1 2 0,-3 1 0,1 0 0,-1 3 5,0-3-4,1 0 3,-1 4 0,-2-1 10,2 0 0,-2 1 1,-3 0 1,6 1 0,-4 1-1,4 1-6,-2-2-2,-3 3 0,6 0 0,-4-1-1,-2 1 4,6-1 0,-6 1-2,2-1-1,4 1 3,-6 0-2,3 0-4,-4-1 0,6 1 0,-3 0 0,-1 0-2,4-4 0,-4 5 2,-1-5-3,-1 4 1,3-3-3,-3 1-1,8-1-1,0-2-3,0 2 3,0-1-1,-3 0 2,0-1 2,1 4-1,-1-6 1,2 2-2,-6 0 3,2 1 0,4-1 3,-7-3 1,3 4 2,-1-2 0,1 1 0,-3-2-2,6-1-2,-4 3-2,4-3 2,-1 0-5,1 4 1,-1-2 0,0-1 1,3-2-1,-2 2-1,2 1-1,0-2 0,-3 0 0,0 1 0,3 1 1,0-2 0,0 0 2,0 1 1,0-3 0,0 3 0,0-1-1,0 1-2,0 2 0,0-3 0,0-1 0,-2 3 0,-1 0 4,3-2 1,-2 1-2,2-1 2,0 0 3,-3 3-1,0-2-2,3 1-1,-5-1 0,5 2-1,-1-4 3,-3 2-5,1 1-1,2 0 1,-3 0 0,3-2-1,-2 2-2,-1 1 1,4-2 0,-1 2-2,1-3 1,0 4 2,-7-1 0,7-3 2,-1 4 3,-3-1-3,4-2 1,-1 2-3,1 1 0,0-1 0,0 1 0,0-1-1,1-3-1,-1 3 4,4-1-1,-4 1 2,0-2-3,1 2 0,-1 0 1,4-2-2,-1 2-2,-3-2 2,0 2-1,0-3 1,0 0-1,0 0 1,0 3 1,0-3 0,0 0 0,0 0 3,0 3-2,0-6-1,0 5 0,0-2 10,0 0 13,0 3 5,0-2 7,0 2 2,1-2 1,-1 2-6,0-3-16,4 3-7,-1-2-3,-3 0-2,0-1-4,1 1 0,-1-3 2,0 3-4,0-2 0,0 1 2,0 0 0,0-1 2,0-2 0,0 5 1,0-1 0,-1-1 9,1 0 10,-3 3 8,3 0 5,0 1 1,3-2 2,-3 1-10,1 0-13,-1 1-8,0-2-3,0 1 0,0 0-2,0 1-1,-1 0 1,1-1 1,-3 4-2,-1-6 2,4 2-2,-1 1 3,1-1-2,0-3-1,-3 4-2,-1-4 8,4 1-7,-1-1 0,-3 3-2,4-4 2,0 3 1,0 0-7,0-2 4,0 3 1,0-2-1,0 0 1,0 2 1,0-4 1,0 2 2,0 2-4,0-2-2,0 1 3,0-2 0,0-1 0,0 2 0,-1-2 4,1 4-4,0-2 2,0 2 3,0-1 1,0 2 1,0 1 3,0-2 0,1 0 5,-1 0-8,4-1-1,-3 1-5,3 0 1,-1 0 6,-2 4-1,3-4 7,-1 2 6,-2-2 1,3 2 0,-4-2-4,1-3-4,-1 4-7,3-4-2,-3 3-1,0-2 1,0 2-3,0-2 2,0-1-2,0 3 4,0-2 1,-3 2 12,3 0 6,0 1 4,0 0 7,0-1 1,3 0-5,1 2-10,-4-4-5,1 2-5,-1 0-1,0-2-3,0 4 1,-1-6 11,1 8 18,-4-6 9,1 3 4,3-1 2,0 0 0,0 4-3,0-7-23,0 4-7,0-1-9,0-4-5,-1 2-1,1 2-8,0-2 4,0-1-1,0 3 0,-4 0 7,4 0 1,0 0-1,-1 0-1,1-1 3,0 1 1,-3 0-3,3 0 1,-4 1 0,4 0-4,-1-5-3,1 5 0,-7 1 26,6-2 22,-3 5 12,3-3 10,-2 1 6,-1-1-1,4 2-25,-1-4-23,1 2-12,-3-2-7,1 4-4,2-4 0,0 1-2,-3 0 2,3 0-1,0-1 1,0 2 1,3-1-2,-3-1-1,0-3-3,2 4 3,-2-4-2,0 1-1,0-2 2,0 2 1,0 1 1,0-5-1,0 5 1,0-1 1,-2-2 9,2 2 7,-6 1 5,4 0 1,2 0 0,-3-2-2,3 0-10,0 1-8,0-1 5,0 1-6,0-3 2,0 6-6,0-4 2,0 5 1,0-2-1,0-2-3,0-2 6,0 2-2,0 2-3,-2-3-2,2-1-1,-3 2 4,0-2-2,3 1-2,-2-1 1,-1 0 1,0 2 0,1-2-1,-1-3 0,1 4 1,-1-3-1,0 2 1,1 0 1,-2-2 0,4 3-2,-7-3 2,6 1 0,-3 2-1,4-3-1,-3 2 2,3-2-1,-5 2 0,4-1 0,1 1 4,-4 1-4,1-1 0,2-1 0,-3 2 1,3-1-1,-2 1 7,-2 0 12,0 4 5,2-4 2,-2 3 2,2-3 0,3 4-4,-3-4-12,3-1-5,-2 1 2,-1 3-3,3-3-2,0-1-2,0-2 1,0 3-1,-2-1-1,2 1-2,0-3 1,0 2-1,0-3 0,0 1 1,0 2 0,0-3 3,0 0-2,0 3 1,0-2-2,0-1 1,-3 0-1,0 3 0,3-1-3,0 1 3,-2-3 0,2 1 2,0 2-1,0-3-1,-3 3 0,1-1 2,2 0 4,-6 3 3,4-1 1,2-1 2,-3 1 2,0 1-2,3-2-2,0 1-5,0-3-3,0 3-1,0-1-1,0 1 1,0-3-1,0 2 1,0-3 2,0 3-1,0-2 2,0-1-2,0 0 0,0 4 2,0-4 1,0 0 2,0 0 3,0 0 0,0 0 1,0 0 2,0 0 3,0 0-4,0 0-5,0 0 0,0 0-1,0 0-3,0 0-5,0 0 2,0 0 0,0 0 0,0 0-1,0 0 0,0-4-1,0 4 5,0 0-2,0 0 0,0 4 0,0-4 3,0 0-2,0 0-2,0 0 3,3 0 0,-3 1 1,0-1-1,3 0 1,-3 0 2,0 0-3,0 0 0,0 0 1,0 0 4,0 0-1,0 0-1,0-1-2,0 1 0,0 0 1,0-4-5,0 8 2,0-4 3,2 0 0,-2 0-1,0 1 3,0-1-3,0 0-1,0 0-2,0 0-1,0 0 3,0 0 0,0-1 3,0 1-2,0 0 0,0-4 2,0 4 0,0 0-4,0 0-2,0 0 2,0 0 1,0 0 0,0 0 1,0 4-2,0-4 5,0 0-1,0 1 1,0-1-1,0 0-1,0 0-1,0 0-1,0 0-3,0 0 0,0-1-3,0 1-21,3 0-60,0-4-151,4 0-126,9 0-204,8-3-224,3-2-96,10-3-6,6-2 118,15-4 109,9-5 192</inkml:trace>
        </inkml:traceGroup>
      </inkml:traceGroup>
    </inkml:traceGroup>
    <inkml:traceGroup>
      <inkml:annotationXML>
        <emma:emma xmlns:emma="http://www.w3.org/2003/04/emma" version="1.0">
          <emma:interpretation id="{657D9C42-55FE-491A-9749-6735722F2AB2}" emma:medium="tactile" emma:mode="ink">
            <msink:context xmlns:msink="http://schemas.microsoft.com/ink/2010/main" type="paragraph" rotatedBoundingBox="9361,9850 7082,10217 7018,9817 9296,9451" alignmentLevel="1"/>
          </emma:interpretation>
        </emma:emma>
      </inkml:annotationXML>
      <inkml:traceGroup>
        <inkml:annotationXML>
          <emma:emma xmlns:emma="http://www.w3.org/2003/04/emma" version="1.0">
            <emma:interpretation id="{8369366C-8133-40A2-B869-FA578CA13346}" emma:medium="tactile" emma:mode="ink">
              <msink:context xmlns:msink="http://schemas.microsoft.com/ink/2010/main" type="line" rotatedBoundingBox="9361,9850 7082,10217 7018,9817 9296,9451"/>
            </emma:interpretation>
          </emma:emma>
        </inkml:annotationXML>
        <inkml:traceGroup>
          <inkml:annotationXML>
            <emma:emma xmlns:emma="http://www.w3.org/2003/04/emma" version="1.0">
              <emma:interpretation id="{7FDA9A63-22FD-4149-80E6-8D8CB2A34A1C}" emma:medium="tactile" emma:mode="ink">
                <msink:context xmlns:msink="http://schemas.microsoft.com/ink/2010/main" type="inkWord" rotatedBoundingBox="7018,9765 7781,9725 7802,10128 7039,10168"/>
              </emma:interpretation>
              <emma:one-of disjunction-type="recognition" id="oneOf3">
                <emma:interpretation id="interp11" emma:lang="en-IN" emma:confidence="0">
                  <emma:literal>8</emma:literal>
                </emma:interpretation>
                <emma:interpretation id="interp12" emma:lang="en-IN" emma:confidence="0">
                  <emma:literal>9</emma:literal>
                </emma:interpretation>
                <emma:interpretation id="interp13" emma:lang="en-IN" emma:confidence="0">
                  <emma:literal>&amp;</emma:literal>
                </emma:interpretation>
                <emma:interpretation id="interp14" emma:lang="en-IN" emma:confidence="0">
                  <emma:literal>.</emma:literal>
                </emma:interpretation>
                <emma:interpretation id="interp15" emma:lang="en-IN" emma:confidence="0">
                  <emma:literal>a</emma:literal>
                </emma:interpretation>
              </emma:one-of>
            </emma:emma>
          </inkml:annotationXML>
          <inkml:trace contextRef="#ctx0" brushRef="#br0" timeOffset="34859.5559">667-4999 3,'18'-4'317,"-2"0"27,-10 0 21,5 0 8,-9 1-126,1-2-67,0-1-26,-3 5-6,-3-3 1,0 1-9,1-2-19,-2 3-22,-3 0-25,6-1-21,-4-1-13,-2 2-11,6-1-3,-6-1 0,1 1-3,-2 1-5,-3-1-5,-2-1 3,3 1-3,-6 1-1,-2 0-2,1 1-1,-7-3 3,1 2-4,-6 1-4,4-3 2,-4 3 0,-2 1-2,2 0 0,1 0-1,-1 0 1,1 0-1,3 0 0,1 1 0,0-1 0,4 4-1,1-4 2,1 1-2,2 1-2,2 3 0,1-3 0,0 0 0,2 3-1,3-3 1,0 3 1,3-1-1,0 2 2,2-2-2,3 1 0,0-1-2,7 1 2,-3 2 1,4-3 0,-1 4 2,4-5 1,2 5 1,3-4 0,-2 3-1,-1 0-1,7-3-2,-6 3 2,5-2-2,-4-1-3,1 0 0,1 3 2,3-2-1,-6-1-1,5 1 4,-1 0-1,0 0 2,-1 1-2,3-1 1,0 0-2,-5 0 0,6 3 0,0-2 1,-4-2 0,2 0 3,-1 1-1,0 1-3,-2-2 0,0 4-1,-2-5-3,-1 2 2,0-1 1,0 3 1,-2-4 1,-1 2-1,1-1 2,-3 1-2,-2-1 0,2 2 0,-1-2 0,-2 1 0,-4-1-2,2-1 2,1 1 0,-3-3 0,2 4 0,-3-3 0,0 2 0,0 1 0,0-3 2,-4-1-4,0 3 2,1-3-1,2 1 2,-8 3-1,5-1 2,-4-2 2,3-1 1,-3 3 1,-3-3 4,4-1 5,-1 2 5,0 2 3,-3-4 7,1 1 6,2-1 6,-1 3 7,1-3 1,-5 0 8,2 0 5,1 0 5,-1-3 1,-2 2 0,0 1 5,3-4 2,-2 2-6,-1 2-6,-3-1-2,0-4-3,3-1-5,-2 1 1,3 3 3,-3-3 4,2 2-2,0-6 8,4 6 2,-2-4-6,4 2-5,-4-4 0,3 5 0,0-4-13,3 1-6,3-2-7,-1 2-3,0 0-13,3-1-7,3 0 0,0 1-5,-1-1 2,6 1-3,-3 0 2,6-1-3,-3 3 2,5-2 1,0 0-3,0 0 1,-1 0 0,5 0 0,-5-2 1,1 2-3,2 3 3,-3-7 0,5 6-1,-1-2 0,-4-1 1,3 2 1,1-2-3,-3 0 0,6 1 0,-5 1 3,-1-1-2,6 0 3,-1-1 0,-2 2 2,2-1 2,-4 2 4,6-2 6,-8 0 6,3 2 5,-1 2 6,-1-2 2,-3-1-4,1 2-3,-5 0-8,6-2-7,-8 5-4,4-4-3,-3 2-3,0 0-2,1 2-1,-1-3-1,-5 2-2,2 1 1,-2 1-2,0-4 0,6 4-1,-6 0-1,2-1 1,-2 1-1,3 0-2,-3 0-1,0 0-9,-3 0-91,1 0-146,-4 0-196,-1 1-251,-7 3-130,-16-4-63,-20 0 51,-16 0 128,-22-5 187</inkml:trace>
        </inkml:traceGroup>
        <inkml:traceGroup>
          <inkml:annotationXML>
            <emma:emma xmlns:emma="http://www.w3.org/2003/04/emma" version="1.0">
              <emma:interpretation id="{069887C8-A817-4BD3-B32B-AA80296EC7EF}" emma:medium="tactile" emma:mode="ink">
                <msink:context xmlns:msink="http://schemas.microsoft.com/ink/2010/main" type="inkWord" rotatedBoundingBox="8649,9624 9321,9556 9339,9731 8667,9799"/>
              </emma:interpretation>
              <emma:one-of disjunction-type="recognition" id="oneOf4">
                <emma:interpretation id="interp16" emma:lang="en-IN" emma:confidence="0">
                  <emma:literal>k</emma:literal>
                </emma:interpretation>
                <emma:interpretation id="interp17" emma:lang="en-IN" emma:confidence="0">
                  <emma:literal>R</emma:literal>
                </emma:interpretation>
                <emma:interpretation id="interp18" emma:lang="en-IN" emma:confidence="0">
                  <emma:literal>K</emma:literal>
                </emma:interpretation>
                <emma:interpretation id="interp19" emma:lang="en-IN" emma:confidence="0">
                  <emma:literal>r</emma:literal>
                </emma:interpretation>
                <emma:interpretation id="interp20" emma:lang="en-IN" emma:confidence="0">
                  <emma:literal>N</emma:literal>
                </emma:interpretation>
              </emma:one-of>
            </emma:emma>
          </inkml:annotationXML>
          <inkml:trace contextRef="#ctx0" brushRef="#br0" timeOffset="33444.4994">1862-5232 24,'-6'0'243,"6"0"16,-2 0 15,2 0-63,0 0-58,-3 0-27,0 0-8,3 0 0,-2 0 0,2 0-13,0 0-17,0 0-15,0 0-14,0 0-7,0 0-2,0 0 5,0 0 8,0 0 5,0 0 6,0-4 3,-3 4 1,3 0-4,-2 0-6,2 0-8,0 0-6,0 0-11,0 0-7,-3 0-9,3 0 10,-3 0-27,3 0-3,0 0 0,0 0-3,0 0 4,0 0-3,-2 0 2,2 0 1,0 0-1,0 0 0,-3 0 1,3 0-1,0 0 6,0 0 1,0 0 5,0 0 5,0 0 7,0 0 2,0 0 6,0 0 2,0-4 1,0 4-2,0-3-3,0 3-2,0-1-5,0-2-3,0-1-8,3 1-1,-1 2-3,4-3-3,-1 0-4,3 1 3,0-1-4,5 2-1,0-3-2,1 3 1,6-1-5,0-1 0,0-1-2,4 3 1,-2 0-1,6-1-2,-8 3 4,0-2-6,1 0 6,-1 2 0,-2 0 0,-2-3 0,-3 6-2,0-3 4,0 0-4,-5 2-1,3 0 2,-5 1-1,2-1 1,-1 0-2,-3 3 2,-2-1 1,1-1 0,1 2 1,-4-1-1,-4 0 3,1 0-2,1 3 0,-2-3-1,-3 0 1,-1 0-1,2 3 0,-5 0 0,1-3 0,-6 0 0,0 0 0,-2 3 0,-3-3 3,-1-3 0,-4 5-3,-1-5 0,1 4 1,1-2 0,-1 1 1,3-1-2,-1-1 2,7-2 2,-4 2 2,-24-2 90,32 0-34,0 0 14,5 0 12,2-2 5,-5 2-6,3-2-10,3-1-2,0 3-8,0-4-6,2 1-13,0 1-9,1-1-3,2-1-11,0 0-6,2 1-10,1-2 1,2-2-2,3 3-5,0 0 1,1-3 0,4 0-3,3 3-2,0-3-6,5 2 7,0 1-1,5 0-1,-4-1 0,4 0-1,3 3 3,-4-1-5,0 2 0,-3-2 2,2 1-1,-3 2 4,-7-3 0,2 3-2,0 0 1,-3 3-5,0-1 1,-3-2 2,1 4-4,-3-1 6,-2-1-3,1 1 8,-1 1-4,-3 3 0,1-3 0,-4 4-2,0-1 2,0 1 0,-7-1-2,6 0 0,-4 1 1,-3 0-1,-3-1 4,4-1-6,-7 1 5,1 0-1,-2-2 1,-4 2 3,0-2-3,-2-1 3,0 1-6,-3-2 4,2 1-2,-2-1 0,1 1-4,-27 0 8,28-4-3,1 0 1,0 3 2,0-3 3,4-3-4,-3 3 2,8 0 0,-1-3 2,3 2 2,-1-3 4,3 2-1,2 1 3,-1-4 0,2 1-1,5-2 0,0 2-5,4-2 3,-3-2-5,6 4-6,-1-3 3,5-1 0,2 1-3,3 2-1,-2-2-1,7-4 2,3 3-2,-1 1-1,1 3 0,3-3 0,5-1 2,-1 4 0,-1 0 0,2 0 0,-3 1-1,-3 1-4,-4-1-1,2 3 0,-9-1 0,4 1-1,-4 0-1,-3 1 4,1 2-1,-2-1 2,2 1 1,-3 1-4,-2 0 4,-2 3-1,-1-2 1,-3 2 2,-2 0-2,0 4 0,-2-4 0,-3-2 2,-1 6 1,-2-4-4,-2-1 3,-3 1 0,2 0 4,-6 1-4,-1-2-1,0-2 1,-3 4 1,-3-5 3,2 2-3,-4-3 3,-1 3 0,1-2 1,4 0-1,-2-2-2,3-1-1,0 4 2,3-4 2,1 0 3,1-4 2,1 4 6,1-1 9,1-2 5,0 0 0,7 2 0,-2-3 1,1 1-3,2-2-9,4 1-4,1-2-3,1 2-4,4-2-3,2-2-1,1 4 0,-2-3-2,7 2-2,6-2 0,-4 0-2,6-1-1,-1 3 0,6-2-3,3 0 2,0 0 1,-7 3 1,7 0 2,0 1 0,-6-2 0,2 2 0,-4 2 0,-2 1-2,-1-3 0,-2 3-3,-3 0 1,1 0-1,-1 0 0,0 3 0,1-2 0,-4 2 3,3 1-1,-4 0 0,3 0 1,-3 0 0,-1 3-1,0 0 1,-3-3-1,0 4 2,-5-5-2,0 5 3,0-1 0,-5-3-2,0 2-2,-4 2 1,-3-1 1,-4-3-1,4 4 1,-28 1 7,15-2-3,0-4 1,-1 2-1,0-2 0,-6 1-2,7 0-5,-1-3 5,0 1 2,2 2 1,-1-3-1,4-1 1,1 0 4,1 0-1,2 0-2,1 0 2,3 0 0,3 0 0,-1-1 0,3-3 1,1 4 3,-4-2 1,10-3 3,-7 1-3,4 1 2,0-2-5,0 2 0,3-2-3,1 1-4,1-3 5,3-1-2,0 4-1,1-3-1,3-1 2,3 2-1,2-1-1,-3-1-2,3 1-1,6-1-2,-5-3 0,-1 4 2,6 3-2,-4-3 1,4 2 1,-1 1-1,-4 0 0,6 1-1,-8-1 0,6 1 0,0 1 0,-2-1 3,0 2-7,-2 1 2,2-3-2,0 3 3,-1 3 0,4-2 1,-5-1 3,6 3 1,-3-1 1,-1 3-3,2-3-1,-2 2-2,2 0 1,-2 3-2,-3-3 0,-1 0 1,-4 0 1,5 3 1,-6 0 0,-1-3 1,-4 4 1,4-5 1,-6 2 1,0 2 0,0-3-2,0 1 0,-6-1-2,1 2 0,-3-2 0,-2 1-2,-1-1 3,-3 1 1,-6-2 0,-1 1 1,2 1 0,-5-2 2,-27 4 0,22-2-1,0-2-1,-5 1-1,7 1 0,-5-3 0,5-2-2,-2 4 3,3-3 0,0 2 1,2 0 1,4-3 3,-1 0-1,6 0-2,-1 0 4,3 0 1,2-3 4,2 0 2,1 3 5,-1-5 3,5 3 1,-1 1 0,0-4-4,5-1-3,-3 1-5,0 2-3,3-2-2,0 3-3,0-3 0,3-2 0,0 2 1,-3 1 1,5-3-1,-4 2-2,6 1-2,-1-1-2,2 1 3,0-3-1,4 4 0,0-5 0,1 4 0,2 0 0,1 0-3,0-3 1,-2 3-3,5 0 1,-4 1 3,4-1-1,-1 1-2,-1 2 0,8-3 3,-3 1 2,4 2-1,1 1 0,0 0 1,-1 0 0,1 0-1,-1 0-3,-4 1-2,2 2 0,-3 1 1,-2-3 0,1 5-1,-6-2 0,-1 0 0,1 0 3,-1 3 0,-6-3-1,-1-1 3,2 2 0,-6-2 1,1 1-2,-1-3 1,-2 2 2,0-2-1,0 2 0,0-3 1,0 0 0,0 0 0,0 0 0,0 3 0,0-3 0,0 0 0,0 0-1,0 0-11,0 0-84,0 0-118,-2 0-151,-3-3-210,-6 0-156,1-1-74,-11 3 40,-3-6 94,-5 2 139</inkml:trace>
        </inkml:traceGroup>
      </inkml:traceGroup>
    </inkml:traceGroup>
  </inkml:traceGroup>
</inkml:ink>
</file>

<file path=ppt/ink/ink9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1:57.830"/>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8D1A58BD-DC67-4CFB-A34D-3E783009FD76}" emma:medium="tactile" emma:mode="ink">
          <msink:context xmlns:msink="http://schemas.microsoft.com/ink/2010/main" type="writingRegion" rotatedBoundingBox="8413,12251 9034,12251 9034,14373 8413,14373"/>
        </emma:interpretation>
      </emma:emma>
    </inkml:annotationXML>
    <inkml:traceGroup>
      <inkml:annotationXML>
        <emma:emma xmlns:emma="http://www.w3.org/2003/04/emma" version="1.0">
          <emma:interpretation id="{7E8E83C7-43B2-468C-BC85-3F06CA729818}" emma:medium="tactile" emma:mode="ink">
            <msink:context xmlns:msink="http://schemas.microsoft.com/ink/2010/main" type="paragraph" rotatedBoundingBox="8413,12251 9034,12251 9034,14373 8413,14373" alignmentLevel="1"/>
          </emma:interpretation>
        </emma:emma>
      </inkml:annotationXML>
      <inkml:traceGroup>
        <inkml:annotationXML>
          <emma:emma xmlns:emma="http://www.w3.org/2003/04/emma" version="1.0">
            <emma:interpretation id="{8713201C-BC9B-476B-A40E-E23640AB199A}" emma:medium="tactile" emma:mode="ink">
              <msink:context xmlns:msink="http://schemas.microsoft.com/ink/2010/main" type="line" rotatedBoundingBox="8413,12251 9034,12251 9034,14373 8413,14373"/>
            </emma:interpretation>
          </emma:emma>
        </inkml:annotationXML>
        <inkml:traceGroup>
          <inkml:annotationXML>
            <emma:emma xmlns:emma="http://www.w3.org/2003/04/emma" version="1.0">
              <emma:interpretation id="{021848A9-A82F-45BA-931B-43AE219B6806}" emma:medium="tactile" emma:mode="ink">
                <msink:context xmlns:msink="http://schemas.microsoft.com/ink/2010/main" type="inkWord" rotatedBoundingBox="8413,12251 9034,12251 9034,14373 8413,14373"/>
              </emma:interpretation>
              <emma:one-of disjunction-type="recognition" id="oneOf0">
                <emma:interpretation id="interp0" emma:lang="en-IN" emma:confidence="0">
                  <emma:literal>\</emma:literal>
                </emma:interpretation>
                <emma:interpretation id="interp1" emma:lang="en-IN" emma:confidence="0">
                  <emma:literal>`</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i</emma:literal>
                </emma:interpretation>
              </emma:one-of>
            </emma:emma>
          </inkml:annotationXML>
          <inkml:trace contextRef="#ctx0" brushRef="#br0">45 5 15,'-8'-1'210,"3"1"12,0 0-7,1 0-64,-1-4-45,2 4-19,-1-1-10,4 1-5,-1 0 1,1 0-7,0 0-6,0 0-3,0 0-2,1 0 0,-1 0 2,0 0 6,0 0 1,0 0 2,0 0 4,0 0 2,0 0 1,0 0-1,0 0 1,0 0-1,0 0-1,0 0-3,0 0-2,0 0-3,0 0-3,0 0-5,0 0-3,0 0-7,0 0-5,0 0-4,0 0-5,0 0-5,0 0-4,0 0-3,0 0-3,0 0 0,0 0-3,0 0-2,0 0-3,0 0-4,0 0 2,0 0-4,0 0-2,0 0 0,0 0 1,0 0 3,0 0-1,0 0-2,0 0 1,0 0 2,0 1 0,0-1-1,0 0 1,0 0-1,0 0 1,0 0 1,0 0 0,0 0-2,0 0 0,0 0-2,0 0-1,0 0-1,0 4 1,0-4 0,4 0 0,-1 0 1,-3 0 3,5 1-2,-4-1 4,-1 2-1,7-2 2,-6 4-1,4-3 0,-5 2 0,7-1 0,-6 0-2,6 0 3,-6 1-1,2 1 2,-1-1-1,-2-1-1,3 0 0,0 3-2,-3-2-1,2 1 2,-2-2-1,3 3 1,-1 0 1,-2-4 2,0 3 1,-2-1 0,-1 2 0,3 1 1,-2-5 1,2 3 0,-3 3-2,0-7-2,3 7 1,-2-3-2,-1-1 0,2 2-2,-3-5-1,1 3-1,3 2-1,-1-2-1,1 1 2,-4-1 0,1 1-1,3-2 3,0 1-2,0 1 0,0-1-1,0-1-1,0 0 0,-1 3 0,1-5-3,0 4 3,0-4 0,0 3 0,0 2 0,-4-5 0,4 4 3,-1-4-3,1 5 2,0-5-2,0 2 0,-4 3 0,4-5 0,0 1 3,-3 1-2,3 2-1,0-4 2,0 1-2,-1 3 2,1-4-4,0 2 0,0-1 4,-4 3-2,4-3 2,0-1-2,-1 2 0,1-2-2,0 4 0,0-3 2,0 2-1,0 0 1,-3-2 0,3 3 1,-4-2-1,4-2 0,0 1 0,0 3 0,0-3-2,0 1 0,-1 2 0,1-3 2,-3 3 0,3-3-1,-2 1 1,2 3 1,-3-3 3,3 0-3,-3 1 0,3 1 3,0-1-2,0-1-2,0 1-1,0 1-2,0-1 1,0-1 1,0 0 1,0 3 0,3-3 0,-3 3 1,0-3 1,0 1-2,0 1 0,3-3 0,-3 2 0,2 0 2,-2 2-2,3-2 2,-3 1-2,0 0 0,0-1 0,0-2 0,0 6-1,0-3-2,1-1 1,-1-2 1,0 3 1,4-1 0,-1 0 0,-3 2 1,1-4 3,3 2-3,-4 1 0,1 1-1,-1-3 0,0 3-4,3-2 4,-3-2 0,0 2 0,0 2 2,0-1 0,0-1 1,0 1-2,0 1 1,0-3-2,4 3 0,-4-4 0,0 3 0,0-1-2,0 1 1,0 0 0,0 0-1,0-1 2,0 1 0,0 0 0,0-3 0,1 5 0,-1-5 0,0 5 0,0-1 0,4-2 0,-4 1 0,0 0 0,1 0 0,-1 3 2,0-2-1,3-1 0,1 1-1,-3 2 0,2-3 0,1 4 0,-3-1 0,2-2 2,-1 2-2,4 2 0,-4-6 0,3 4 0,1 2-2,-4-2 1,4 0 2,-4-3 1,3 4-2,-2-1 3,0-3-1,-1 2 0,1-1-2,-1 2-3,1-2 3,-3-1 0,3 1 0,-3-1 0,2 1 3,1-1 0,-2 0-1,-1 2-2,0-5 0,4 6 0,-1-6-2,-2 3 0,-1-1 2,4 1 4,-1 0-4,-3-1 0,0 1 0,1-3 2,3 2-1,-3 0-1,2 1 0,-3 0 0,4-4 0,-4 4 2,0 0-2,1-1 0,-1 1 2,0-2-2,0 0 0,0 3 0,3-2 0,-1-2-1,-2 2-2,3 2 3,-3-1 0,3-1 0,-3 1 2,2 1 0,1-2-1,-1 1 1,1 1-1,0 2 2,-1-3-3,4 0 2,-6 0-2,5 3 0,-3-3 0,1 0 0,0 0 0,-3 3 0,0-4 0,2 2 0,-2-1-2,3-1 2,-1 2 0,-2-1 0,3 1 0,-3-3 2,3 3 1,-3-1 0,2-1 3,4 1-5,-6-1 6,5 2 3,-4-1 3,3-1 0,-1 1-2,-2 1 7,3-4-3,-3 5-5,6-1-1,-6-3-4,2 3 1,-1-4-2,1 5 0,1-1 1,-3-3-2,6 3 0,-7-2 1,4 1 0,-2 0 1,1 0-1,0 1 5,-6 1-2,0-5 1,3 3-1,0 1-1,6-2-2,-4 1-1,3-1-3,1 1 0,-6 1 0,2-2 0,1-2 0,0 4 0,-1-2-2,-2-1 1,3 0-1,-3 1 2,2 1 0,-2-3-1,3 6 2,0-7 2,-3 4-1,0 0-2,0 0 6,0-1-2,0 1-2,2 0 1,-2 0 2,3 0-3,-3-1-2,1 1 1,-1 3 2,4-6-3,-1 3-1,-3 2 1,0-5-1,1 4 2,-1-3-1,5 3 3,-5-1 2,4-1-2,-1 2 1,-2-1-2,-2 1-2,1-1 6,0 2-5,1-2-1,6 1 0,-2-1 0,-1 0 0,1 2-4,-2-1 4,2-2 0,-2 2 4,2 1-4,0-1 1,-2-2 2,-1 2-3,4 1-1,-4-2 1,1 0 0,-3 1 0,2-1 0,-2 3 1,3-4-1,0 3 1,-3 0-1,0-2 0,2 1 0,-2-1 1,0-1 3,0 2-3,3-1 3,-1 1-2,-2-2 0,3 3-1,0-1 0,-3-1-1,0 0-2,2 0 1,4-1 1,-4 2 0,2 6-3,0-9 3,-1 3 0,-2-2-2,3 1 2,-3 0 2,6 0-2,-6-2 0,-1 3 0,3 0 0,-1-3 0,1 3 0,0 0 0,-1-1 0,1-2 0,0 3-2,2 0 0,-5-1 2,2 4 10,4 0 5,-4-1-1,-2 1 6,5 0-1,1-1 1,-4 1-9,4-1-3,-4 0-2,1-2-1,-1 2-2,1-3-3,0 3 0,2-2 2,-5-3-1,0 1-1,1 1 2,-1-1 3,0-1 5,0 0 11,0-1 8,0 3 5,0-4 3,0 2 2,-1 0-3,1 1-8,0-3-4,-5 1-4,2 2-2,0 1-2,1-4-2,-1 4-3,1-1-5,-4 1 12,4 0 8,-1 0 5,0 3 6,-2 1-2,5-4 1,0 3-10,0-2-13,0 2-5,0-3-4,0 4-4,0-4 3,3 3-5,-1-2 2,-2 2-1,3-2-2,0 2 3,-3-2-6,2 2 3,-2-2 0,0 2-2,3-1 1,0 0 0,-3 0 4,2-1 0,1-2 1,-3 5 2,0-5-3,2 3 0,-2-2-1,3 1 4,-3 0-3,0-1 0,0 1 2,3 0 4,-3 2 1,0 0-5,2-3 3,1 4-2,-3-3 2,1 2-2,6 1-4,-6-2 2,3-1 1,-3 2-1,6 1-8,-6-1 9,2 0 20,2 2 9,-1-2 4,-3 2 2,6 0 11,-6-1-2,4-1-24,-2 0-10,0 1-1,-1-3-4,-2 2-1,3 0-4,0-2 3,-3 1 0,0-2-3,0 4-1,0-5-1,-3 2 1,0-1 0,3 1 7,0 0-1,-2 2-3,2-2 1,0-1 3,0 1-2,0-1-4,0-1 2,0 2 2,0-1-4,0-1 1,0 1 5,0 1 2,0-1 8,0 0 13,0 2 9,0 2 0,0-4 1,2 3-6,-2-2-12,0 2-6,3-3-8,0 0-2,-3 1-3,2 1 0,1-5-1,-3 3 0,0-1-3,0 2 0,0-3 1,0 0 2,0 1 1,0 1 3,0-2 12,-3 1 8,3 1 9,-2 0 3,2 0-1,0 0 0,0 0-11,0-1-9,0 1-11,0 0 0,0 0-4,0 0 1,0-1-2,0 1 0,0-1 1,0-2-1,0 2-2,0 1 0,0-3 0,0 2 0,0 0 0,0-3 2,0 1 3,0 2-2,0-3 0,2 1 2,1-1 2,-3 3-1,0-3 2,0 0 5,2 4 0,-2-4 7,0 0 5,0 0 2,0 0 3,0 0-2,0 0 2,0 0-3,0 0-2,3 0-2,-3 0-4,3 0-1,-3 0 0,0 0-5,0 0-2,0 0-2,0 0 2,0 0 0,0 0-1,0 0-2,0 0-1,0 0 0,0 0-1,0 0-6,0 0 2,0 0 1,0 0-1,0 0 0,0 0 0,0 3 1,0-3 0,0 0-3,0 0-1,0 0-2,0 2-25,0-2-104,-3 0-153,6 3-204,-3-3-246,2 0-130,1 3-44,-1-3 64,6 1 135,5 2 192</inkml:trace>
        </inkml:traceGroup>
      </inkml:traceGroup>
    </inkml:traceGroup>
  </inkml:traceGroup>
</inkml:ink>
</file>

<file path=ppt/ink/ink9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2:14.984"/>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956F42EE-F683-42BC-BBB8-382168A11A82}" emma:medium="tactile" emma:mode="ink">
          <msink:context xmlns:msink="http://schemas.microsoft.com/ink/2010/main" type="writingRegion" rotatedBoundingBox="15186,12376 15502,12376 15502,14491 15186,14491"/>
        </emma:interpretation>
      </emma:emma>
    </inkml:annotationXML>
    <inkml:traceGroup>
      <inkml:annotationXML>
        <emma:emma xmlns:emma="http://www.w3.org/2003/04/emma" version="1.0">
          <emma:interpretation id="{9CDCD037-3DB3-45FC-85E9-F1230F0C7547}" emma:medium="tactile" emma:mode="ink">
            <msink:context xmlns:msink="http://schemas.microsoft.com/ink/2010/main" type="paragraph" rotatedBoundingBox="15186,12376 15502,12376 15502,14491 15186,14491" alignmentLevel="1"/>
          </emma:interpretation>
        </emma:emma>
      </inkml:annotationXML>
      <inkml:traceGroup>
        <inkml:annotationXML>
          <emma:emma xmlns:emma="http://www.w3.org/2003/04/emma" version="1.0">
            <emma:interpretation id="{F0D345DE-8741-42B4-9FEF-858C35197DB3}" emma:medium="tactile" emma:mode="ink">
              <msink:context xmlns:msink="http://schemas.microsoft.com/ink/2010/main" type="line" rotatedBoundingBox="15186,12376 15502,12376 15502,14491 15186,14491"/>
            </emma:interpretation>
          </emma:emma>
        </inkml:annotationXML>
        <inkml:traceGroup>
          <inkml:annotationXML>
            <emma:emma xmlns:emma="http://www.w3.org/2003/04/emma" version="1.0">
              <emma:interpretation id="{9344E5A2-AF17-496D-9296-54DD921CD148}" emma:medium="tactile" emma:mode="ink">
                <msink:context xmlns:msink="http://schemas.microsoft.com/ink/2010/main" type="inkWord" rotatedBoundingBox="15186,12376 15502,12376 15502,14491 15186,14491"/>
              </emma:interpretation>
              <emma:one-of disjunction-type="recognition" id="oneOf0">
                <emma:interpretation id="interp0" emma:lang="en-IN" emma:confidence="0">
                  <emma:literal>}</emma:literal>
                </emma:interpretation>
                <emma:interpretation id="interp1" emma:lang="en-IN" emma:confidence="0">
                  <emma:literal>{</emma:literal>
                </emma:interpretation>
                <emma:interpretation id="interp2" emma:lang="en-IN" emma:confidence="0">
                  <emma:literal>1</emma:literal>
                </emma:interpretation>
                <emma:interpretation id="interp3" emma:lang="en-IN" emma:confidence="0">
                  <emma:literal>'</emma:literal>
                </emma:interpretation>
                <emma:interpretation id="interp4" emma:lang="en-IN" emma:confidence="0">
                  <emma:literal>I</emma:literal>
                </emma:interpretation>
              </emma:one-of>
            </emma:emma>
          </inkml:annotationXML>
          <inkml:trace contextRef="#ctx0" brushRef="#br0">147 23 63,'0'0'216,"0"-2"10,4 0-23,-4 2-62,3-3-45,-3 3-20,0-3-8,1 2 5,-1 1 4,4 0 3,-4-3 5,3 1 2,-3 2 2,2 0 1,-2 0 3,3-3-1,-2 3-1,-1 0-6,4 0 1,-4 0-3,0-1-3,0 1-6,0 0-2,0 0-7,0 0-4,0-3-10,0 3-10,0 0-8,0 0-4,0 0-6,0 0-5,0 0-4,0 0-1,0 0-3,0 0-3,0 0 1,0 0-2,0 0 0,0 0 4,0 0 3,0 0 1,0 0-1,0 0-1,0 0 1,0 0-4,0 0-2,0 0-4,0 0 0,0 0 0,0 0-1,0 0 0,0 0-4,0 0 2,0 0 0,0 0-2,0 0-1,0 3 0,0-3 3,0 1 0,0 2 0,0-3 0,0 2 0,0 1 4,0-2-2,0 5-2,0-4 0,0 0-1,0 0 0,0 1 1,0-1 1,0 0-2,0 1 1,0 2-1,0-4 0,3 2-1,-3 0 2,1-1 0,-1 0 0,4 3 4,-3-2 0,-1 1 2,0 1-2,-6 3 3,6-6-7,-11 9 3,9-10-3,-1 3 0,-2 3 2,-2 0 1,7-2-4,0-5-1,-1 3 1,1 1 0,-3-3 1,3-1 0,0 2 1,-2 0-1,-1 3 0,0-3 0,3 1-1,0-1 1,-2 1 4,-1-2 0,3 5 3,-2-4-1,2 0 1,-3 3-2,3-1-1,0-1-1,0 2-1,0-4-2,0 2 0,0 1 0,0-1 0,0 2 2,0-2-1,0 1 4,0 0 0,0-1-2,0-2 1,0 6-1,-3-3 1,3-1-1,0 1 1,0 0-1,0 0 1,0 1-1,0 1 0,0-2 0,0 0 2,3 1-2,0-1-1,-3 1 1,0 0-2,2 0 1,-2-1-2,3 1 1,-1-1 1,-2 0 1,3 0-2,0 3 1,-3-3-2,2 0 0,2 0-1,-4 3 0,4 0 1,0-3 0,3 0 1,-5 3-1,2-2 0,3 2 1,-2-3 0,-4 4-1,6-4-1,-3 3 1,-2-2 1,4-1-1,-4 4 0,1-4 0,0 1 0,-1 2 2,-2-4 1,3 6 0,-1-6 2,-2 2 0,3 1 1,-3-1 0,3-2 2,-3 4 2,2-2-1,-2 1 2,3 0-2,-1 0 2,1-2-1,0 2-1,-1-1 3,4 0 1,-6 2 0,2-3 5,3 3-1,-2-2-3,0 0 0,-1 0-4,1 1 0,-2-1-1,3 2 0,-1-3 2,-2 0 3,4 3 3,-5-2 2,0 1-1,3 2-1,1-4-1,-3 0-2,2 3-3,1-3 0,-3 1-5,2 2 2,-1-2-2,4 2-2,-6-3 0,2 4 0,1-4-1,-1 1 2,-2 2-5,3 0 0,-3-2 0,3 2 1,-3 0 0,0-2 1,0 2 5,-3 0-1,3-2 0,-3 3-1,3-4-2,-2 3 3,-1 0-1,1-2 1,-1 2 1,0-2-1,1 2 4,-1-3-3,3 1 0,-1 2-1,1-2-1,0-2 0,0 2 0,-4 1 1,4-1-2,0-2 0,0 2-2,4 1-1,-4-5-2,0 5 1,1-1 2,-1-2 4,3 1 2,-1 0-1,-2 0 1,3 1 1,0-3 2,-3 3-4,0-1 0,2 1-1,-2 2 0,3-2-1,-3-3-1,0 3 0,0-1 1,0 1-1,0-2-1,0 5 3,-3-4 0,3-1-3,-2 1 3,2 3 2,0-2-1,-3 1 2,0-2 23,3 4 23,-2-1 13,-1-1 8,2 1 5,1 0-3,-4 2-18,1-4-28,3 2-12,-1 0-10,-3-2-1,1 2-1,2 0 4,-3 1 8,3 0 1,-2 0 2,-2-1-3,0 0 3,2-2-9,-2 3-3,2-1-4,1-3-2,2 4 0,-6-4-7,6 1 4,-2 2-2,-1-3 1,3-1-2,-3 2 2,3-1 27,-2 3 12,-1-2 9,3-2 4,-2 5 3,2-4 2,0 2-25,0 25 7,0-27-39,0 0-1,0 1 0,0-1-1,-3 1 1,3 0-2,-3 0-2,3 1 4,-2 1 0,-1 0 2,3 1-1,0-4 2,0 3-1,0-3 0,0 4-3,0-4 1,0 0 0,0 2 0,0-1 0,0 2-1,0-3 7,-2 3-4,2-1 1,-3 0-3,3-2-1,-3 3 0,3-2-2,-2 0 2,-1-1-1,3-1 1,-3 1-2,3 1 2,0-3 0,-2 0 2,-1 1-1,3 1 2,-1-4 3,1 4-5,-4-4 2,1 4-2,3-3 0,0 1-1,-1-2 1,-3 4 3,4-3-2,-1-1-1,1 6 0,-3-6 2,3 1-2,-4-1 0,4 4 0,0-3 0,0 1-3,0 2 1,0-3 2,-1 2 0,-2 0 0,3 2 2,0-2 1,0 2-3,0 2 1,0-3 0,0 1 1,0-1-4,0 2 1,-2-2 0,2-2 0,-3 3 0,-1 0 0,3 0 1,-2-1 0,-1 3-1,0-2 1,-1-2 2,2 5-2,1-4-1,-1 2 1,1-5 0,2 4-1,-3 1-2,0-5 3,3 5-3,0-5-1,0 3 2,0 0-2,-2-1 4,2 1-1,-3-2 1,3 2 0,-2 1 0,2 0 0,0-1-2,0 4 1,0-4 1,0 1 2,0-3 0,0 3-2,0-1 3,0 1 0,0-2-3,0 1 1,0-3-2,0 2 1,-3 0 0,3 1 1,-3 0-5,1 0 1,-4 0 3,6 0 3,-5 3-2,5-7-3,-1 7 6,1-3-1,-4-3-3,1 2 0,3 1 0,0-1 4,0 2-4,0-4-3,0 5 3,0-4-2,0 0 0,0 0-2,0 1 2,0 0 2,0 1 2,0-2-1,0 2 2,-2 2 0,-1-1-3,3 2 5,0-2-5,0-1-5,0 3 0,0 0 3,0-3 2,0 0-3,0 3 3,-1-2 6,1 2-4,-4 0-3,1-2 1,3 2 0,0-3-1,0 1 1,0 0-1,0 0 2,0-1-2,0-2-1,0 3 3,0-3-1,0 1 3,-1 2 0,-3-4 2,4 2-2,-3 0-2,3-1-4,-1 0-1,-3 3 2,3-4 2,-2 5-1,-1-5 0,0 5 3,-1 2 0,2-4 0,-2 0-5,3 0 2,2 2 2,-3-1 0,0 2-1,3-3 0,0 0 2,-2 4 1,2-4-1,0 3-2,-3 0 0,3 0 0,0-3 2,0 0-1,0 4 1,0-5 2,0 1 3,0 0-4,0-1 0,0-2 0,0 3-2,0-1-1,0-2 0,0 2 3,0 0-8,-3-3 3,3 1 2,-2-1 0,2 3 1,-3-2-2,3 2 5,0 1-1,0-4-2,0 1 0,0 2 0,0 0-1,0-3-1,0 4 1,3-4 0,-3 4 0,0 0 1,0-1 2,2 2 0,-2-1 0,3 1-1,0-1-1,-1 2-1,4-2 0,1 1 3,-1-1-3,-1 1 1,0-2-2,-1 1 2,1 0-1,-2-1-1,2 2 1,2-2-2,-6 1 2,2-3-1,-1 2-2,5 1-1,-3 0 2,-2-2-1,4-1 3,-4 4 0,4-3 3,-4 2 3,3-3-4,1 5 2,-4-5 13,3 3 13,3-3 11,-4 1 8,3 2 3,-2 0 1,0-4-7,-1 4-12,0-4-9,0 4-4,1-3-2,-5-1-1,7 2-1,-7-2-3,1 0-2,-1 0 0,3 2-4,-1-2-1,-2 0-3,0 0-1,0 0-3,0 0-35,0 0-155,-2-2-207,-2 2-265,-9-2-142,-11-3-72,-10-3-7,-17 1 133,-17-9 195</inkml:trace>
        </inkml:traceGroup>
      </inkml:traceGroup>
    </inkml:traceGroup>
  </inkml:traceGroup>
</inkml:ink>
</file>

<file path=ppt/ink/ink9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2:22.158"/>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A2E3F99F-0AE8-4C84-87F4-3AC06CB29858}" emma:medium="tactile" emma:mode="ink">
          <msink:context xmlns:msink="http://schemas.microsoft.com/ink/2010/main" type="inkDrawing" rotatedBoundingBox="9076,14228 15198,12155 15250,12309 9128,14383" shapeName="Other"/>
        </emma:interpretation>
      </emma:emma>
    </inkml:annotationXML>
    <inkml:trace contextRef="#ctx0" brushRef="#br0">10 2062 161,'-3'-3'273,"0"3"16,1-2-14,2 2-73,-3 0-55,1-3-28,2 3-14,0 0-11,2 0-15,1 0-14,-1 0-19,-2-4-7,6 4-9,-4 0 1,2-3 9,0 3 10,0 0 16,1-1 6,-5 1 10,7-3-1,-6 3 1,2-1-7,2 1-7,0-3-10,6 0 28,-9 2-52,4-3-8,2 1-2,-3 2-4,0-2-3,0 2 3,0-2-7,3 0 2,-4-1-6,4 0-1,-1 3 1,-2-2-2,3-1-2,5 0 7,-4 1-5,2-1 0,2-1-3,2 1 3,-2 1-3,6-2-2,-6 1-1,1-1 1,5 0-1,-4 0 0,4 1 2,-1-1 1,-1-2 0,1 3 1,1-4 2,2 5 2,-7-5 4,7 4 1,-8 0 1,0-4 0,3 2 0,0 2-2,-3-4-3,1 5 1,1-5-4,-1 2 3,2-1-3,0 2 0,2-2-2,-2 0 2,-2 0 1,4 0 3,-2 0 3,0-1 1,0 1 1,2 0-2,-4-4-2,6 4-3,-6-1 2,5 0 3,-4-1 3,-2 2 9,3 3 1,-4-5 3,4 1-3,-3 4-3,0-3-8,0-1-5,-2 1-6,2 2-3,0-2-2,0 0 0,1 2 0,15-10-2,-16 9 2,0 1-1,3-3-2,0 4 6,-3-3 0,-1 0 0,3 0-1,-2 2 0,1-2 2,1 0-3,-3 3-1,1-3 0,3 3 1,0-3 3,-3 2-3,2-2 0,17-8 5,-18 11-4,2-3 4,0 2 1,-1-2 2,1 3 1,0-4-1,-2 1 7,1 3-3,-1-4 0,-1 4 1,3-1 1,0-2-1,-2 2-1,3-2 1,0 2-1,2-1-1,15-6 4,-19 5-11,2 2-2,4-2-1,-2 3 0,-1-3 1,0-1 1,2 3 1,1-1 4,-3 0 4,3-1 3,0 0 0,-4 2 3,4-4 0,0 2-4,-2 0-5,1-1 1,0 1-4,0 2 0,1-2-3,-4-1 2,4 1-2,0 0-2,-3-1 4,2 2-6,-2-1 2,0 0 2,1-2 1,2 2 0,-2-1 1,2 3 1,0-2-2,0 0 1,-1-4-2,1 5-2,-3 0 3,3-2 0,0 1 1,-4 0 1,4-2-1,0 4-1,3-2-3,-3 0 2,1-2-1,-1 1 2,0 1 0,0 2-3,0-3 1,0 0-1,-4 1-1,4 0-1,-6 3 2,6-4 3,-2 1 0,2 0-1,-4 3-2,4-5-3,0 5-2,-3-4 0,2 1 1,1 3 0,-6-5 2,6 3 0,-1 0 0,-2-1 0,1 3 0,-1-4 0,0 4 0,1-3-1,-1 3 0,-2-4 1,3 1 1,-3 0 0,5 3-2,-5-4 2,1 1 3,0 3-1,-3-4 0,5 4 2,-6-3 2,1 0 0,3 2-1,-1-1-1,-2-2-3,2 5-1,0-5-1,2 0 0,-2 1-3,1 0-2,1 0 3,1 1 1,-1-1 1,3 0 0,-4 0 4,1 0 0,3 0 2,-2 0-2,-1 2 0,-2-2 1,2 0 0,-4 3-1,2-4 1,0 4-2,-1-1 0,-1 2 0,0-4-3,-1 2 1,0-1 1,0 5-1,0-6 2,1 3-2,-1 0-1,10-7 4,-11 7 1,1 3 1,-2-3 0,-1-2 4,3 2 1,-2 2 1,2-5-3,-3 2 4,2 1-3,1-2-5,0 2 3,3-1-7,0-2 6,-6 2-1,3 1 2,-1-3 4,1 3-4,0 0 4,0-4-5,1 2-1,-1 2-4,0-4-3,0 4 2,-3 0-1,22-5 1,-20 4 0,3 0 1,1 1 1,0-1-2,-2-2 1,6 3 3,-6-1 2,2 1-4,2 0 2,-2-2 0,1 1-1,1 1-1,-2 0 0,0-1 1,-1-1-7,1 5 2,1-5 3,-1 1 1,0 2-2,-1-1 0,-1 1 4,-1-2-1,2 1-7,-3 1 3,1-2 1,0 3-1,2 0-1,-6-4 0,1 2 1,3 2-5,1-2 0,-1 1 5,0-2 2,-4 1-1,4 1-1,3-1 3,0-1-1,-1 2-2,-2-1-1,6 1-1,-5-1 2,-1-1-2,6 3-1,-4-3 2,1 4 1,1-5 3,0 2-2,0 0 3,-1-3-1,2 3 1,-2 0 1,2-4-2,-2 5-1,-2-2-2,2 2 0,2-1 2,-4-1-4,1 1 4,-3-1 0,4 0-1,-3 0 0,3 1-2,-1-1 2,-2 3-1,3-3-1,-3 1 2,4 0-1,-4-1 2,3 2-2,2-1-2,-2 0 1,1-3 0,3 4 1,-3-2 0,-1-1 0,2 1 2,-2 2 3,-2-1-2,6 0-3,-7 0 1,1 1 2,-1-1-3,0 2-2,1-3 0,-1 3 2,1-3-4,-1 3 1,0-3 4,3 2-1,-3 2 3,0-4-1,3 2 1,0-1-1,-3-1-2,1 3 0,-1 1-2,0-5 2,3 5-2,-3-4 2,3 1 0,-2 1-1,2-2 1,0 3-2,0-3 2,-1 2-1,1-1 3,0 0 0,-3 2 0,1-3 2,-1 4-2,0-1-1,0-3-4,3 1 1,-4 2-2,4-3 0,1 4 1,-5-1 2,3-3-3,1 1 0,0 1 1,-2-2-2,6 3-1,-6-3 5,5 1 4,-6 2 2,2-4-1,1 5 3,0-4-1,-7 2 0,2 2 1,-1-2 15,-2 0 12,0 2 8,0 1 4,-3-4 2,3 4-1,-2-4-16,2 4-13,-3-3-11,3 3-8,-1 0 1,-2-4-1,-1 3 1,1 1 1,0-3 0,3 0 6,-2 2-5,-1 1-1,3-4-2,-1 1-3,1 3 2,0-4 3,0 4 0,-3-3 0,-1 3 3,3-1 3,-2 1 1,-4-3 1,6 3 3,-6-1 3,4 1-1,1-3 0,-4 3 1,6-3 1,-3 2-4,1 1-2,-4-4-1,3 4-1,1-3 0,-1 2-2,0 1-1,0 0 3,-2-3 10,2 2 33,-1 1-19,-4 0 2,4 0 2,-1-3-8,-3 3-5,1 0-5,-1 0-1,0 0-4,0 0-2,0 0-6,0 0 3,0 0-3,0 0-2,0 0 3,0 0 1,0 0 0,0 0 1,0 0-1,0 0-4,0 0-1,0 0-2,0 0-2,0 0-2,-1 0-10,-6 3-88,3-3-129,-4 1-216,-10-1-226,-8 0-119,-12 0-56,-22-1 58,-20-2 109,-26-1 207</inkml:trace>
  </inkml:traceGroup>
</inkml:ink>
</file>

<file path=ppt/ink/ink9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traceFormat>
        <inkml:channelProperties>
          <inkml:channelProperty channel="X" name="resolution" value="1612.54919" units="1/cm"/>
          <inkml:channelProperty channel="Y" name="resolution" value="2580.07886" units="1/cm"/>
          <inkml:channelProperty channel="F" name="resolution" value="10E-6" units="1/cm"/>
        </inkml:channelProperties>
      </inkml:inkSource>
      <inkml:timestamp xml:id="ts0" timeString="2022-08-17T05:21:48.729"/>
    </inkml:context>
    <inkml:brush xml:id="br0">
      <inkml:brushProperty name="width" value="0.06667" units="cm"/>
      <inkml:brushProperty name="height" value="0.06667" units="cm"/>
      <inkml:brushProperty name="fitToCurve" value="1"/>
    </inkml:brush>
  </inkml:definitions>
  <inkml:traceGroup>
    <inkml:annotationXML>
      <emma:emma xmlns:emma="http://www.w3.org/2003/04/emma" version="1.0">
        <emma:interpretation id="{511BAF10-2B27-4493-A9C7-39B69B1A909E}" emma:medium="tactile" emma:mode="ink">
          <msink:context xmlns:msink="http://schemas.microsoft.com/ink/2010/main" type="writingRegion" rotatedBoundingBox="11106,14545 15230,14545 15230,15852 11106,15852"/>
        </emma:interpretation>
      </emma:emma>
    </inkml:annotationXML>
    <inkml:traceGroup>
      <inkml:annotationXML>
        <emma:emma xmlns:emma="http://www.w3.org/2003/04/emma" version="1.0">
          <emma:interpretation id="{022915F9-EA9F-480D-B429-244AD8E80A26}" emma:medium="tactile" emma:mode="ink">
            <msink:context xmlns:msink="http://schemas.microsoft.com/ink/2010/main" type="paragraph" rotatedBoundingBox="11106,14545 15230,14545 15230,15852 11106,15852" alignmentLevel="1"/>
          </emma:interpretation>
        </emma:emma>
      </inkml:annotationXML>
      <inkml:traceGroup>
        <inkml:annotationXML>
          <emma:emma xmlns:emma="http://www.w3.org/2003/04/emma" version="1.0">
            <emma:interpretation id="{9DE148DD-CBF5-4674-81B7-42CFF0288845}" emma:medium="tactile" emma:mode="ink">
              <msink:context xmlns:msink="http://schemas.microsoft.com/ink/2010/main" type="line" rotatedBoundingBox="11106,14545 15230,14545 15230,15852 11106,15852"/>
            </emma:interpretation>
          </emma:emma>
        </inkml:annotationXML>
        <inkml:traceGroup>
          <inkml:annotationXML>
            <emma:emma xmlns:emma="http://www.w3.org/2003/04/emma" version="1.0">
              <emma:interpretation id="{66821200-2E6F-4211-8DCE-A179FBEBFB04}" emma:medium="tactile" emma:mode="ink">
                <msink:context xmlns:msink="http://schemas.microsoft.com/ink/2010/main" type="inkWord" rotatedBoundingBox="11106,14545 15230,14545 15230,15852 11106,15852"/>
              </emma:interpretation>
              <emma:one-of disjunction-type="recognition" id="oneOf0">
                <emma:interpretation id="interp0" emma:lang="en-IN" emma:confidence="0">
                  <emma:literal>-</emma:literal>
                </emma:interpretation>
                <emma:interpretation id="interp1" emma:lang="en-IN" emma:confidence="0">
                  <emma:literal>_</emma:literal>
                </emma:interpretation>
                <emma:interpretation id="interp2" emma:lang="en-IN" emma:confidence="0">
                  <emma:literal>.</emma:literal>
                </emma:interpretation>
                <emma:interpretation id="interp3" emma:lang="en-IN" emma:confidence="0">
                  <emma:literal>=</emma:literal>
                </emma:interpretation>
                <emma:interpretation id="interp4" emma:lang="en-IN" emma:confidence="0">
                  <emma:literal>`</emma:literal>
                </emma:interpretation>
              </emma:one-of>
            </emma:emma>
          </inkml:annotationXML>
          <inkml:trace contextRef="#ctx0" brushRef="#br0">13 1307 234,'-2'-1'265,"-4"1"16,6 0-58,-5 0-68,5 0-46,-1 0-24,1 0-13,0 0-9,0 0-6,0 0-9,0 0-7,0 0-4,0 0-2,0 0 11,0 0 11,0 0 16,0 0 12,0 0 16,0 0 6,0 0 0,0 0-1,0 0-9,0-2-9,0 2-12,0 0-12,0 0-11,0 0-11,0 0-11,0 0-7,0-4-4,1 4-2,-1 0 1,0 0 3,0 0 3,0 0 5,0 0 6,0 0 8,0 0 8,0 0 5,0 0 8,0 0 5,0 0 1,0 0-2,0 0-4,-1-1-4,1 1-3,-4 0-5,8 0 1,-4 0 0,1 0 6,-1 0 13,3 0 11,-1 0 12,-2 0 6,0 0-3,3 0-6,0 0-17,-3 0-15,0-4-15,0 4-6,0 0 0,2-2-4,-2 2-1,3-1-3,-3 1-5,2 0-9,-2-4-10,6 4-4,-4-1 0,1-1-3,0-2-1,4 3 0,-1-2 2,1 3 0,-1-4-4,0 0 0,6 3 2,-3-3-3,4 1 4,-2-1 4,-1 1 1,1-2 2,-1 4-3,1-5 2,-3 4-4,2-2-3,-1 1-2,6-1 1,-6 1-1,4-1 2,-3 3 2,4-6 0,-1 6-1,1-3 1,-1-2 1,0 5-1,0-3-1,1 0 1,-1 1-2,0 2-2,0-5 1,-3 1-1,2 2 2,4-1-1,0 3-1,-3-5 2,0 5-1,-3-3 0,3 1-1,-1-2 1,1 1 1,0 1-3,0-2 2,1 3 1,-4 0 0,0-3 1,-2 3-2,5-3 3,-5 2 2,3 2-3,-2-2-1,3-2 0,-6 3 1,5 0-1,-3-2 1,2 1 1,1-1-2,-4 0 2,4 4 0,-2-4 3,3 1-3,-3-1 0,3 3 0,-3-5-2,2 5-1,2-2-1,0-2 0,0-1 1,-4 5 2,4-3-1,0 1 0,0-2 2,0-1 1,0 5-3,1-3 0,-4-1 0,-1 3 0,6-3-3,-6 0 1,1 1 1,1 1 5,-1 1-3,-2-3 0,3 3 1,-1-3 1,3 3 0,-2-2-7,-2 0 4,1 0-1,5 1 0,-6-2 1,1 2-2,1-1 1,-1 0-1,-2 1 2,3-1 2,2 1-2,0-1 1,-4-1 3,4 2-1,0-1-1,0 1-2,0-2 0,1 1 2,-1 1-4,0-2 2,-1 1 2,-2 1 2,3 0-2,-2-1 2,2 2 0,-3-2 1,1 1 1,2-2-2,-4 1 0,3 1 0,-3 0-1,1-1 6,1 2-2,-1-1-1,1-1 3,-1 1 0,1 2 3,-3-3-6,1 0 3,1 1 0,1-1-2,-1 3-2,-2-5-2,3 5 0,-1-5-3,1 5 1,2-6-1,-4 6 1,3-3 5,-3 1-3,1-1 5,1 0-2,-1 1-3,3-1 1,-2 3-8,-2-4 4,4 3-6,-1-3 3,0 3 3,-2-3 3,3 2 3,0-1-2,-2 2 3,5-2-4,-3 1-3,0-2-3,-4 3-1,2-3 1,2 4-6,-3-2 5,1-1 3,2 0 2,0 3 2,-4-2-1,3 0 1,1 2 1,-4-3-2,2 1 2,2-1-2,0 4 1,0-7 1,-3 6 2,1-2-2,2-1 1,-4 0 1,4 1 1,0-1-5,0 0 0,3 1-3,-3-1 2,-1 3 1,0-4-2,0 2 3,-2 1-2,1-3 2,2 3-3,-3 0 1,1-3 5,-5 2-4,7 2 0,-5-4-1,4 2 2,-3 1-3,4-3 0,-2 3 0,2-1 1,-3-1 1,1 1-1,-5-1-1,9-1 0,-9 3 0,7-3 2,-5 4-3,3-5 2,-1 5-1,1-5 3,-1 5 2,-2-3-2,0 1 1,0-1 0,-2 3 3,1-5-3,-1 5-1,2-3 3,0 2-2,3 1 1,-4-4-3,-1 3 2,1-3 0,1 2 2,-2 2-1,4-4-1,-5 2 0,6-1 2,-3 1-3,-2-1-2,1 2 2,2-4-2,-1 2 1,0 2 1,2-2-1,-5 1-2,3-1 1,0 0-1,-3 0 3,3 1-1,0-1 0,-4 3 6,1-5-2,3 5-2,-3-3-1,1 1 2,3-1-1,-5 1-4,4 2 0,-6-2 0,6-1 2,-3 1-1,3 2-1,0-3 2,-3 0-2,-1 0 0,4-1 0,-3 3-2,2 2 2,1-3-1,-3 1-1,3-1 5,-2 2-3,2 1 3,-3-3 1,3-2-2,0 3 4,3 0-5,-5-3 1,3 3-2,-1-1 1,3-1-1,-2 2 0,1-2 0,4 1 2,-7-1-2,6-1 0,-5 2 2,3-1-1,-1 1 1,2-1-2,0 0 3,-4 0-1,1 1 0,1-1 0,3 1-2,-2-2 0,-1 2 0,2-1 1,3 0 0,-2 0 0,0 0 1,-4 1 3,4 1 1,-2-4 0,2 2 0,0 2 0,-3-3 2,2 3-1,0-2-2,-3 1 1,2 1-2,2-3-2,-3 3 2,1-3 0,2 2-3,0-1 2,-4 1-3,4-1 6,0-1-4,0 3 1,0-3 1,3 2-4,-3-2 4,0-1-4,-1 5 2,1-5 2,0 5 0,-2-4 6,-1 2-4,3-1-3,-2 0 1,-1 2 1,2 1-4,0-4-1,0 1 2,-2 1 2,3-1-1,-2 3 0,-1-3 2,3 1-1,-2 1 0,2-3-1,0 3-1,-4-2 0,4 1-1,-2 0 3,-1 2 4,-2-4-2,3 2 0,-4 2 0,1-2-1,4 0-1,0 2-6,-3-2 4,4 2-1,-2-3-1,10 0 3,-11 1 0,1-1-2,2 1 0,0 2 0,-4-6 1,3 7-2,-6-4 2,2 3 2,0-2-4,3 0 2,2 2-1,-3-2 1,-1-1-2,-1 4 1,4-4 1,-4 1 1,1 2 0,-1 1-1,0-3 0,0 2-2,2-4 1,0 5-1,-2-2 1,0-2-1,3 3 0,-2-2 4,-1 2-3,2-2-1,-2 3 2,3-3-1,-4 1 5,1 0-6,0 0 3,3-1 1,-6 1-3,3 2 0,-2-2-1,1-1 4,-2 3-2,-1-2 0,1 2 3,3-3-2,-3 2 2,1 1-2,-1-3-1,0 3-2,0-1 2,3-3 1,-5 4-2,5-2 1,-6 2-2,6-1 2,-3-3 0,1 3 1,-4 1-1,2-3 2,3 3-2,-6 0 6,4-3-3,2 2-2,-6 1 1,4-4-2,-2 4 0,2 0-3,1 0 2,-4 0 1,3-3-1,-2-1 1,2 4 0,-2 0-1,2-1 1,0 1 2,-5 0-2,6-3 2,-6 3 1,2 0-1,-2-3-1,3 3 1,-1 0 0,-2 0 1,0 0-2,0 0 2,0 0 1,0 0 1,0 0-1,0 0 2,0 0 0,0 0 4,0 0 0,0 0 0,0 0 2,0 0-2,0 0 2,0 0-2,0 0-1,0 0 1,0 0-3,0 0 2,0 0 0,0 0 0,0 0 0,0 0-2,0 0 4,0 0 0,0-1-3,0 1 2,0-3-2,0 3 1,0 3-2,0-3 3,0 0-3,0 0 1,0 0 0,0 0-1,0 0-2,0 0-2,0 0-2,0 0 1,0 0-1,0 0-2,0 0 1,0 0-1,0 0-1,0 0-1,0 0-2,0 0 0,0 0-9,0 0-14,-2 0-32,-1 0-70,1 0-158,-4 0-140,-7 0-220,-2 0-187,-5 0-72,-4-3 12,3 2 130,3-7 126,8 1 219</inkml:trace>
        </inkml:traceGroup>
      </inkml:traceGroup>
    </inkml:traceGroup>
  </inkml:traceGroup>
</inkml:ink>
</file>

<file path=ppt/media/image1.png>
</file>

<file path=ppt/media/image105.png>
</file>

<file path=ppt/media/image150.png>
</file>

<file path=ppt/media/image169.png>
</file>

<file path=ppt/media/image192.png>
</file>

<file path=ppt/media/image2.jpeg>
</file>

<file path=ppt/media/image3.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3441CE5-5581-429D-8BA3-649AFD2DA049}" type="datetimeFigureOut">
              <a:rPr lang="en-IN" smtClean="0"/>
              <a:t>17-08-2022</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F646D52-0357-41A4-9A83-E0358F6778AD}" type="slidenum">
              <a:rPr lang="en-IN" smtClean="0"/>
              <a:t>‹#›</a:t>
            </a:fld>
            <a:endParaRPr lang="en-IN"/>
          </a:p>
        </p:txBody>
      </p:sp>
    </p:spTree>
    <p:extLst>
      <p:ext uri="{BB962C8B-B14F-4D97-AF65-F5344CB8AC3E}">
        <p14:creationId xmlns:p14="http://schemas.microsoft.com/office/powerpoint/2010/main" val="1687116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8/17/2022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8/17/2022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8/17/2022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8/17/2022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customXml" Target="../ink/ink14.xml"/><Relationship Id="rId1" Type="http://schemas.openxmlformats.org/officeDocument/2006/relationships/slideLayout" Target="../slideLayouts/slideLayout7.xml"/><Relationship Id="rId5" Type="http://schemas.openxmlformats.org/officeDocument/2006/relationships/image" Target="../media/image16.emf"/><Relationship Id="rId4" Type="http://schemas.openxmlformats.org/officeDocument/2006/relationships/customXml" Target="../ink/ink15.xml"/></Relationships>
</file>

<file path=ppt/slides/_rels/slide1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customXml" Target="../ink/ink1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emf"/><Relationship Id="rId7" Type="http://schemas.openxmlformats.org/officeDocument/2006/relationships/image" Target="../media/image20.emf"/><Relationship Id="rId2" Type="http://schemas.openxmlformats.org/officeDocument/2006/relationships/customXml" Target="../ink/ink17.xml"/><Relationship Id="rId1" Type="http://schemas.openxmlformats.org/officeDocument/2006/relationships/slideLayout" Target="../slideLayouts/slideLayout2.xml"/><Relationship Id="rId6" Type="http://schemas.openxmlformats.org/officeDocument/2006/relationships/customXml" Target="../ink/ink19.xml"/><Relationship Id="rId5" Type="http://schemas.openxmlformats.org/officeDocument/2006/relationships/image" Target="../media/image19.emf"/><Relationship Id="rId4" Type="http://schemas.openxmlformats.org/officeDocument/2006/relationships/customXml" Target="../ink/ink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customXml" Target="../ink/ink2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customXml" Target="../ink/ink21.xml"/><Relationship Id="rId1" Type="http://schemas.openxmlformats.org/officeDocument/2006/relationships/slideLayout" Target="../slideLayouts/slideLayout7.xml"/><Relationship Id="rId5" Type="http://schemas.openxmlformats.org/officeDocument/2006/relationships/image" Target="../media/image23.emf"/><Relationship Id="rId4" Type="http://schemas.openxmlformats.org/officeDocument/2006/relationships/customXml" Target="../ink/ink22.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customXml" Target="../ink/ink26.xml"/><Relationship Id="rId13" Type="http://schemas.openxmlformats.org/officeDocument/2006/relationships/image" Target="../media/image29.emf"/><Relationship Id="rId3" Type="http://schemas.openxmlformats.org/officeDocument/2006/relationships/image" Target="../media/image24.emf"/><Relationship Id="rId7" Type="http://schemas.openxmlformats.org/officeDocument/2006/relationships/image" Target="../media/image26.emf"/><Relationship Id="rId12" Type="http://schemas.openxmlformats.org/officeDocument/2006/relationships/customXml" Target="../ink/ink28.xml"/><Relationship Id="rId2" Type="http://schemas.openxmlformats.org/officeDocument/2006/relationships/customXml" Target="../ink/ink23.xml"/><Relationship Id="rId1" Type="http://schemas.openxmlformats.org/officeDocument/2006/relationships/slideLayout" Target="../slideLayouts/slideLayout7.xml"/><Relationship Id="rId6" Type="http://schemas.openxmlformats.org/officeDocument/2006/relationships/customXml" Target="../ink/ink25.xml"/><Relationship Id="rId11" Type="http://schemas.openxmlformats.org/officeDocument/2006/relationships/image" Target="../media/image28.emf"/><Relationship Id="rId5" Type="http://schemas.openxmlformats.org/officeDocument/2006/relationships/image" Target="../media/image25.emf"/><Relationship Id="rId15" Type="http://schemas.openxmlformats.org/officeDocument/2006/relationships/image" Target="../media/image30.emf"/><Relationship Id="rId10" Type="http://schemas.openxmlformats.org/officeDocument/2006/relationships/customXml" Target="../ink/ink27.xml"/><Relationship Id="rId4" Type="http://schemas.openxmlformats.org/officeDocument/2006/relationships/customXml" Target="../ink/ink24.xml"/><Relationship Id="rId9" Type="http://schemas.openxmlformats.org/officeDocument/2006/relationships/image" Target="../media/image27.emf"/><Relationship Id="rId14" Type="http://schemas.openxmlformats.org/officeDocument/2006/relationships/customXml" Target="../ink/ink29.xml"/></Relationships>
</file>

<file path=ppt/slides/_rels/slide22.xml.rels><?xml version="1.0" encoding="UTF-8" standalone="yes"?>
<Relationships xmlns="http://schemas.openxmlformats.org/package/2006/relationships"><Relationship Id="rId8" Type="http://schemas.openxmlformats.org/officeDocument/2006/relationships/customXml" Target="../ink/ink33.xml"/><Relationship Id="rId13" Type="http://schemas.openxmlformats.org/officeDocument/2006/relationships/image" Target="../media/image36.emf"/><Relationship Id="rId3" Type="http://schemas.openxmlformats.org/officeDocument/2006/relationships/image" Target="../media/image31.emf"/><Relationship Id="rId7" Type="http://schemas.openxmlformats.org/officeDocument/2006/relationships/image" Target="../media/image33.emf"/><Relationship Id="rId12" Type="http://schemas.openxmlformats.org/officeDocument/2006/relationships/customXml" Target="../ink/ink35.xml"/><Relationship Id="rId2" Type="http://schemas.openxmlformats.org/officeDocument/2006/relationships/customXml" Target="../ink/ink30.xml"/><Relationship Id="rId1" Type="http://schemas.openxmlformats.org/officeDocument/2006/relationships/slideLayout" Target="../slideLayouts/slideLayout7.xml"/><Relationship Id="rId6" Type="http://schemas.openxmlformats.org/officeDocument/2006/relationships/customXml" Target="../ink/ink32.xml"/><Relationship Id="rId11" Type="http://schemas.openxmlformats.org/officeDocument/2006/relationships/image" Target="../media/image35.emf"/><Relationship Id="rId5" Type="http://schemas.openxmlformats.org/officeDocument/2006/relationships/image" Target="../media/image32.emf"/><Relationship Id="rId10" Type="http://schemas.openxmlformats.org/officeDocument/2006/relationships/customXml" Target="../ink/ink34.xml"/><Relationship Id="rId4" Type="http://schemas.openxmlformats.org/officeDocument/2006/relationships/customXml" Target="../ink/ink31.xml"/><Relationship Id="rId9" Type="http://schemas.openxmlformats.org/officeDocument/2006/relationships/image" Target="../media/image34.emf"/></Relationships>
</file>

<file path=ppt/slides/_rels/slide23.xml.rels><?xml version="1.0" encoding="UTF-8" standalone="yes"?>
<Relationships xmlns="http://schemas.openxmlformats.org/package/2006/relationships"><Relationship Id="rId8" Type="http://schemas.openxmlformats.org/officeDocument/2006/relationships/customXml" Target="../ink/ink39.xml"/><Relationship Id="rId13" Type="http://schemas.openxmlformats.org/officeDocument/2006/relationships/image" Target="../media/image42.emf"/><Relationship Id="rId18" Type="http://schemas.openxmlformats.org/officeDocument/2006/relationships/customXml" Target="../ink/ink44.xml"/><Relationship Id="rId26" Type="http://schemas.openxmlformats.org/officeDocument/2006/relationships/customXml" Target="../ink/ink48.xml"/><Relationship Id="rId3" Type="http://schemas.openxmlformats.org/officeDocument/2006/relationships/image" Target="../media/image37.emf"/><Relationship Id="rId21" Type="http://schemas.openxmlformats.org/officeDocument/2006/relationships/image" Target="../media/image46.emf"/><Relationship Id="rId7" Type="http://schemas.openxmlformats.org/officeDocument/2006/relationships/image" Target="../media/image39.emf"/><Relationship Id="rId12" Type="http://schemas.openxmlformats.org/officeDocument/2006/relationships/customXml" Target="../ink/ink41.xml"/><Relationship Id="rId17" Type="http://schemas.openxmlformats.org/officeDocument/2006/relationships/image" Target="../media/image44.emf"/><Relationship Id="rId25" Type="http://schemas.openxmlformats.org/officeDocument/2006/relationships/image" Target="../media/image48.emf"/><Relationship Id="rId33" Type="http://schemas.openxmlformats.org/officeDocument/2006/relationships/image" Target="../media/image52.emf"/><Relationship Id="rId2" Type="http://schemas.openxmlformats.org/officeDocument/2006/relationships/customXml" Target="../ink/ink36.xml"/><Relationship Id="rId16" Type="http://schemas.openxmlformats.org/officeDocument/2006/relationships/customXml" Target="../ink/ink43.xml"/><Relationship Id="rId20" Type="http://schemas.openxmlformats.org/officeDocument/2006/relationships/customXml" Target="../ink/ink45.xml"/><Relationship Id="rId29" Type="http://schemas.openxmlformats.org/officeDocument/2006/relationships/image" Target="../media/image50.emf"/><Relationship Id="rId1" Type="http://schemas.openxmlformats.org/officeDocument/2006/relationships/slideLayout" Target="../slideLayouts/slideLayout2.xml"/><Relationship Id="rId6" Type="http://schemas.openxmlformats.org/officeDocument/2006/relationships/customXml" Target="../ink/ink38.xml"/><Relationship Id="rId11" Type="http://schemas.openxmlformats.org/officeDocument/2006/relationships/image" Target="../media/image41.emf"/><Relationship Id="rId24" Type="http://schemas.openxmlformats.org/officeDocument/2006/relationships/customXml" Target="../ink/ink47.xml"/><Relationship Id="rId32" Type="http://schemas.openxmlformats.org/officeDocument/2006/relationships/customXml" Target="../ink/ink51.xml"/><Relationship Id="rId5" Type="http://schemas.openxmlformats.org/officeDocument/2006/relationships/image" Target="../media/image38.emf"/><Relationship Id="rId15" Type="http://schemas.openxmlformats.org/officeDocument/2006/relationships/image" Target="../media/image43.emf"/><Relationship Id="rId23" Type="http://schemas.openxmlformats.org/officeDocument/2006/relationships/image" Target="../media/image47.emf"/><Relationship Id="rId28" Type="http://schemas.openxmlformats.org/officeDocument/2006/relationships/customXml" Target="../ink/ink49.xml"/><Relationship Id="rId10" Type="http://schemas.openxmlformats.org/officeDocument/2006/relationships/customXml" Target="../ink/ink40.xml"/><Relationship Id="rId19" Type="http://schemas.openxmlformats.org/officeDocument/2006/relationships/image" Target="../media/image45.emf"/><Relationship Id="rId31" Type="http://schemas.openxmlformats.org/officeDocument/2006/relationships/image" Target="../media/image51.emf"/><Relationship Id="rId4" Type="http://schemas.openxmlformats.org/officeDocument/2006/relationships/customXml" Target="../ink/ink37.xml"/><Relationship Id="rId9" Type="http://schemas.openxmlformats.org/officeDocument/2006/relationships/image" Target="../media/image40.emf"/><Relationship Id="rId14" Type="http://schemas.openxmlformats.org/officeDocument/2006/relationships/customXml" Target="../ink/ink42.xml"/><Relationship Id="rId22" Type="http://schemas.openxmlformats.org/officeDocument/2006/relationships/customXml" Target="../ink/ink46.xml"/><Relationship Id="rId27" Type="http://schemas.openxmlformats.org/officeDocument/2006/relationships/image" Target="../media/image49.emf"/><Relationship Id="rId30" Type="http://schemas.openxmlformats.org/officeDocument/2006/relationships/customXml" Target="../ink/ink50.xml"/></Relationships>
</file>

<file path=ppt/slides/_rels/slide24.xml.rels><?xml version="1.0" encoding="UTF-8" standalone="yes"?>
<Relationships xmlns="http://schemas.openxmlformats.org/package/2006/relationships"><Relationship Id="rId8" Type="http://schemas.openxmlformats.org/officeDocument/2006/relationships/customXml" Target="../ink/ink55.xml"/><Relationship Id="rId13" Type="http://schemas.openxmlformats.org/officeDocument/2006/relationships/image" Target="../media/image58.emf"/><Relationship Id="rId18" Type="http://schemas.openxmlformats.org/officeDocument/2006/relationships/customXml" Target="../ink/ink60.xml"/><Relationship Id="rId26" Type="http://schemas.openxmlformats.org/officeDocument/2006/relationships/customXml" Target="../ink/ink64.xml"/><Relationship Id="rId3" Type="http://schemas.openxmlformats.org/officeDocument/2006/relationships/image" Target="../media/image53.emf"/><Relationship Id="rId21" Type="http://schemas.openxmlformats.org/officeDocument/2006/relationships/image" Target="../media/image62.emf"/><Relationship Id="rId7" Type="http://schemas.openxmlformats.org/officeDocument/2006/relationships/image" Target="../media/image55.emf"/><Relationship Id="rId12" Type="http://schemas.openxmlformats.org/officeDocument/2006/relationships/customXml" Target="../ink/ink57.xml"/><Relationship Id="rId17" Type="http://schemas.openxmlformats.org/officeDocument/2006/relationships/image" Target="../media/image60.emf"/><Relationship Id="rId25" Type="http://schemas.openxmlformats.org/officeDocument/2006/relationships/image" Target="../media/image64.emf"/><Relationship Id="rId2" Type="http://schemas.openxmlformats.org/officeDocument/2006/relationships/customXml" Target="../ink/ink52.xml"/><Relationship Id="rId16" Type="http://schemas.openxmlformats.org/officeDocument/2006/relationships/customXml" Target="../ink/ink59.xml"/><Relationship Id="rId20" Type="http://schemas.openxmlformats.org/officeDocument/2006/relationships/customXml" Target="../ink/ink61.xml"/><Relationship Id="rId29" Type="http://schemas.openxmlformats.org/officeDocument/2006/relationships/image" Target="../media/image66.emf"/><Relationship Id="rId1" Type="http://schemas.openxmlformats.org/officeDocument/2006/relationships/slideLayout" Target="../slideLayouts/slideLayout7.xml"/><Relationship Id="rId6" Type="http://schemas.openxmlformats.org/officeDocument/2006/relationships/customXml" Target="../ink/ink54.xml"/><Relationship Id="rId11" Type="http://schemas.openxmlformats.org/officeDocument/2006/relationships/image" Target="../media/image57.emf"/><Relationship Id="rId24" Type="http://schemas.openxmlformats.org/officeDocument/2006/relationships/customXml" Target="../ink/ink63.xml"/><Relationship Id="rId5" Type="http://schemas.openxmlformats.org/officeDocument/2006/relationships/image" Target="../media/image54.emf"/><Relationship Id="rId15" Type="http://schemas.openxmlformats.org/officeDocument/2006/relationships/image" Target="../media/image59.emf"/><Relationship Id="rId23" Type="http://schemas.openxmlformats.org/officeDocument/2006/relationships/image" Target="../media/image63.emf"/><Relationship Id="rId28" Type="http://schemas.openxmlformats.org/officeDocument/2006/relationships/customXml" Target="../ink/ink65.xml"/><Relationship Id="rId10" Type="http://schemas.openxmlformats.org/officeDocument/2006/relationships/customXml" Target="../ink/ink56.xml"/><Relationship Id="rId19" Type="http://schemas.openxmlformats.org/officeDocument/2006/relationships/image" Target="../media/image61.emf"/><Relationship Id="rId4" Type="http://schemas.openxmlformats.org/officeDocument/2006/relationships/customXml" Target="../ink/ink53.xml"/><Relationship Id="rId9" Type="http://schemas.openxmlformats.org/officeDocument/2006/relationships/image" Target="../media/image56.emf"/><Relationship Id="rId14" Type="http://schemas.openxmlformats.org/officeDocument/2006/relationships/customXml" Target="../ink/ink58.xml"/><Relationship Id="rId22" Type="http://schemas.openxmlformats.org/officeDocument/2006/relationships/customXml" Target="../ink/ink62.xml"/><Relationship Id="rId27" Type="http://schemas.openxmlformats.org/officeDocument/2006/relationships/image" Target="../media/image65.emf"/></Relationships>
</file>

<file path=ppt/slides/_rels/slide25.xml.rels><?xml version="1.0" encoding="UTF-8" standalone="yes"?>
<Relationships xmlns="http://schemas.openxmlformats.org/package/2006/relationships"><Relationship Id="rId8" Type="http://schemas.openxmlformats.org/officeDocument/2006/relationships/image" Target="../media/image70.emf"/><Relationship Id="rId3" Type="http://schemas.openxmlformats.org/officeDocument/2006/relationships/customXml" Target="../ink/ink66.xml"/><Relationship Id="rId7" Type="http://schemas.openxmlformats.org/officeDocument/2006/relationships/customXml" Target="../ink/ink68.xml"/><Relationship Id="rId12" Type="http://schemas.openxmlformats.org/officeDocument/2006/relationships/image" Target="../media/image72.emf"/><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69.emf"/><Relationship Id="rId11" Type="http://schemas.openxmlformats.org/officeDocument/2006/relationships/customXml" Target="../ink/ink70.xml"/><Relationship Id="rId5" Type="http://schemas.openxmlformats.org/officeDocument/2006/relationships/customXml" Target="../ink/ink67.xml"/><Relationship Id="rId10" Type="http://schemas.openxmlformats.org/officeDocument/2006/relationships/image" Target="../media/image71.emf"/><Relationship Id="rId4" Type="http://schemas.openxmlformats.org/officeDocument/2006/relationships/image" Target="../media/image68.emf"/><Relationship Id="rId9" Type="http://schemas.openxmlformats.org/officeDocument/2006/relationships/customXml" Target="../ink/ink69.xml"/></Relationships>
</file>

<file path=ppt/slides/_rels/slide2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8" Type="http://schemas.openxmlformats.org/officeDocument/2006/relationships/customXml" Target="../ink/ink74.xml"/><Relationship Id="rId13" Type="http://schemas.openxmlformats.org/officeDocument/2006/relationships/image" Target="../media/image78.emf"/><Relationship Id="rId18" Type="http://schemas.openxmlformats.org/officeDocument/2006/relationships/customXml" Target="../ink/ink79.xml"/><Relationship Id="rId26" Type="http://schemas.openxmlformats.org/officeDocument/2006/relationships/customXml" Target="../ink/ink83.xml"/><Relationship Id="rId3" Type="http://schemas.openxmlformats.org/officeDocument/2006/relationships/image" Target="../media/image73.emf"/><Relationship Id="rId21" Type="http://schemas.openxmlformats.org/officeDocument/2006/relationships/image" Target="../media/image82.emf"/><Relationship Id="rId34" Type="http://schemas.openxmlformats.org/officeDocument/2006/relationships/customXml" Target="../ink/ink87.xml"/><Relationship Id="rId7" Type="http://schemas.openxmlformats.org/officeDocument/2006/relationships/image" Target="../media/image75.emf"/><Relationship Id="rId12" Type="http://schemas.openxmlformats.org/officeDocument/2006/relationships/customXml" Target="../ink/ink76.xml"/><Relationship Id="rId17" Type="http://schemas.openxmlformats.org/officeDocument/2006/relationships/image" Target="../media/image80.emf"/><Relationship Id="rId25" Type="http://schemas.openxmlformats.org/officeDocument/2006/relationships/image" Target="../media/image84.emf"/><Relationship Id="rId33" Type="http://schemas.openxmlformats.org/officeDocument/2006/relationships/image" Target="../media/image88.emf"/><Relationship Id="rId2" Type="http://schemas.openxmlformats.org/officeDocument/2006/relationships/customXml" Target="../ink/ink71.xml"/><Relationship Id="rId16" Type="http://schemas.openxmlformats.org/officeDocument/2006/relationships/customXml" Target="../ink/ink78.xml"/><Relationship Id="rId20" Type="http://schemas.openxmlformats.org/officeDocument/2006/relationships/customXml" Target="../ink/ink80.xml"/><Relationship Id="rId29" Type="http://schemas.openxmlformats.org/officeDocument/2006/relationships/image" Target="../media/image86.emf"/><Relationship Id="rId1" Type="http://schemas.openxmlformats.org/officeDocument/2006/relationships/slideLayout" Target="../slideLayouts/slideLayout7.xml"/><Relationship Id="rId6" Type="http://schemas.openxmlformats.org/officeDocument/2006/relationships/customXml" Target="../ink/ink73.xml"/><Relationship Id="rId11" Type="http://schemas.openxmlformats.org/officeDocument/2006/relationships/image" Target="../media/image77.emf"/><Relationship Id="rId24" Type="http://schemas.openxmlformats.org/officeDocument/2006/relationships/customXml" Target="../ink/ink82.xml"/><Relationship Id="rId32" Type="http://schemas.openxmlformats.org/officeDocument/2006/relationships/customXml" Target="../ink/ink86.xml"/><Relationship Id="rId37" Type="http://schemas.openxmlformats.org/officeDocument/2006/relationships/image" Target="../media/image90.emf"/><Relationship Id="rId5" Type="http://schemas.openxmlformats.org/officeDocument/2006/relationships/image" Target="../media/image74.emf"/><Relationship Id="rId15" Type="http://schemas.openxmlformats.org/officeDocument/2006/relationships/image" Target="../media/image79.emf"/><Relationship Id="rId23" Type="http://schemas.openxmlformats.org/officeDocument/2006/relationships/image" Target="../media/image83.emf"/><Relationship Id="rId28" Type="http://schemas.openxmlformats.org/officeDocument/2006/relationships/customXml" Target="../ink/ink84.xml"/><Relationship Id="rId36" Type="http://schemas.openxmlformats.org/officeDocument/2006/relationships/customXml" Target="../ink/ink88.xml"/><Relationship Id="rId10" Type="http://schemas.openxmlformats.org/officeDocument/2006/relationships/customXml" Target="../ink/ink75.xml"/><Relationship Id="rId19" Type="http://schemas.openxmlformats.org/officeDocument/2006/relationships/image" Target="../media/image81.emf"/><Relationship Id="rId31" Type="http://schemas.openxmlformats.org/officeDocument/2006/relationships/image" Target="../media/image87.emf"/><Relationship Id="rId4" Type="http://schemas.openxmlformats.org/officeDocument/2006/relationships/customXml" Target="../ink/ink72.xml"/><Relationship Id="rId9" Type="http://schemas.openxmlformats.org/officeDocument/2006/relationships/image" Target="../media/image76.emf"/><Relationship Id="rId14" Type="http://schemas.openxmlformats.org/officeDocument/2006/relationships/customXml" Target="../ink/ink77.xml"/><Relationship Id="rId22" Type="http://schemas.openxmlformats.org/officeDocument/2006/relationships/customXml" Target="../ink/ink81.xml"/><Relationship Id="rId27" Type="http://schemas.openxmlformats.org/officeDocument/2006/relationships/image" Target="../media/image85.emf"/><Relationship Id="rId30" Type="http://schemas.openxmlformats.org/officeDocument/2006/relationships/customXml" Target="../ink/ink85.xml"/><Relationship Id="rId35" Type="http://schemas.openxmlformats.org/officeDocument/2006/relationships/image" Target="../media/image89.emf"/></Relationships>
</file>

<file path=ppt/slides/_rels/slide29.xml.rels><?xml version="1.0" encoding="UTF-8" standalone="yes"?>
<Relationships xmlns="http://schemas.openxmlformats.org/package/2006/relationships"><Relationship Id="rId8" Type="http://schemas.openxmlformats.org/officeDocument/2006/relationships/image" Target="../media/image92.emf"/><Relationship Id="rId3" Type="http://schemas.openxmlformats.org/officeDocument/2006/relationships/customXml" Target="../ink/ink89.xml"/><Relationship Id="rId7" Type="http://schemas.openxmlformats.org/officeDocument/2006/relationships/customXml" Target="../ink/ink91.xml"/><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91.emf"/><Relationship Id="rId5" Type="http://schemas.openxmlformats.org/officeDocument/2006/relationships/customXml" Target="../ink/ink90.xml"/><Relationship Id="rId4" Type="http://schemas.openxmlformats.org/officeDocument/2006/relationships/image" Target="../media/image67.emf"/></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7" Type="http://schemas.openxmlformats.org/officeDocument/2006/relationships/image" Target="../media/image5.emf"/><Relationship Id="rId2" Type="http://schemas.openxmlformats.org/officeDocument/2006/relationships/customXml" Target="../ink/ink2.xml"/><Relationship Id="rId1" Type="http://schemas.openxmlformats.org/officeDocument/2006/relationships/slideLayout" Target="../slideLayouts/slideLayout7.xml"/><Relationship Id="rId6" Type="http://schemas.openxmlformats.org/officeDocument/2006/relationships/customXml" Target="../ink/ink4.xml"/><Relationship Id="rId5" Type="http://schemas.openxmlformats.org/officeDocument/2006/relationships/image" Target="../media/image4.emf"/><Relationship Id="rId4" Type="http://schemas.openxmlformats.org/officeDocument/2006/relationships/customXml" Target="../ink/ink3.xml"/></Relationships>
</file>

<file path=ppt/slides/_rels/slide30.xml.rels><?xml version="1.0" encoding="UTF-8" standalone="yes"?>
<Relationships xmlns="http://schemas.openxmlformats.org/package/2006/relationships"><Relationship Id="rId8" Type="http://schemas.openxmlformats.org/officeDocument/2006/relationships/customXml" Target="../ink/ink95.xml"/><Relationship Id="rId13" Type="http://schemas.openxmlformats.org/officeDocument/2006/relationships/image" Target="../media/image98.emf"/><Relationship Id="rId18" Type="http://schemas.openxmlformats.org/officeDocument/2006/relationships/customXml" Target="../ink/ink100.xml"/><Relationship Id="rId3" Type="http://schemas.openxmlformats.org/officeDocument/2006/relationships/image" Target="../media/image93.emf"/><Relationship Id="rId21" Type="http://schemas.openxmlformats.org/officeDocument/2006/relationships/image" Target="../media/image102.emf"/><Relationship Id="rId7" Type="http://schemas.openxmlformats.org/officeDocument/2006/relationships/image" Target="../media/image95.emf"/><Relationship Id="rId12" Type="http://schemas.openxmlformats.org/officeDocument/2006/relationships/customXml" Target="../ink/ink97.xml"/><Relationship Id="rId17" Type="http://schemas.openxmlformats.org/officeDocument/2006/relationships/image" Target="../media/image100.emf"/><Relationship Id="rId25" Type="http://schemas.openxmlformats.org/officeDocument/2006/relationships/image" Target="../media/image104.emf"/><Relationship Id="rId2" Type="http://schemas.openxmlformats.org/officeDocument/2006/relationships/customXml" Target="../ink/ink92.xml"/><Relationship Id="rId16" Type="http://schemas.openxmlformats.org/officeDocument/2006/relationships/customXml" Target="../ink/ink99.xml"/><Relationship Id="rId20" Type="http://schemas.openxmlformats.org/officeDocument/2006/relationships/customXml" Target="../ink/ink101.xml"/><Relationship Id="rId1" Type="http://schemas.openxmlformats.org/officeDocument/2006/relationships/slideLayout" Target="../slideLayouts/slideLayout7.xml"/><Relationship Id="rId6" Type="http://schemas.openxmlformats.org/officeDocument/2006/relationships/customXml" Target="../ink/ink94.xml"/><Relationship Id="rId11" Type="http://schemas.openxmlformats.org/officeDocument/2006/relationships/image" Target="../media/image97.emf"/><Relationship Id="rId24" Type="http://schemas.openxmlformats.org/officeDocument/2006/relationships/customXml" Target="../ink/ink103.xml"/><Relationship Id="rId5" Type="http://schemas.openxmlformats.org/officeDocument/2006/relationships/image" Target="../media/image94.emf"/><Relationship Id="rId15" Type="http://schemas.openxmlformats.org/officeDocument/2006/relationships/image" Target="../media/image99.emf"/><Relationship Id="rId23" Type="http://schemas.openxmlformats.org/officeDocument/2006/relationships/image" Target="../media/image103.emf"/><Relationship Id="rId10" Type="http://schemas.openxmlformats.org/officeDocument/2006/relationships/customXml" Target="../ink/ink96.xml"/><Relationship Id="rId19" Type="http://schemas.openxmlformats.org/officeDocument/2006/relationships/image" Target="../media/image101.emf"/><Relationship Id="rId4" Type="http://schemas.openxmlformats.org/officeDocument/2006/relationships/customXml" Target="../ink/ink93.xml"/><Relationship Id="rId9" Type="http://schemas.openxmlformats.org/officeDocument/2006/relationships/image" Target="../media/image96.emf"/><Relationship Id="rId14" Type="http://schemas.openxmlformats.org/officeDocument/2006/relationships/customXml" Target="../ink/ink98.xml"/><Relationship Id="rId22" Type="http://schemas.openxmlformats.org/officeDocument/2006/relationships/customXml" Target="../ink/ink102.xml"/></Relationships>
</file>

<file path=ppt/slides/_rels/slide31.xml.rels><?xml version="1.0" encoding="UTF-8" standalone="yes"?>
<Relationships xmlns="http://schemas.openxmlformats.org/package/2006/relationships"><Relationship Id="rId2" Type="http://schemas.openxmlformats.org/officeDocument/2006/relationships/image" Target="../media/image10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3" Type="http://schemas.openxmlformats.org/officeDocument/2006/relationships/image" Target="../media/image111.emf"/><Relationship Id="rId18" Type="http://schemas.openxmlformats.org/officeDocument/2006/relationships/customXml" Target="../ink/ink112.xml"/><Relationship Id="rId26" Type="http://schemas.openxmlformats.org/officeDocument/2006/relationships/customXml" Target="../ink/ink116.xml"/><Relationship Id="rId39" Type="http://schemas.openxmlformats.org/officeDocument/2006/relationships/image" Target="../media/image124.emf"/><Relationship Id="rId3" Type="http://schemas.openxmlformats.org/officeDocument/2006/relationships/image" Target="../media/image106.emf"/><Relationship Id="rId21" Type="http://schemas.openxmlformats.org/officeDocument/2006/relationships/image" Target="../media/image115.emf"/><Relationship Id="rId34" Type="http://schemas.openxmlformats.org/officeDocument/2006/relationships/customXml" Target="../ink/ink120.xml"/><Relationship Id="rId42" Type="http://schemas.openxmlformats.org/officeDocument/2006/relationships/customXml" Target="../ink/ink124.xml"/><Relationship Id="rId47" Type="http://schemas.openxmlformats.org/officeDocument/2006/relationships/image" Target="../media/image128.emf"/><Relationship Id="rId7" Type="http://schemas.openxmlformats.org/officeDocument/2006/relationships/image" Target="../media/image108.emf"/><Relationship Id="rId12" Type="http://schemas.openxmlformats.org/officeDocument/2006/relationships/customXml" Target="../ink/ink109.xml"/><Relationship Id="rId17" Type="http://schemas.openxmlformats.org/officeDocument/2006/relationships/image" Target="../media/image113.emf"/><Relationship Id="rId25" Type="http://schemas.openxmlformats.org/officeDocument/2006/relationships/image" Target="../media/image117.emf"/><Relationship Id="rId33" Type="http://schemas.openxmlformats.org/officeDocument/2006/relationships/image" Target="../media/image121.emf"/><Relationship Id="rId38" Type="http://schemas.openxmlformats.org/officeDocument/2006/relationships/customXml" Target="../ink/ink122.xml"/><Relationship Id="rId46" Type="http://schemas.openxmlformats.org/officeDocument/2006/relationships/customXml" Target="../ink/ink126.xml"/><Relationship Id="rId2" Type="http://schemas.openxmlformats.org/officeDocument/2006/relationships/customXml" Target="../ink/ink104.xml"/><Relationship Id="rId16" Type="http://schemas.openxmlformats.org/officeDocument/2006/relationships/customXml" Target="../ink/ink111.xml"/><Relationship Id="rId20" Type="http://schemas.openxmlformats.org/officeDocument/2006/relationships/customXml" Target="../ink/ink113.xml"/><Relationship Id="rId29" Type="http://schemas.openxmlformats.org/officeDocument/2006/relationships/image" Target="../media/image119.emf"/><Relationship Id="rId41" Type="http://schemas.openxmlformats.org/officeDocument/2006/relationships/image" Target="../media/image125.emf"/><Relationship Id="rId1" Type="http://schemas.openxmlformats.org/officeDocument/2006/relationships/slideLayout" Target="../slideLayouts/slideLayout7.xml"/><Relationship Id="rId6" Type="http://schemas.openxmlformats.org/officeDocument/2006/relationships/customXml" Target="../ink/ink106.xml"/><Relationship Id="rId11" Type="http://schemas.openxmlformats.org/officeDocument/2006/relationships/image" Target="../media/image110.emf"/><Relationship Id="rId24" Type="http://schemas.openxmlformats.org/officeDocument/2006/relationships/customXml" Target="../ink/ink115.xml"/><Relationship Id="rId32" Type="http://schemas.openxmlformats.org/officeDocument/2006/relationships/customXml" Target="../ink/ink119.xml"/><Relationship Id="rId37" Type="http://schemas.openxmlformats.org/officeDocument/2006/relationships/image" Target="../media/image123.emf"/><Relationship Id="rId40" Type="http://schemas.openxmlformats.org/officeDocument/2006/relationships/customXml" Target="../ink/ink123.xml"/><Relationship Id="rId45" Type="http://schemas.openxmlformats.org/officeDocument/2006/relationships/image" Target="../media/image127.emf"/><Relationship Id="rId5" Type="http://schemas.openxmlformats.org/officeDocument/2006/relationships/image" Target="../media/image107.emf"/><Relationship Id="rId15" Type="http://schemas.openxmlformats.org/officeDocument/2006/relationships/image" Target="../media/image112.emf"/><Relationship Id="rId23" Type="http://schemas.openxmlformats.org/officeDocument/2006/relationships/image" Target="../media/image116.emf"/><Relationship Id="rId28" Type="http://schemas.openxmlformats.org/officeDocument/2006/relationships/customXml" Target="../ink/ink117.xml"/><Relationship Id="rId36" Type="http://schemas.openxmlformats.org/officeDocument/2006/relationships/customXml" Target="../ink/ink121.xml"/><Relationship Id="rId49" Type="http://schemas.openxmlformats.org/officeDocument/2006/relationships/image" Target="../media/image129.emf"/><Relationship Id="rId10" Type="http://schemas.openxmlformats.org/officeDocument/2006/relationships/customXml" Target="../ink/ink108.xml"/><Relationship Id="rId19" Type="http://schemas.openxmlformats.org/officeDocument/2006/relationships/image" Target="../media/image114.emf"/><Relationship Id="rId31" Type="http://schemas.openxmlformats.org/officeDocument/2006/relationships/image" Target="../media/image120.emf"/><Relationship Id="rId44" Type="http://schemas.openxmlformats.org/officeDocument/2006/relationships/customXml" Target="../ink/ink125.xml"/><Relationship Id="rId4" Type="http://schemas.openxmlformats.org/officeDocument/2006/relationships/customXml" Target="../ink/ink105.xml"/><Relationship Id="rId9" Type="http://schemas.openxmlformats.org/officeDocument/2006/relationships/image" Target="../media/image109.emf"/><Relationship Id="rId14" Type="http://schemas.openxmlformats.org/officeDocument/2006/relationships/customXml" Target="../ink/ink110.xml"/><Relationship Id="rId22" Type="http://schemas.openxmlformats.org/officeDocument/2006/relationships/customXml" Target="../ink/ink114.xml"/><Relationship Id="rId27" Type="http://schemas.openxmlformats.org/officeDocument/2006/relationships/image" Target="../media/image118.emf"/><Relationship Id="rId30" Type="http://schemas.openxmlformats.org/officeDocument/2006/relationships/customXml" Target="../ink/ink118.xml"/><Relationship Id="rId35" Type="http://schemas.openxmlformats.org/officeDocument/2006/relationships/image" Target="../media/image122.emf"/><Relationship Id="rId43" Type="http://schemas.openxmlformats.org/officeDocument/2006/relationships/image" Target="../media/image126.emf"/><Relationship Id="rId48" Type="http://schemas.openxmlformats.org/officeDocument/2006/relationships/customXml" Target="../ink/ink127.xml"/><Relationship Id="rId8" Type="http://schemas.openxmlformats.org/officeDocument/2006/relationships/customXml" Target="../ink/ink107.xml"/></Relationships>
</file>

<file path=ppt/slides/_rels/slide33.xml.rels><?xml version="1.0" encoding="UTF-8" standalone="yes"?>
<Relationships xmlns="http://schemas.openxmlformats.org/package/2006/relationships"><Relationship Id="rId8" Type="http://schemas.openxmlformats.org/officeDocument/2006/relationships/customXml" Target="../ink/ink131.xml"/><Relationship Id="rId3" Type="http://schemas.openxmlformats.org/officeDocument/2006/relationships/image" Target="../media/image130.emf"/><Relationship Id="rId7" Type="http://schemas.openxmlformats.org/officeDocument/2006/relationships/image" Target="../media/image132.emf"/><Relationship Id="rId2" Type="http://schemas.openxmlformats.org/officeDocument/2006/relationships/customXml" Target="../ink/ink128.xml"/><Relationship Id="rId1" Type="http://schemas.openxmlformats.org/officeDocument/2006/relationships/slideLayout" Target="../slideLayouts/slideLayout7.xml"/><Relationship Id="rId6" Type="http://schemas.openxmlformats.org/officeDocument/2006/relationships/customXml" Target="../ink/ink130.xml"/><Relationship Id="rId11" Type="http://schemas.openxmlformats.org/officeDocument/2006/relationships/image" Target="../media/image134.emf"/><Relationship Id="rId5" Type="http://schemas.openxmlformats.org/officeDocument/2006/relationships/image" Target="../media/image131.emf"/><Relationship Id="rId10" Type="http://schemas.openxmlformats.org/officeDocument/2006/relationships/customXml" Target="../ink/ink132.xml"/><Relationship Id="rId4" Type="http://schemas.openxmlformats.org/officeDocument/2006/relationships/customXml" Target="../ink/ink129.xml"/><Relationship Id="rId9" Type="http://schemas.openxmlformats.org/officeDocument/2006/relationships/image" Target="../media/image133.emf"/></Relationships>
</file>

<file path=ppt/slides/_rels/slide34.xml.rels><?xml version="1.0" encoding="UTF-8" standalone="yes"?>
<Relationships xmlns="http://schemas.openxmlformats.org/package/2006/relationships"><Relationship Id="rId8" Type="http://schemas.openxmlformats.org/officeDocument/2006/relationships/customXml" Target="../ink/ink136.xml"/><Relationship Id="rId13" Type="http://schemas.openxmlformats.org/officeDocument/2006/relationships/image" Target="../media/image140.emf"/><Relationship Id="rId18" Type="http://schemas.openxmlformats.org/officeDocument/2006/relationships/customXml" Target="../ink/ink141.xml"/><Relationship Id="rId26" Type="http://schemas.openxmlformats.org/officeDocument/2006/relationships/customXml" Target="../ink/ink145.xml"/><Relationship Id="rId3" Type="http://schemas.openxmlformats.org/officeDocument/2006/relationships/image" Target="../media/image135.emf"/><Relationship Id="rId21" Type="http://schemas.openxmlformats.org/officeDocument/2006/relationships/image" Target="../media/image144.emf"/><Relationship Id="rId7" Type="http://schemas.openxmlformats.org/officeDocument/2006/relationships/image" Target="../media/image137.emf"/><Relationship Id="rId12" Type="http://schemas.openxmlformats.org/officeDocument/2006/relationships/customXml" Target="../ink/ink138.xml"/><Relationship Id="rId17" Type="http://schemas.openxmlformats.org/officeDocument/2006/relationships/image" Target="../media/image142.emf"/><Relationship Id="rId25" Type="http://schemas.openxmlformats.org/officeDocument/2006/relationships/image" Target="../media/image146.emf"/><Relationship Id="rId2" Type="http://schemas.openxmlformats.org/officeDocument/2006/relationships/customXml" Target="../ink/ink133.xml"/><Relationship Id="rId16" Type="http://schemas.openxmlformats.org/officeDocument/2006/relationships/customXml" Target="../ink/ink140.xml"/><Relationship Id="rId20" Type="http://schemas.openxmlformats.org/officeDocument/2006/relationships/customXml" Target="../ink/ink142.xml"/><Relationship Id="rId29" Type="http://schemas.openxmlformats.org/officeDocument/2006/relationships/image" Target="../media/image148.emf"/><Relationship Id="rId1" Type="http://schemas.openxmlformats.org/officeDocument/2006/relationships/slideLayout" Target="../slideLayouts/slideLayout7.xml"/><Relationship Id="rId6" Type="http://schemas.openxmlformats.org/officeDocument/2006/relationships/customXml" Target="../ink/ink135.xml"/><Relationship Id="rId11" Type="http://schemas.openxmlformats.org/officeDocument/2006/relationships/image" Target="../media/image139.emf"/><Relationship Id="rId24" Type="http://schemas.openxmlformats.org/officeDocument/2006/relationships/customXml" Target="../ink/ink144.xml"/><Relationship Id="rId5" Type="http://schemas.openxmlformats.org/officeDocument/2006/relationships/image" Target="../media/image136.emf"/><Relationship Id="rId15" Type="http://schemas.openxmlformats.org/officeDocument/2006/relationships/image" Target="../media/image141.emf"/><Relationship Id="rId23" Type="http://schemas.openxmlformats.org/officeDocument/2006/relationships/image" Target="../media/image145.emf"/><Relationship Id="rId28" Type="http://schemas.openxmlformats.org/officeDocument/2006/relationships/customXml" Target="../ink/ink146.xml"/><Relationship Id="rId10" Type="http://schemas.openxmlformats.org/officeDocument/2006/relationships/customXml" Target="../ink/ink137.xml"/><Relationship Id="rId19" Type="http://schemas.openxmlformats.org/officeDocument/2006/relationships/image" Target="../media/image143.emf"/><Relationship Id="rId31" Type="http://schemas.openxmlformats.org/officeDocument/2006/relationships/image" Target="../media/image149.emf"/><Relationship Id="rId4" Type="http://schemas.openxmlformats.org/officeDocument/2006/relationships/customXml" Target="../ink/ink134.xml"/><Relationship Id="rId9" Type="http://schemas.openxmlformats.org/officeDocument/2006/relationships/image" Target="../media/image138.emf"/><Relationship Id="rId14" Type="http://schemas.openxmlformats.org/officeDocument/2006/relationships/customXml" Target="../ink/ink139.xml"/><Relationship Id="rId22" Type="http://schemas.openxmlformats.org/officeDocument/2006/relationships/customXml" Target="../ink/ink143.xml"/><Relationship Id="rId27" Type="http://schemas.openxmlformats.org/officeDocument/2006/relationships/image" Target="../media/image147.emf"/><Relationship Id="rId30" Type="http://schemas.openxmlformats.org/officeDocument/2006/relationships/customXml" Target="../ink/ink147.xml"/></Relationships>
</file>

<file path=ppt/slides/_rels/slide35.xml.rels><?xml version="1.0" encoding="UTF-8" standalone="yes"?>
<Relationships xmlns="http://schemas.openxmlformats.org/package/2006/relationships"><Relationship Id="rId8" Type="http://schemas.openxmlformats.org/officeDocument/2006/relationships/image" Target="../media/image153.emf"/><Relationship Id="rId13" Type="http://schemas.openxmlformats.org/officeDocument/2006/relationships/customXml" Target="../ink/ink153.xml"/><Relationship Id="rId18" Type="http://schemas.openxmlformats.org/officeDocument/2006/relationships/image" Target="../media/image158.emf"/><Relationship Id="rId26" Type="http://schemas.openxmlformats.org/officeDocument/2006/relationships/image" Target="../media/image162.emf"/><Relationship Id="rId3" Type="http://schemas.openxmlformats.org/officeDocument/2006/relationships/customXml" Target="../ink/ink148.xml"/><Relationship Id="rId21" Type="http://schemas.openxmlformats.org/officeDocument/2006/relationships/customXml" Target="../ink/ink157.xml"/><Relationship Id="rId7" Type="http://schemas.openxmlformats.org/officeDocument/2006/relationships/customXml" Target="../ink/ink150.xml"/><Relationship Id="rId12" Type="http://schemas.openxmlformats.org/officeDocument/2006/relationships/image" Target="../media/image155.emf"/><Relationship Id="rId17" Type="http://schemas.openxmlformats.org/officeDocument/2006/relationships/customXml" Target="../ink/ink155.xml"/><Relationship Id="rId25" Type="http://schemas.openxmlformats.org/officeDocument/2006/relationships/customXml" Target="../ink/ink159.xml"/><Relationship Id="rId2" Type="http://schemas.openxmlformats.org/officeDocument/2006/relationships/image" Target="../media/image150.png"/><Relationship Id="rId16" Type="http://schemas.openxmlformats.org/officeDocument/2006/relationships/image" Target="../media/image157.emf"/><Relationship Id="rId20" Type="http://schemas.openxmlformats.org/officeDocument/2006/relationships/image" Target="../media/image159.emf"/><Relationship Id="rId29" Type="http://schemas.openxmlformats.org/officeDocument/2006/relationships/customXml" Target="../ink/ink161.xml"/><Relationship Id="rId1" Type="http://schemas.openxmlformats.org/officeDocument/2006/relationships/slideLayout" Target="../slideLayouts/slideLayout7.xml"/><Relationship Id="rId6" Type="http://schemas.openxmlformats.org/officeDocument/2006/relationships/image" Target="../media/image152.emf"/><Relationship Id="rId11" Type="http://schemas.openxmlformats.org/officeDocument/2006/relationships/customXml" Target="../ink/ink152.xml"/><Relationship Id="rId24" Type="http://schemas.openxmlformats.org/officeDocument/2006/relationships/image" Target="../media/image161.emf"/><Relationship Id="rId32" Type="http://schemas.openxmlformats.org/officeDocument/2006/relationships/image" Target="../media/image165.emf"/><Relationship Id="rId5" Type="http://schemas.openxmlformats.org/officeDocument/2006/relationships/customXml" Target="../ink/ink149.xml"/><Relationship Id="rId15" Type="http://schemas.openxmlformats.org/officeDocument/2006/relationships/customXml" Target="../ink/ink154.xml"/><Relationship Id="rId23" Type="http://schemas.openxmlformats.org/officeDocument/2006/relationships/customXml" Target="../ink/ink158.xml"/><Relationship Id="rId28" Type="http://schemas.openxmlformats.org/officeDocument/2006/relationships/image" Target="../media/image163.emf"/><Relationship Id="rId10" Type="http://schemas.openxmlformats.org/officeDocument/2006/relationships/image" Target="../media/image154.emf"/><Relationship Id="rId19" Type="http://schemas.openxmlformats.org/officeDocument/2006/relationships/customXml" Target="../ink/ink156.xml"/><Relationship Id="rId31" Type="http://schemas.openxmlformats.org/officeDocument/2006/relationships/customXml" Target="../ink/ink162.xml"/><Relationship Id="rId4" Type="http://schemas.openxmlformats.org/officeDocument/2006/relationships/image" Target="../media/image151.emf"/><Relationship Id="rId9" Type="http://schemas.openxmlformats.org/officeDocument/2006/relationships/customXml" Target="../ink/ink151.xml"/><Relationship Id="rId14" Type="http://schemas.openxmlformats.org/officeDocument/2006/relationships/image" Target="../media/image156.emf"/><Relationship Id="rId22" Type="http://schemas.openxmlformats.org/officeDocument/2006/relationships/image" Target="../media/image160.emf"/><Relationship Id="rId27" Type="http://schemas.openxmlformats.org/officeDocument/2006/relationships/customXml" Target="../ink/ink160.xml"/><Relationship Id="rId30" Type="http://schemas.openxmlformats.org/officeDocument/2006/relationships/image" Target="../media/image164.emf"/></Relationships>
</file>

<file path=ppt/slides/_rels/slide36.xml.rels><?xml version="1.0" encoding="UTF-8" standalone="yes"?>
<Relationships xmlns="http://schemas.openxmlformats.org/package/2006/relationships"><Relationship Id="rId3" Type="http://schemas.openxmlformats.org/officeDocument/2006/relationships/image" Target="../media/image166.emf"/><Relationship Id="rId7" Type="http://schemas.openxmlformats.org/officeDocument/2006/relationships/image" Target="../media/image168.emf"/><Relationship Id="rId2" Type="http://schemas.openxmlformats.org/officeDocument/2006/relationships/customXml" Target="../ink/ink163.xml"/><Relationship Id="rId1" Type="http://schemas.openxmlformats.org/officeDocument/2006/relationships/slideLayout" Target="../slideLayouts/slideLayout7.xml"/><Relationship Id="rId6" Type="http://schemas.openxmlformats.org/officeDocument/2006/relationships/customXml" Target="../ink/ink165.xml"/><Relationship Id="rId5" Type="http://schemas.openxmlformats.org/officeDocument/2006/relationships/image" Target="../media/image167.emf"/><Relationship Id="rId4" Type="http://schemas.openxmlformats.org/officeDocument/2006/relationships/customXml" Target="../ink/ink164.xml"/></Relationships>
</file>

<file path=ppt/slides/_rels/slide37.xml.rels><?xml version="1.0" encoding="UTF-8" standalone="yes"?>
<Relationships xmlns="http://schemas.openxmlformats.org/package/2006/relationships"><Relationship Id="rId8" Type="http://schemas.openxmlformats.org/officeDocument/2006/relationships/image" Target="../media/image172.emf"/><Relationship Id="rId3" Type="http://schemas.openxmlformats.org/officeDocument/2006/relationships/customXml" Target="../ink/ink166.xml"/><Relationship Id="rId7" Type="http://schemas.openxmlformats.org/officeDocument/2006/relationships/customXml" Target="../ink/ink168.xml"/><Relationship Id="rId2" Type="http://schemas.openxmlformats.org/officeDocument/2006/relationships/image" Target="../media/image169.png"/><Relationship Id="rId1" Type="http://schemas.openxmlformats.org/officeDocument/2006/relationships/slideLayout" Target="../slideLayouts/slideLayout7.xml"/><Relationship Id="rId6" Type="http://schemas.openxmlformats.org/officeDocument/2006/relationships/image" Target="../media/image171.emf"/><Relationship Id="rId5" Type="http://schemas.openxmlformats.org/officeDocument/2006/relationships/customXml" Target="../ink/ink167.xml"/><Relationship Id="rId4" Type="http://schemas.openxmlformats.org/officeDocument/2006/relationships/image" Target="../media/image170.emf"/></Relationships>
</file>

<file path=ppt/slides/_rels/slide38.xml.rels><?xml version="1.0" encoding="UTF-8" standalone="yes"?>
<Relationships xmlns="http://schemas.openxmlformats.org/package/2006/relationships"><Relationship Id="rId8" Type="http://schemas.openxmlformats.org/officeDocument/2006/relationships/customXml" Target="../ink/ink172.xml"/><Relationship Id="rId3" Type="http://schemas.openxmlformats.org/officeDocument/2006/relationships/image" Target="../media/image173.emf"/><Relationship Id="rId7" Type="http://schemas.openxmlformats.org/officeDocument/2006/relationships/image" Target="../media/image175.emf"/><Relationship Id="rId2" Type="http://schemas.openxmlformats.org/officeDocument/2006/relationships/customXml" Target="../ink/ink169.xml"/><Relationship Id="rId1" Type="http://schemas.openxmlformats.org/officeDocument/2006/relationships/slideLayout" Target="../slideLayouts/slideLayout7.xml"/><Relationship Id="rId6" Type="http://schemas.openxmlformats.org/officeDocument/2006/relationships/customXml" Target="../ink/ink171.xml"/><Relationship Id="rId11" Type="http://schemas.openxmlformats.org/officeDocument/2006/relationships/image" Target="../media/image177.emf"/><Relationship Id="rId5" Type="http://schemas.openxmlformats.org/officeDocument/2006/relationships/image" Target="../media/image174.emf"/><Relationship Id="rId10" Type="http://schemas.openxmlformats.org/officeDocument/2006/relationships/customXml" Target="../ink/ink173.xml"/><Relationship Id="rId4" Type="http://schemas.openxmlformats.org/officeDocument/2006/relationships/customXml" Target="../ink/ink170.xml"/><Relationship Id="rId9" Type="http://schemas.openxmlformats.org/officeDocument/2006/relationships/image" Target="../media/image176.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customXml" Target="../ink/ink5.xml"/><Relationship Id="rId1" Type="http://schemas.openxmlformats.org/officeDocument/2006/relationships/slideLayout" Target="../slideLayouts/slideLayout7.xml"/><Relationship Id="rId5" Type="http://schemas.openxmlformats.org/officeDocument/2006/relationships/image" Target="../media/image7.emf"/><Relationship Id="rId4" Type="http://schemas.openxmlformats.org/officeDocument/2006/relationships/customXml" Target="../ink/ink6.xml"/></Relationships>
</file>

<file path=ppt/slides/_rels/slide40.xml.rels><?xml version="1.0" encoding="UTF-8" standalone="yes"?>
<Relationships xmlns="http://schemas.openxmlformats.org/package/2006/relationships"><Relationship Id="rId8" Type="http://schemas.openxmlformats.org/officeDocument/2006/relationships/customXml" Target="../ink/ink177.xml"/><Relationship Id="rId13" Type="http://schemas.openxmlformats.org/officeDocument/2006/relationships/image" Target="../media/image183.emf"/><Relationship Id="rId3" Type="http://schemas.openxmlformats.org/officeDocument/2006/relationships/image" Target="../media/image178.emf"/><Relationship Id="rId7" Type="http://schemas.openxmlformats.org/officeDocument/2006/relationships/image" Target="../media/image180.emf"/><Relationship Id="rId12" Type="http://schemas.openxmlformats.org/officeDocument/2006/relationships/customXml" Target="../ink/ink179.xml"/><Relationship Id="rId2" Type="http://schemas.openxmlformats.org/officeDocument/2006/relationships/customXml" Target="../ink/ink174.xml"/><Relationship Id="rId1" Type="http://schemas.openxmlformats.org/officeDocument/2006/relationships/slideLayout" Target="../slideLayouts/slideLayout7.xml"/><Relationship Id="rId6" Type="http://schemas.openxmlformats.org/officeDocument/2006/relationships/customXml" Target="../ink/ink176.xml"/><Relationship Id="rId11" Type="http://schemas.openxmlformats.org/officeDocument/2006/relationships/image" Target="../media/image182.emf"/><Relationship Id="rId5" Type="http://schemas.openxmlformats.org/officeDocument/2006/relationships/image" Target="../media/image179.emf"/><Relationship Id="rId10" Type="http://schemas.openxmlformats.org/officeDocument/2006/relationships/customXml" Target="../ink/ink178.xml"/><Relationship Id="rId4" Type="http://schemas.openxmlformats.org/officeDocument/2006/relationships/customXml" Target="../ink/ink175.xml"/><Relationship Id="rId9" Type="http://schemas.openxmlformats.org/officeDocument/2006/relationships/image" Target="../media/image181.emf"/></Relationships>
</file>

<file path=ppt/slides/_rels/slide41.xml.rels><?xml version="1.0" encoding="UTF-8" standalone="yes"?>
<Relationships xmlns="http://schemas.openxmlformats.org/package/2006/relationships"><Relationship Id="rId8" Type="http://schemas.openxmlformats.org/officeDocument/2006/relationships/customXml" Target="../ink/ink183.xml"/><Relationship Id="rId13" Type="http://schemas.openxmlformats.org/officeDocument/2006/relationships/image" Target="../media/image189.emf"/><Relationship Id="rId3" Type="http://schemas.openxmlformats.org/officeDocument/2006/relationships/image" Target="../media/image184.emf"/><Relationship Id="rId7" Type="http://schemas.openxmlformats.org/officeDocument/2006/relationships/image" Target="../media/image186.emf"/><Relationship Id="rId12" Type="http://schemas.openxmlformats.org/officeDocument/2006/relationships/customXml" Target="../ink/ink185.xml"/><Relationship Id="rId17" Type="http://schemas.openxmlformats.org/officeDocument/2006/relationships/image" Target="../media/image191.emf"/><Relationship Id="rId2" Type="http://schemas.openxmlformats.org/officeDocument/2006/relationships/customXml" Target="../ink/ink180.xml"/><Relationship Id="rId16" Type="http://schemas.openxmlformats.org/officeDocument/2006/relationships/customXml" Target="../ink/ink187.xml"/><Relationship Id="rId1" Type="http://schemas.openxmlformats.org/officeDocument/2006/relationships/slideLayout" Target="../slideLayouts/slideLayout7.xml"/><Relationship Id="rId6" Type="http://schemas.openxmlformats.org/officeDocument/2006/relationships/customXml" Target="../ink/ink182.xml"/><Relationship Id="rId11" Type="http://schemas.openxmlformats.org/officeDocument/2006/relationships/image" Target="../media/image188.emf"/><Relationship Id="rId5" Type="http://schemas.openxmlformats.org/officeDocument/2006/relationships/image" Target="../media/image185.emf"/><Relationship Id="rId15" Type="http://schemas.openxmlformats.org/officeDocument/2006/relationships/image" Target="../media/image190.emf"/><Relationship Id="rId10" Type="http://schemas.openxmlformats.org/officeDocument/2006/relationships/customXml" Target="../ink/ink184.xml"/><Relationship Id="rId4" Type="http://schemas.openxmlformats.org/officeDocument/2006/relationships/customXml" Target="../ink/ink181.xml"/><Relationship Id="rId9" Type="http://schemas.openxmlformats.org/officeDocument/2006/relationships/image" Target="../media/image187.emf"/><Relationship Id="rId14" Type="http://schemas.openxmlformats.org/officeDocument/2006/relationships/customXml" Target="../ink/ink186.xml"/></Relationships>
</file>

<file path=ppt/slides/_rels/slide4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19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emf"/><Relationship Id="rId7" Type="http://schemas.openxmlformats.org/officeDocument/2006/relationships/image" Target="../media/image10.emf"/><Relationship Id="rId2" Type="http://schemas.openxmlformats.org/officeDocument/2006/relationships/customXml" Target="../ink/ink7.xml"/><Relationship Id="rId1" Type="http://schemas.openxmlformats.org/officeDocument/2006/relationships/slideLayout" Target="../slideLayouts/slideLayout7.xml"/><Relationship Id="rId6" Type="http://schemas.openxmlformats.org/officeDocument/2006/relationships/customXml" Target="../ink/ink9.xml"/><Relationship Id="rId5" Type="http://schemas.openxmlformats.org/officeDocument/2006/relationships/image" Target="../media/image9.emf"/><Relationship Id="rId4" Type="http://schemas.openxmlformats.org/officeDocument/2006/relationships/customXml" Target="../ink/ink8.xml"/></Relationships>
</file>

<file path=ppt/slides/_rels/slide6.xml.rels><?xml version="1.0" encoding="UTF-8" standalone="yes"?>
<Relationships xmlns="http://schemas.openxmlformats.org/package/2006/relationships"><Relationship Id="rId8" Type="http://schemas.openxmlformats.org/officeDocument/2006/relationships/customXml" Target="../ink/ink13.xml"/><Relationship Id="rId3" Type="http://schemas.openxmlformats.org/officeDocument/2006/relationships/image" Target="../media/image11.emf"/><Relationship Id="rId7" Type="http://schemas.openxmlformats.org/officeDocument/2006/relationships/image" Target="../media/image13.emf"/><Relationship Id="rId2" Type="http://schemas.openxmlformats.org/officeDocument/2006/relationships/customXml" Target="../ink/ink10.xml"/><Relationship Id="rId1" Type="http://schemas.openxmlformats.org/officeDocument/2006/relationships/slideLayout" Target="../slideLayouts/slideLayout7.xml"/><Relationship Id="rId6" Type="http://schemas.openxmlformats.org/officeDocument/2006/relationships/customXml" Target="../ink/ink12.xml"/><Relationship Id="rId5" Type="http://schemas.openxmlformats.org/officeDocument/2006/relationships/image" Target="../media/image12.emf"/><Relationship Id="rId4" Type="http://schemas.openxmlformats.org/officeDocument/2006/relationships/customXml" Target="../ink/ink11.xml"/><Relationship Id="rId9" Type="http://schemas.openxmlformats.org/officeDocument/2006/relationships/image" Target="../media/image14.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32508" y="1828800"/>
            <a:ext cx="8686800" cy="1371600"/>
          </a:xfrm>
        </p:spPr>
        <p:style>
          <a:lnRef idx="0">
            <a:scrgbClr r="0" g="0" b="0"/>
          </a:lnRef>
          <a:fillRef idx="1001">
            <a:schemeClr val="dk2"/>
          </a:fillRef>
          <a:effectRef idx="0">
            <a:scrgbClr r="0" g="0" b="0"/>
          </a:effectRef>
          <a:fontRef idx="major"/>
        </p:style>
        <p:txBody>
          <a:bodyPr>
            <a:normAutofit/>
          </a:bodyPr>
          <a:lstStyle/>
          <a:p>
            <a:r>
              <a:rPr lang="en-US" dirty="0">
                <a:solidFill>
                  <a:schemeClr val="bg1"/>
                </a:solidFill>
              </a:rPr>
              <a:t>Equivalence Relations</a:t>
            </a:r>
            <a:endParaRPr lang="en-IN" dirty="0">
              <a:solidFill>
                <a:schemeClr val="bg1"/>
              </a:solidFill>
            </a:endParaRPr>
          </a:p>
        </p:txBody>
      </p:sp>
      <p:sp>
        <p:nvSpPr>
          <p:cNvPr id="3" name="Subtitle 2"/>
          <p:cNvSpPr>
            <a:spLocks noGrp="1"/>
          </p:cNvSpPr>
          <p:nvPr>
            <p:ph type="subTitle" idx="1"/>
          </p:nvPr>
        </p:nvSpPr>
        <p:spPr>
          <a:xfrm>
            <a:off x="1276350" y="5486400"/>
            <a:ext cx="6400800" cy="514350"/>
          </a:xfrm>
        </p:spPr>
        <p:style>
          <a:lnRef idx="0">
            <a:scrgbClr r="0" g="0" b="0"/>
          </a:lnRef>
          <a:fillRef idx="1001">
            <a:schemeClr val="dk2"/>
          </a:fillRef>
          <a:effectRef idx="0">
            <a:scrgbClr r="0" g="0" b="0"/>
          </a:effectRef>
          <a:fontRef idx="major"/>
        </p:style>
        <p:txBody>
          <a:bodyPr>
            <a:normAutofit fontScale="92500" lnSpcReduction="10000"/>
          </a:bodyPr>
          <a:lstStyle/>
          <a:p>
            <a:r>
              <a:rPr lang="en-IN" dirty="0">
                <a:solidFill>
                  <a:schemeClr val="bg1"/>
                </a:solidFill>
              </a:rPr>
              <a:t>Dr. Prasant Kumar </a:t>
            </a:r>
            <a:r>
              <a:rPr lang="en-IN" dirty="0" err="1">
                <a:solidFill>
                  <a:schemeClr val="bg1"/>
                </a:solidFill>
              </a:rPr>
              <a:t>Nayak</a:t>
            </a:r>
            <a:endParaRPr lang="en-IN" dirty="0">
              <a:solidFill>
                <a:schemeClr val="bg1"/>
              </a:solidFill>
            </a:endParaRPr>
          </a:p>
        </p:txBody>
      </p:sp>
      <p:sp>
        <p:nvSpPr>
          <p:cNvPr id="4" name="TextBox 3"/>
          <p:cNvSpPr txBox="1"/>
          <p:nvPr/>
        </p:nvSpPr>
        <p:spPr>
          <a:xfrm>
            <a:off x="609600" y="457200"/>
            <a:ext cx="1524000" cy="369332"/>
          </a:xfrm>
          <a:prstGeom prst="rect">
            <a:avLst/>
          </a:prstGeom>
          <a:noFill/>
        </p:spPr>
        <p:txBody>
          <a:bodyPr wrap="square" rtlCol="0">
            <a:spAutoFit/>
          </a:bodyPr>
          <a:lstStyle/>
          <a:p>
            <a:endParaRPr lang="en-IN" dirty="0"/>
          </a:p>
        </p:txBody>
      </p:sp>
      <p:pic>
        <p:nvPicPr>
          <p:cNvPr id="5" name="Picture 2" descr="C. V. Raman Global University - Wikipedi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3200400"/>
            <a:ext cx="2095500" cy="2076450"/>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p:cNvGrpSpPr/>
          <p:nvPr/>
        </p:nvGrpSpPr>
        <p:grpSpPr>
          <a:xfrm>
            <a:off x="228600" y="76200"/>
            <a:ext cx="8797635" cy="1627910"/>
            <a:chOff x="228600" y="48490"/>
            <a:chExt cx="8797635" cy="1627910"/>
          </a:xfrm>
        </p:grpSpPr>
        <p:sp>
          <p:nvSpPr>
            <p:cNvPr id="6" name="Rectangle 5"/>
            <p:cNvSpPr/>
            <p:nvPr/>
          </p:nvSpPr>
          <p:spPr>
            <a:xfrm>
              <a:off x="228600" y="55418"/>
              <a:ext cx="4572000" cy="16209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t>Introduction to Relation</a:t>
              </a:r>
              <a:endParaRPr lang="en-IN" sz="3200" dirty="0"/>
            </a:p>
          </p:txBody>
        </p:sp>
        <p:sp>
          <p:nvSpPr>
            <p:cNvPr id="7" name="Rectangle 6"/>
            <p:cNvSpPr/>
            <p:nvPr/>
          </p:nvSpPr>
          <p:spPr>
            <a:xfrm>
              <a:off x="4862944" y="48490"/>
              <a:ext cx="4163291" cy="1627910"/>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r>
                <a:rPr lang="en-IN" sz="3600" dirty="0" smtClean="0"/>
                <a:t>Lecturer-6</a:t>
              </a:r>
              <a:endParaRPr lang="en-IN" sz="3600" dirty="0"/>
            </a:p>
          </p:txBody>
        </p:sp>
      </p:grpSp>
    </p:spTree>
    <p:extLst>
      <p:ext uri="{BB962C8B-B14F-4D97-AF65-F5344CB8AC3E}">
        <p14:creationId xmlns:p14="http://schemas.microsoft.com/office/powerpoint/2010/main" val="9410590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927" y="457200"/>
            <a:ext cx="8804562" cy="12954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r>
              <a:rPr lang="en-US" sz="2800" b="1" dirty="0"/>
              <a:t>Example</a:t>
            </a:r>
            <a:r>
              <a:rPr lang="en-US" sz="2800" dirty="0"/>
              <a:t>:  Show that the “divides” relation on the set of positive integers is not an equivalence relation.</a:t>
            </a:r>
          </a:p>
          <a:p>
            <a:pPr>
              <a:buNone/>
            </a:pPr>
            <a:r>
              <a:rPr lang="en-US" sz="2800" dirty="0"/>
              <a:t>   </a:t>
            </a:r>
          </a:p>
        </p:txBody>
      </p:sp>
      <mc:AlternateContent xmlns:mc="http://schemas.openxmlformats.org/markup-compatibility/2006" xmlns:p14="http://schemas.microsoft.com/office/powerpoint/2010/main">
        <mc:Choice Requires="p14">
          <p:contentPart p14:bwMode="auto" r:id="rId2">
            <p14:nvContentPartPr>
              <p14:cNvPr id="58" name="Ink 57"/>
              <p14:cNvContentPartPr/>
              <p14:nvPr/>
            </p14:nvContentPartPr>
            <p14:xfrm>
              <a:off x="1500676" y="3648142"/>
              <a:ext cx="2385360" cy="78120"/>
            </p14:xfrm>
          </p:contentPart>
        </mc:Choice>
        <mc:Fallback xmlns="">
          <p:pic>
            <p:nvPicPr>
              <p:cNvPr id="58" name="Ink 57"/>
              <p:cNvPicPr/>
              <p:nvPr/>
            </p:nvPicPr>
            <p:blipFill>
              <a:blip r:embed="rId3"/>
              <a:stretch>
                <a:fillRect/>
              </a:stretch>
            </p:blipFill>
            <p:spPr>
              <a:xfrm>
                <a:off x="1491316" y="3644182"/>
                <a:ext cx="2411640" cy="9108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65" name="Ink 64"/>
              <p14:cNvContentPartPr/>
              <p14:nvPr/>
            </p14:nvContentPartPr>
            <p14:xfrm>
              <a:off x="225916" y="2106982"/>
              <a:ext cx="9900000" cy="4650480"/>
            </p14:xfrm>
          </p:contentPart>
        </mc:Choice>
        <mc:Fallback xmlns="">
          <p:pic>
            <p:nvPicPr>
              <p:cNvPr id="65" name="Ink 64"/>
              <p:cNvPicPr/>
              <p:nvPr/>
            </p:nvPicPr>
            <p:blipFill>
              <a:blip r:embed="rId5"/>
              <a:stretch>
                <a:fillRect/>
              </a:stretch>
            </p:blipFill>
            <p:spPr>
              <a:xfrm>
                <a:off x="221596" y="2092582"/>
                <a:ext cx="9920520" cy="4680720"/>
              </a:xfrm>
              <a:prstGeom prst="rect">
                <a:avLst/>
              </a:prstGeom>
            </p:spPr>
          </p:pic>
        </mc:Fallback>
      </mc:AlternateContent>
    </p:spTree>
    <p:extLst>
      <p:ext uri="{BB962C8B-B14F-4D97-AF65-F5344CB8AC3E}">
        <p14:creationId xmlns:p14="http://schemas.microsoft.com/office/powerpoint/2010/main" val="6444268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13" name="Ink 12"/>
              <p14:cNvContentPartPr/>
              <p14:nvPr/>
            </p14:nvContentPartPr>
            <p14:xfrm>
              <a:off x="607516" y="1426942"/>
              <a:ext cx="8515440" cy="4496760"/>
            </p14:xfrm>
          </p:contentPart>
        </mc:Choice>
        <mc:Fallback xmlns="">
          <p:pic>
            <p:nvPicPr>
              <p:cNvPr id="13" name="Ink 12"/>
              <p:cNvPicPr/>
              <p:nvPr/>
            </p:nvPicPr>
            <p:blipFill>
              <a:blip r:embed="rId3"/>
              <a:stretch>
                <a:fillRect/>
              </a:stretch>
            </p:blipFill>
            <p:spPr>
              <a:xfrm>
                <a:off x="601396" y="1416862"/>
                <a:ext cx="8536320" cy="4522320"/>
              </a:xfrm>
              <a:prstGeom prst="rect">
                <a:avLst/>
              </a:prstGeom>
            </p:spPr>
          </p:pic>
        </mc:Fallback>
      </mc:AlternateContent>
    </p:spTree>
    <p:extLst>
      <p:ext uri="{BB962C8B-B14F-4D97-AF65-F5344CB8AC3E}">
        <p14:creationId xmlns:p14="http://schemas.microsoft.com/office/powerpoint/2010/main" val="2140447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87034" y="228600"/>
            <a:ext cx="8790708" cy="1371600"/>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Equivalence Relations</a:t>
              </a: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200889" y="1752600"/>
            <a:ext cx="8804562" cy="25146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2400" i="1" dirty="0"/>
              <a:t>Not Symmetric</a:t>
            </a:r>
            <a:r>
              <a:rPr lang="en-US" sz="2400" dirty="0"/>
              <a:t>: For example, </a:t>
            </a:r>
            <a:r>
              <a:rPr lang="en-US" sz="2400" dirty="0">
                <a:latin typeface="Cambria Math" pitchFamily="18" charset="0"/>
                <a:ea typeface="Cambria Math" pitchFamily="18" charset="0"/>
              </a:rPr>
              <a:t>2</a:t>
            </a:r>
            <a:r>
              <a:rPr lang="en-US" sz="2400" dirty="0"/>
              <a:t> </a:t>
            </a:r>
            <a:r>
              <a:rPr lang="en-US" sz="2400" dirty="0">
                <a:latin typeface="Cambria Math"/>
                <a:ea typeface="Cambria Math"/>
              </a:rPr>
              <a:t>∣</a:t>
            </a:r>
            <a:r>
              <a:rPr lang="en-US" sz="2400" dirty="0"/>
              <a:t> </a:t>
            </a:r>
            <a:r>
              <a:rPr lang="en-US" sz="2400" dirty="0">
                <a:latin typeface="Cambria Math" pitchFamily="18" charset="0"/>
                <a:ea typeface="Cambria Math" pitchFamily="18" charset="0"/>
              </a:rPr>
              <a:t>4</a:t>
            </a:r>
            <a:r>
              <a:rPr lang="en-US" sz="2400" dirty="0"/>
              <a:t>, but </a:t>
            </a:r>
            <a:r>
              <a:rPr lang="en-US" sz="2400" dirty="0">
                <a:latin typeface="Cambria Math" pitchFamily="18" charset="0"/>
                <a:ea typeface="Cambria Math" pitchFamily="18" charset="0"/>
              </a:rPr>
              <a:t>4</a:t>
            </a:r>
            <a:r>
              <a:rPr lang="en-US" sz="2400" dirty="0"/>
              <a:t> </a:t>
            </a:r>
            <a:r>
              <a:rPr lang="en-US" sz="2400" dirty="0">
                <a:latin typeface="Cambria Math"/>
                <a:ea typeface="Cambria Math"/>
              </a:rPr>
              <a:t>∤ 2. </a:t>
            </a:r>
            <a:r>
              <a:rPr lang="en-US" sz="2400" dirty="0">
                <a:ea typeface="Cambria Math"/>
              </a:rPr>
              <a:t>Hence, the relation is not symmetric. </a:t>
            </a:r>
            <a:endParaRPr lang="en-US" sz="2400" dirty="0" smtClean="0">
              <a:ea typeface="Cambria Math"/>
            </a:endParaRPr>
          </a:p>
          <a:p>
            <a:pPr lvl="1"/>
            <a:endParaRPr lang="en-US" sz="2400" dirty="0"/>
          </a:p>
          <a:p>
            <a:pPr lvl="1"/>
            <a:r>
              <a:rPr lang="en-US" sz="2400" i="1" dirty="0"/>
              <a:t>Transitivity</a:t>
            </a:r>
            <a:r>
              <a:rPr lang="en-US" sz="2400" dirty="0"/>
              <a:t>:  Suppose that </a:t>
            </a:r>
            <a:r>
              <a:rPr lang="en-US" sz="2400" i="1" dirty="0"/>
              <a:t>a</a:t>
            </a:r>
            <a:r>
              <a:rPr lang="en-US" sz="2400" dirty="0"/>
              <a:t> divides </a:t>
            </a:r>
            <a:r>
              <a:rPr lang="en-US" sz="2400" i="1" dirty="0"/>
              <a:t>b</a:t>
            </a:r>
            <a:r>
              <a:rPr lang="en-US" sz="2400" dirty="0"/>
              <a:t> and </a:t>
            </a:r>
            <a:r>
              <a:rPr lang="en-US" sz="2400" i="1" dirty="0"/>
              <a:t>b</a:t>
            </a:r>
            <a:r>
              <a:rPr lang="en-US" sz="2400" dirty="0"/>
              <a:t> divides </a:t>
            </a:r>
            <a:r>
              <a:rPr lang="en-US" sz="2400" i="1" dirty="0"/>
              <a:t>c</a:t>
            </a:r>
            <a:r>
              <a:rPr lang="en-US" sz="2400" dirty="0"/>
              <a:t>. Then there are positive integers </a:t>
            </a:r>
            <a:r>
              <a:rPr lang="en-US" sz="2400" i="1" dirty="0"/>
              <a:t>k</a:t>
            </a:r>
            <a:r>
              <a:rPr lang="en-US" sz="2400" dirty="0"/>
              <a:t> and </a:t>
            </a:r>
            <a:r>
              <a:rPr lang="en-US" sz="2400" i="1" dirty="0"/>
              <a:t>l </a:t>
            </a:r>
            <a:r>
              <a:rPr lang="en-US" sz="2400" dirty="0"/>
              <a:t>such that </a:t>
            </a:r>
            <a:r>
              <a:rPr lang="en-US" sz="2400" i="1" dirty="0"/>
              <a:t>b</a:t>
            </a:r>
            <a:r>
              <a:rPr lang="en-US" sz="2400" dirty="0"/>
              <a:t> = </a:t>
            </a:r>
            <a:r>
              <a:rPr lang="en-US" sz="2400" i="1" dirty="0" err="1"/>
              <a:t>ak</a:t>
            </a:r>
            <a:r>
              <a:rPr lang="en-US" sz="2400" dirty="0"/>
              <a:t> and </a:t>
            </a:r>
            <a:r>
              <a:rPr lang="en-US" sz="2400" i="1" dirty="0"/>
              <a:t>c</a:t>
            </a:r>
            <a:r>
              <a:rPr lang="en-US" sz="2400" dirty="0"/>
              <a:t> = </a:t>
            </a:r>
            <a:r>
              <a:rPr lang="en-US" sz="2400" i="1" dirty="0"/>
              <a:t>bl</a:t>
            </a:r>
            <a:r>
              <a:rPr lang="en-US" sz="2400" dirty="0"/>
              <a:t>. Hence, </a:t>
            </a:r>
            <a:r>
              <a:rPr lang="en-US" sz="2400" i="1" dirty="0"/>
              <a:t>c</a:t>
            </a:r>
            <a:r>
              <a:rPr lang="en-US" sz="2400" dirty="0"/>
              <a:t> = </a:t>
            </a:r>
            <a:r>
              <a:rPr lang="en-US" sz="2400" i="1" dirty="0"/>
              <a:t>a</a:t>
            </a:r>
            <a:r>
              <a:rPr lang="en-US" sz="2400" dirty="0"/>
              <a:t>(</a:t>
            </a:r>
            <a:r>
              <a:rPr lang="en-US" sz="2400" i="1" dirty="0"/>
              <a:t>kl</a:t>
            </a:r>
            <a:r>
              <a:rPr lang="en-US" sz="2400" dirty="0"/>
              <a:t>), so </a:t>
            </a:r>
            <a:r>
              <a:rPr lang="en-US" sz="2400" i="1" dirty="0"/>
              <a:t>a</a:t>
            </a:r>
            <a:r>
              <a:rPr lang="en-US" sz="2400" dirty="0"/>
              <a:t> divides </a:t>
            </a:r>
            <a:r>
              <a:rPr lang="en-US" sz="2400" i="1" dirty="0"/>
              <a:t>c</a:t>
            </a:r>
            <a:r>
              <a:rPr lang="en-US" sz="2400" dirty="0"/>
              <a:t>. Therefore, the relation is transitive. </a:t>
            </a:r>
          </a:p>
          <a:p>
            <a:pPr>
              <a:buNone/>
            </a:pPr>
            <a:endParaRPr lang="en-US" dirty="0"/>
          </a:p>
        </p:txBody>
      </p:sp>
      <p:sp>
        <p:nvSpPr>
          <p:cNvPr id="9" name="Rectangle 8"/>
          <p:cNvSpPr/>
          <p:nvPr/>
        </p:nvSpPr>
        <p:spPr>
          <a:xfrm>
            <a:off x="4814451" y="228600"/>
            <a:ext cx="4163291" cy="1371600"/>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r>
              <a:rPr lang="en-IN" dirty="0" smtClean="0">
                <a:solidFill>
                  <a:schemeClr val="bg1"/>
                </a:solidFill>
              </a:rPr>
              <a:t>Conti….</a:t>
            </a:r>
            <a:endParaRPr lang="en-IN" dirty="0">
              <a:solidFill>
                <a:schemeClr val="bg1"/>
              </a:solidFill>
            </a:endParaRPr>
          </a:p>
        </p:txBody>
      </p:sp>
      <p:sp>
        <p:nvSpPr>
          <p:cNvPr id="11" name="Rectangle 10"/>
          <p:cNvSpPr/>
          <p:nvPr/>
        </p:nvSpPr>
        <p:spPr>
          <a:xfrm>
            <a:off x="339438" y="4572000"/>
            <a:ext cx="8666013"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en-US" dirty="0"/>
          </a:p>
        </p:txBody>
      </p:sp>
    </p:spTree>
    <p:extLst>
      <p:ext uri="{BB962C8B-B14F-4D97-AF65-F5344CB8AC3E}">
        <p14:creationId xmlns:p14="http://schemas.microsoft.com/office/powerpoint/2010/main" val="20265893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87034" y="228600"/>
            <a:ext cx="8790708" cy="1371600"/>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Partial Orderings and Partially-ordered Sets</a:t>
              </a:r>
            </a:p>
            <a:p>
              <a:r>
                <a:rPr lang="en-US" dirty="0"/>
                <a:t>Lexicographic Orderings</a:t>
              </a:r>
            </a:p>
            <a:p>
              <a:r>
                <a:rPr lang="en-US" dirty="0" err="1"/>
                <a:t>Hasse</a:t>
              </a:r>
              <a:r>
                <a:rPr lang="en-US" dirty="0"/>
                <a:t> Diagrams </a:t>
              </a: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200889" y="1752600"/>
            <a:ext cx="8804562" cy="26670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r>
              <a:rPr lang="en-US" sz="2800" b="1" dirty="0"/>
              <a:t>Definition </a:t>
            </a:r>
            <a:r>
              <a:rPr lang="en-US" sz="2800" b="1" dirty="0">
                <a:latin typeface="Cambria Math" pitchFamily="18" charset="0"/>
                <a:ea typeface="Cambria Math" pitchFamily="18" charset="0"/>
              </a:rPr>
              <a:t>1</a:t>
            </a:r>
            <a:r>
              <a:rPr lang="en-US" sz="2800" dirty="0"/>
              <a:t>: A relation </a:t>
            </a:r>
            <a:r>
              <a:rPr lang="en-US" sz="2800" i="1" dirty="0"/>
              <a:t>R</a:t>
            </a:r>
            <a:r>
              <a:rPr lang="en-US" sz="2800" dirty="0"/>
              <a:t> on a set S is called a </a:t>
            </a:r>
            <a:r>
              <a:rPr lang="en-US" sz="2800" i="1" dirty="0"/>
              <a:t>partial ordering,</a:t>
            </a:r>
            <a:r>
              <a:rPr lang="en-US" sz="2800" dirty="0"/>
              <a:t> or </a:t>
            </a:r>
            <a:r>
              <a:rPr lang="en-US" sz="2800" i="1" dirty="0">
                <a:solidFill>
                  <a:srgbClr val="FFFF00"/>
                </a:solidFill>
              </a:rPr>
              <a:t>partial order</a:t>
            </a:r>
            <a:r>
              <a:rPr lang="en-US" sz="2800" i="1" dirty="0"/>
              <a:t>, </a:t>
            </a:r>
            <a:r>
              <a:rPr lang="en-US" sz="2800" dirty="0"/>
              <a:t>if it is </a:t>
            </a:r>
            <a:r>
              <a:rPr lang="en-US" sz="2800" dirty="0">
                <a:solidFill>
                  <a:srgbClr val="FFFF00"/>
                </a:solidFill>
              </a:rPr>
              <a:t>reflexive</a:t>
            </a:r>
            <a:r>
              <a:rPr lang="en-US" sz="2800" dirty="0"/>
              <a:t>, </a:t>
            </a:r>
            <a:r>
              <a:rPr lang="en-US" sz="2800" dirty="0">
                <a:solidFill>
                  <a:srgbClr val="FFFF00"/>
                </a:solidFill>
              </a:rPr>
              <a:t>antisymmetric</a:t>
            </a:r>
            <a:r>
              <a:rPr lang="en-US" sz="2800" dirty="0"/>
              <a:t>, and </a:t>
            </a:r>
            <a:r>
              <a:rPr lang="en-US" sz="2800" dirty="0">
                <a:solidFill>
                  <a:srgbClr val="FFFF00"/>
                </a:solidFill>
              </a:rPr>
              <a:t>transitive</a:t>
            </a:r>
            <a:r>
              <a:rPr lang="en-US" sz="2800" dirty="0"/>
              <a:t>. </a:t>
            </a:r>
          </a:p>
          <a:p>
            <a:pPr>
              <a:buNone/>
            </a:pPr>
            <a:r>
              <a:rPr lang="en-US" sz="2800" dirty="0"/>
              <a:t>   A set together with a partial ordering </a:t>
            </a:r>
            <a:r>
              <a:rPr lang="en-US" sz="2800" i="1" dirty="0"/>
              <a:t>R</a:t>
            </a:r>
            <a:r>
              <a:rPr lang="en-US" sz="2800" dirty="0"/>
              <a:t> is called a </a:t>
            </a:r>
            <a:r>
              <a:rPr lang="en-US" sz="2800" i="1" dirty="0"/>
              <a:t>partially ordered set</a:t>
            </a:r>
            <a:r>
              <a:rPr lang="en-US" sz="2800" dirty="0"/>
              <a:t>, or </a:t>
            </a:r>
            <a:r>
              <a:rPr lang="en-US" sz="2800" i="1" dirty="0" err="1"/>
              <a:t>poset</a:t>
            </a:r>
            <a:r>
              <a:rPr lang="en-US" sz="2800" dirty="0"/>
              <a:t>, and is denoted by (</a:t>
            </a:r>
            <a:r>
              <a:rPr lang="en-US" sz="2800" i="1" dirty="0"/>
              <a:t>S</a:t>
            </a:r>
            <a:r>
              <a:rPr lang="en-US" sz="2800" dirty="0"/>
              <a:t>, </a:t>
            </a:r>
            <a:r>
              <a:rPr lang="en-US" sz="2800" i="1" dirty="0"/>
              <a:t>R</a:t>
            </a:r>
            <a:r>
              <a:rPr lang="en-US" sz="2800" dirty="0"/>
              <a:t>). Members of </a:t>
            </a:r>
            <a:r>
              <a:rPr lang="en-US" sz="2800" i="1" dirty="0"/>
              <a:t>S</a:t>
            </a:r>
            <a:r>
              <a:rPr lang="en-US" sz="2800" dirty="0"/>
              <a:t> are called </a:t>
            </a:r>
            <a:r>
              <a:rPr lang="en-US" sz="2800" i="1" dirty="0"/>
              <a:t>elements </a:t>
            </a:r>
            <a:r>
              <a:rPr lang="en-US" sz="2800" dirty="0"/>
              <a:t>of the </a:t>
            </a:r>
            <a:r>
              <a:rPr lang="en-US" sz="2800" dirty="0" err="1"/>
              <a:t>poset</a:t>
            </a:r>
            <a:r>
              <a:rPr lang="en-US" sz="2800" dirty="0"/>
              <a:t>. </a:t>
            </a:r>
          </a:p>
        </p:txBody>
      </p:sp>
      <p:sp>
        <p:nvSpPr>
          <p:cNvPr id="9" name="Rectangle 8"/>
          <p:cNvSpPr/>
          <p:nvPr/>
        </p:nvSpPr>
        <p:spPr>
          <a:xfrm>
            <a:off x="4814451" y="228600"/>
            <a:ext cx="4163291" cy="1371600"/>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r>
              <a:rPr lang="en-US" dirty="0"/>
              <a:t>Partial Orderings</a:t>
            </a:r>
            <a:r>
              <a:rPr lang="en-IN" dirty="0" smtClean="0">
                <a:solidFill>
                  <a:schemeClr val="bg1"/>
                </a:solidFill>
              </a:rPr>
              <a:t>.</a:t>
            </a:r>
            <a:endParaRPr lang="en-IN" dirty="0">
              <a:solidFill>
                <a:schemeClr val="bg1"/>
              </a:solidFill>
            </a:endParaRPr>
          </a:p>
        </p:txBody>
      </p:sp>
      <p:sp>
        <p:nvSpPr>
          <p:cNvPr id="11" name="Rectangle 10"/>
          <p:cNvSpPr/>
          <p:nvPr/>
        </p:nvSpPr>
        <p:spPr>
          <a:xfrm>
            <a:off x="339438" y="4648200"/>
            <a:ext cx="8666013" cy="381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en-US" dirty="0"/>
          </a:p>
        </p:txBody>
      </p:sp>
      <mc:AlternateContent xmlns:mc="http://schemas.openxmlformats.org/markup-compatibility/2006" xmlns:p14="http://schemas.microsoft.com/office/powerpoint/2010/main">
        <mc:Choice Requires="p14">
          <p:contentPart p14:bwMode="auto" r:id="rId2">
            <p14:nvContentPartPr>
              <p14:cNvPr id="12" name="Ink 11"/>
              <p14:cNvContentPartPr/>
              <p14:nvPr/>
            </p14:nvContentPartPr>
            <p14:xfrm>
              <a:off x="358756" y="2602702"/>
              <a:ext cx="8119080" cy="515880"/>
            </p14:xfrm>
          </p:contentPart>
        </mc:Choice>
        <mc:Fallback xmlns="">
          <p:pic>
            <p:nvPicPr>
              <p:cNvPr id="12" name="Ink 11"/>
              <p:cNvPicPr/>
              <p:nvPr/>
            </p:nvPicPr>
            <p:blipFill>
              <a:blip r:embed="rId3"/>
              <a:stretch>
                <a:fillRect/>
              </a:stretch>
            </p:blipFill>
            <p:spPr>
              <a:xfrm>
                <a:off x="349396" y="2598382"/>
                <a:ext cx="8143920" cy="52488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6" name="Ink 15"/>
              <p14:cNvContentPartPr/>
              <p14:nvPr/>
            </p14:nvContentPartPr>
            <p14:xfrm>
              <a:off x="6862516" y="2243062"/>
              <a:ext cx="1197360" cy="24480"/>
            </p14:xfrm>
          </p:contentPart>
        </mc:Choice>
        <mc:Fallback xmlns="">
          <p:pic>
            <p:nvPicPr>
              <p:cNvPr id="16" name="Ink 15"/>
              <p:cNvPicPr/>
              <p:nvPr/>
            </p:nvPicPr>
            <p:blipFill>
              <a:blip r:embed="rId5"/>
              <a:stretch>
                <a:fillRect/>
              </a:stretch>
            </p:blipFill>
            <p:spPr>
              <a:xfrm>
                <a:off x="6852796" y="2227582"/>
                <a:ext cx="1222560" cy="525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9" name="Ink 28"/>
              <p14:cNvContentPartPr/>
              <p14:nvPr/>
            </p14:nvContentPartPr>
            <p14:xfrm>
              <a:off x="442276" y="5480902"/>
              <a:ext cx="8689320" cy="1041840"/>
            </p14:xfrm>
          </p:contentPart>
        </mc:Choice>
        <mc:Fallback xmlns="">
          <p:pic>
            <p:nvPicPr>
              <p:cNvPr id="29" name="Ink 28"/>
              <p:cNvPicPr/>
              <p:nvPr/>
            </p:nvPicPr>
            <p:blipFill>
              <a:blip r:embed="rId7"/>
              <a:stretch>
                <a:fillRect/>
              </a:stretch>
            </p:blipFill>
            <p:spPr>
              <a:xfrm>
                <a:off x="432556" y="5465062"/>
                <a:ext cx="8715600" cy="1073880"/>
              </a:xfrm>
              <a:prstGeom prst="rect">
                <a:avLst/>
              </a:prstGeom>
            </p:spPr>
          </p:pic>
        </mc:Fallback>
      </mc:AlternateContent>
    </p:spTree>
    <p:extLst>
      <p:ext uri="{BB962C8B-B14F-4D97-AF65-F5344CB8AC3E}">
        <p14:creationId xmlns:p14="http://schemas.microsoft.com/office/powerpoint/2010/main" val="22736726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87034" y="228600"/>
            <a:ext cx="8790708" cy="1371600"/>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Partial Orderings and Partially-ordered Sets</a:t>
              </a:r>
            </a:p>
            <a:p>
              <a:r>
                <a:rPr lang="en-US" dirty="0"/>
                <a:t>Lexicographic Orderings</a:t>
              </a:r>
            </a:p>
            <a:p>
              <a:r>
                <a:rPr lang="en-US" dirty="0" err="1"/>
                <a:t>Hasse</a:t>
              </a:r>
              <a:r>
                <a:rPr lang="en-US" dirty="0"/>
                <a:t> Diagrams </a:t>
              </a: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200889" y="1752600"/>
            <a:ext cx="8804562" cy="16002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endParaRPr lang="en-US" sz="2800" b="1" dirty="0" smtClean="0"/>
          </a:p>
          <a:p>
            <a:pPr>
              <a:buNone/>
            </a:pPr>
            <a:r>
              <a:rPr lang="en-US" sz="2800" b="1" dirty="0" smtClean="0"/>
              <a:t>Example </a:t>
            </a:r>
            <a:r>
              <a:rPr lang="en-US" sz="2800" b="1" dirty="0">
                <a:latin typeface="Cambria Math" pitchFamily="18" charset="0"/>
                <a:ea typeface="Cambria Math" pitchFamily="18" charset="0"/>
              </a:rPr>
              <a:t>1</a:t>
            </a:r>
            <a:r>
              <a:rPr lang="en-US" sz="2800" dirty="0"/>
              <a:t>: Show that the “greater than or equal” relation (</a:t>
            </a:r>
            <a:r>
              <a:rPr lang="en-US" sz="2800" dirty="0">
                <a:latin typeface="Cambria Math"/>
                <a:ea typeface="Cambria Math"/>
              </a:rPr>
              <a:t>≥</a:t>
            </a:r>
            <a:r>
              <a:rPr lang="en-US" sz="2800" dirty="0"/>
              <a:t>) is a partial ordering on the set of integers</a:t>
            </a:r>
            <a:r>
              <a:rPr lang="en-US" sz="2800" dirty="0" smtClean="0"/>
              <a:t>.</a:t>
            </a:r>
          </a:p>
          <a:p>
            <a:pPr>
              <a:buNone/>
            </a:pPr>
            <a:endParaRPr lang="en-US" sz="2800" dirty="0"/>
          </a:p>
          <a:p>
            <a:pPr>
              <a:buNone/>
            </a:pPr>
            <a:endParaRPr lang="en-US" sz="2800" dirty="0" smtClean="0"/>
          </a:p>
          <a:p>
            <a:pPr>
              <a:buNone/>
            </a:pPr>
            <a:endParaRPr lang="en-US" sz="2800" dirty="0"/>
          </a:p>
        </p:txBody>
      </p:sp>
      <p:sp>
        <p:nvSpPr>
          <p:cNvPr id="9" name="Rectangle 8"/>
          <p:cNvSpPr/>
          <p:nvPr/>
        </p:nvSpPr>
        <p:spPr>
          <a:xfrm>
            <a:off x="4814451" y="228600"/>
            <a:ext cx="4163291" cy="1371600"/>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r>
              <a:rPr lang="en-US" dirty="0"/>
              <a:t>Partial Orderings</a:t>
            </a:r>
            <a:r>
              <a:rPr lang="en-IN" dirty="0" smtClean="0">
                <a:solidFill>
                  <a:schemeClr val="bg1"/>
                </a:solidFill>
              </a:rPr>
              <a:t>.</a:t>
            </a:r>
            <a:endParaRPr lang="en-IN" dirty="0">
              <a:solidFill>
                <a:schemeClr val="bg1"/>
              </a:solidFill>
            </a:endParaRPr>
          </a:p>
        </p:txBody>
      </p:sp>
      <p:sp>
        <p:nvSpPr>
          <p:cNvPr id="11" name="Rectangle 10"/>
          <p:cNvSpPr/>
          <p:nvPr/>
        </p:nvSpPr>
        <p:spPr>
          <a:xfrm>
            <a:off x="187034" y="3505200"/>
            <a:ext cx="8818417" cy="220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2800" i="1" dirty="0"/>
              <a:t>Reflexivity</a:t>
            </a:r>
            <a:r>
              <a:rPr lang="en-US" sz="2800" dirty="0"/>
              <a:t>:  </a:t>
            </a:r>
            <a:r>
              <a:rPr lang="en-US" sz="2800" i="1" dirty="0"/>
              <a:t>a</a:t>
            </a:r>
            <a:r>
              <a:rPr lang="en-US" sz="2800" dirty="0"/>
              <a:t> </a:t>
            </a:r>
            <a:r>
              <a:rPr lang="en-US" sz="2800" dirty="0">
                <a:latin typeface="Cambria Math"/>
                <a:ea typeface="Cambria Math"/>
              </a:rPr>
              <a:t>≥</a:t>
            </a:r>
            <a:r>
              <a:rPr lang="en-US" sz="2800" dirty="0"/>
              <a:t> </a:t>
            </a:r>
            <a:r>
              <a:rPr lang="en-US" sz="2800" i="1" dirty="0"/>
              <a:t>a</a:t>
            </a:r>
            <a:r>
              <a:rPr lang="en-US" sz="2800" dirty="0"/>
              <a:t> for every integer </a:t>
            </a:r>
            <a:r>
              <a:rPr lang="en-US" sz="2800" i="1" dirty="0"/>
              <a:t>a</a:t>
            </a:r>
            <a:r>
              <a:rPr lang="en-US" sz="2800" dirty="0"/>
              <a:t>.</a:t>
            </a:r>
          </a:p>
          <a:p>
            <a:pPr lvl="1"/>
            <a:r>
              <a:rPr lang="en-US" sz="2800" i="1" dirty="0" smtClean="0"/>
              <a:t>Anti symmetry</a:t>
            </a:r>
            <a:r>
              <a:rPr lang="en-US" sz="2800" dirty="0"/>
              <a:t>: If </a:t>
            </a:r>
            <a:r>
              <a:rPr lang="en-US" sz="2800" i="1" dirty="0"/>
              <a:t>a</a:t>
            </a:r>
            <a:r>
              <a:rPr lang="en-US" sz="2800" dirty="0"/>
              <a:t> </a:t>
            </a:r>
            <a:r>
              <a:rPr lang="en-US" sz="2800" dirty="0">
                <a:latin typeface="Cambria Math"/>
                <a:ea typeface="Cambria Math"/>
              </a:rPr>
              <a:t>≥</a:t>
            </a:r>
            <a:r>
              <a:rPr lang="en-US" sz="2800" dirty="0"/>
              <a:t> </a:t>
            </a:r>
            <a:r>
              <a:rPr lang="en-US" sz="2800" i="1" dirty="0"/>
              <a:t>b</a:t>
            </a:r>
            <a:r>
              <a:rPr lang="en-US" sz="2800" dirty="0"/>
              <a:t> and </a:t>
            </a:r>
            <a:r>
              <a:rPr lang="en-US" sz="2800" i="1" dirty="0"/>
              <a:t>b</a:t>
            </a:r>
            <a:r>
              <a:rPr lang="en-US" sz="2800" dirty="0"/>
              <a:t> </a:t>
            </a:r>
            <a:r>
              <a:rPr lang="en-US" sz="2800" dirty="0">
                <a:latin typeface="Cambria Math"/>
                <a:ea typeface="Cambria Math"/>
              </a:rPr>
              <a:t>≥</a:t>
            </a:r>
            <a:r>
              <a:rPr lang="en-US" sz="2800" dirty="0"/>
              <a:t> </a:t>
            </a:r>
            <a:r>
              <a:rPr lang="en-US" sz="2800" i="1" dirty="0"/>
              <a:t>a</a:t>
            </a:r>
            <a:r>
              <a:rPr lang="en-US" sz="2800" dirty="0"/>
              <a:t> , then </a:t>
            </a:r>
            <a:r>
              <a:rPr lang="en-US" sz="2800" i="1" dirty="0"/>
              <a:t>a</a:t>
            </a:r>
            <a:r>
              <a:rPr lang="en-US" sz="2800" dirty="0"/>
              <a:t> = </a:t>
            </a:r>
            <a:r>
              <a:rPr lang="en-US" sz="2800" i="1" dirty="0"/>
              <a:t>b.</a:t>
            </a:r>
          </a:p>
          <a:p>
            <a:pPr lvl="1"/>
            <a:r>
              <a:rPr lang="en-US" sz="2800" i="1" dirty="0"/>
              <a:t>Transitivity</a:t>
            </a:r>
            <a:r>
              <a:rPr lang="en-US" sz="2800" dirty="0"/>
              <a:t>: If </a:t>
            </a:r>
            <a:r>
              <a:rPr lang="en-US" sz="2800" i="1" dirty="0"/>
              <a:t>a</a:t>
            </a:r>
            <a:r>
              <a:rPr lang="en-US" sz="2800" dirty="0"/>
              <a:t> </a:t>
            </a:r>
            <a:r>
              <a:rPr lang="en-US" sz="2800" dirty="0">
                <a:latin typeface="Cambria Math"/>
                <a:ea typeface="Cambria Math"/>
              </a:rPr>
              <a:t>≥</a:t>
            </a:r>
            <a:r>
              <a:rPr lang="en-US" sz="2800" dirty="0"/>
              <a:t> </a:t>
            </a:r>
            <a:r>
              <a:rPr lang="en-US" sz="2800" i="1" dirty="0"/>
              <a:t>b</a:t>
            </a:r>
            <a:r>
              <a:rPr lang="en-US" sz="2800" dirty="0"/>
              <a:t> and </a:t>
            </a:r>
            <a:r>
              <a:rPr lang="en-US" sz="2800" i="1" dirty="0"/>
              <a:t>b</a:t>
            </a:r>
            <a:r>
              <a:rPr lang="en-US" sz="2800" dirty="0"/>
              <a:t> </a:t>
            </a:r>
            <a:r>
              <a:rPr lang="en-US" sz="2800" dirty="0">
                <a:latin typeface="Cambria Math"/>
                <a:ea typeface="Cambria Math"/>
              </a:rPr>
              <a:t>≥</a:t>
            </a:r>
            <a:r>
              <a:rPr lang="en-US" sz="2800" dirty="0"/>
              <a:t> </a:t>
            </a:r>
            <a:r>
              <a:rPr lang="en-US" sz="2800" i="1" dirty="0"/>
              <a:t>c</a:t>
            </a:r>
            <a:r>
              <a:rPr lang="en-US" sz="2800" dirty="0"/>
              <a:t> , then </a:t>
            </a:r>
            <a:r>
              <a:rPr lang="en-US" sz="2800" i="1" dirty="0"/>
              <a:t>a</a:t>
            </a:r>
            <a:r>
              <a:rPr lang="en-US" sz="2800" dirty="0"/>
              <a:t> </a:t>
            </a:r>
            <a:r>
              <a:rPr lang="en-US" sz="2800" dirty="0">
                <a:latin typeface="Cambria Math"/>
                <a:ea typeface="Cambria Math"/>
              </a:rPr>
              <a:t>≥</a:t>
            </a:r>
            <a:r>
              <a:rPr lang="en-US" sz="2800" dirty="0"/>
              <a:t> </a:t>
            </a:r>
            <a:r>
              <a:rPr lang="en-US" sz="2800" i="1" dirty="0"/>
              <a:t>c.</a:t>
            </a:r>
          </a:p>
        </p:txBody>
      </p:sp>
    </p:spTree>
    <p:extLst>
      <p:ext uri="{BB962C8B-B14F-4D97-AF65-F5344CB8AC3E}">
        <p14:creationId xmlns:p14="http://schemas.microsoft.com/office/powerpoint/2010/main" val="11078532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6" name="Ink 5"/>
              <p14:cNvContentPartPr/>
              <p14:nvPr/>
            </p14:nvContentPartPr>
            <p14:xfrm>
              <a:off x="624436" y="1678222"/>
              <a:ext cx="9505440" cy="5082120"/>
            </p14:xfrm>
          </p:contentPart>
        </mc:Choice>
        <mc:Fallback xmlns="">
          <p:pic>
            <p:nvPicPr>
              <p:cNvPr id="6" name="Ink 5"/>
              <p:cNvPicPr/>
              <p:nvPr/>
            </p:nvPicPr>
            <p:blipFill>
              <a:blip r:embed="rId3"/>
              <a:stretch>
                <a:fillRect/>
              </a:stretch>
            </p:blipFill>
            <p:spPr>
              <a:xfrm>
                <a:off x="614356" y="1668862"/>
                <a:ext cx="9531360" cy="5103720"/>
              </a:xfrm>
              <a:prstGeom prst="rect">
                <a:avLst/>
              </a:prstGeom>
            </p:spPr>
          </p:pic>
        </mc:Fallback>
      </mc:AlternateContent>
    </p:spTree>
    <p:extLst>
      <p:ext uri="{BB962C8B-B14F-4D97-AF65-F5344CB8AC3E}">
        <p14:creationId xmlns:p14="http://schemas.microsoft.com/office/powerpoint/2010/main" val="15019801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87034" y="228600"/>
            <a:ext cx="8790708" cy="1371600"/>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Partial Orderings and Partially-ordered Sets</a:t>
              </a:r>
            </a:p>
            <a:p>
              <a:r>
                <a:rPr lang="en-US" dirty="0"/>
                <a:t>Lexicographic Orderings</a:t>
              </a:r>
            </a:p>
            <a:p>
              <a:r>
                <a:rPr lang="en-US" dirty="0" err="1"/>
                <a:t>Hasse</a:t>
              </a:r>
              <a:r>
                <a:rPr lang="en-US" dirty="0"/>
                <a:t> Diagrams </a:t>
              </a: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200889" y="1752600"/>
            <a:ext cx="8804562" cy="12192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endParaRPr lang="en-US" sz="2800" b="1" dirty="0" smtClean="0"/>
          </a:p>
          <a:p>
            <a:pPr>
              <a:buNone/>
            </a:pPr>
            <a:r>
              <a:rPr lang="en-US" sz="2800" b="1" dirty="0"/>
              <a:t>Example </a:t>
            </a:r>
            <a:r>
              <a:rPr lang="en-US" sz="2800" b="1" dirty="0">
                <a:latin typeface="Cambria Math" pitchFamily="18" charset="0"/>
                <a:ea typeface="Cambria Math" pitchFamily="18" charset="0"/>
              </a:rPr>
              <a:t>2</a:t>
            </a:r>
            <a:r>
              <a:rPr lang="en-US" sz="2800" dirty="0"/>
              <a:t>: Show that the divisibility relation (</a:t>
            </a:r>
            <a:r>
              <a:rPr lang="en-US" sz="2800" dirty="0">
                <a:latin typeface="Cambria Math"/>
                <a:ea typeface="Cambria Math"/>
              </a:rPr>
              <a:t>∣</a:t>
            </a:r>
            <a:r>
              <a:rPr lang="en-US" sz="2800" dirty="0"/>
              <a:t>) is a partial ordering on the set of integers.</a:t>
            </a:r>
          </a:p>
          <a:p>
            <a:pPr>
              <a:buNone/>
            </a:pPr>
            <a:endParaRPr lang="en-US" sz="2800" dirty="0" smtClean="0"/>
          </a:p>
          <a:p>
            <a:pPr>
              <a:buNone/>
            </a:pPr>
            <a:endParaRPr lang="en-US" sz="2800" dirty="0"/>
          </a:p>
        </p:txBody>
      </p:sp>
      <p:sp>
        <p:nvSpPr>
          <p:cNvPr id="9" name="Rectangle 8"/>
          <p:cNvSpPr/>
          <p:nvPr/>
        </p:nvSpPr>
        <p:spPr>
          <a:xfrm>
            <a:off x="4814451" y="228600"/>
            <a:ext cx="4163291" cy="1371600"/>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r>
              <a:rPr lang="en-US" dirty="0"/>
              <a:t>Partial Orderings</a:t>
            </a:r>
            <a:r>
              <a:rPr lang="en-IN" dirty="0" smtClean="0">
                <a:solidFill>
                  <a:schemeClr val="bg1"/>
                </a:solidFill>
              </a:rPr>
              <a:t>.</a:t>
            </a:r>
            <a:endParaRPr lang="en-IN" dirty="0">
              <a:solidFill>
                <a:schemeClr val="bg1"/>
              </a:solidFill>
            </a:endParaRPr>
          </a:p>
        </p:txBody>
      </p:sp>
      <p:sp>
        <p:nvSpPr>
          <p:cNvPr id="11" name="Rectangle 10"/>
          <p:cNvSpPr/>
          <p:nvPr/>
        </p:nvSpPr>
        <p:spPr>
          <a:xfrm>
            <a:off x="173180" y="3124200"/>
            <a:ext cx="8818417"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2800" i="1" dirty="0"/>
              <a:t>Reflexivity</a:t>
            </a:r>
            <a:r>
              <a:rPr lang="en-US" sz="2800" dirty="0"/>
              <a:t>: </a:t>
            </a:r>
            <a:r>
              <a:rPr lang="en-US" sz="2800" i="1" dirty="0"/>
              <a:t>a</a:t>
            </a:r>
            <a:r>
              <a:rPr lang="en-US" sz="2800" dirty="0"/>
              <a:t> </a:t>
            </a:r>
            <a:r>
              <a:rPr lang="en-US" sz="2800" dirty="0">
                <a:latin typeface="Cambria Math"/>
                <a:ea typeface="Cambria Math"/>
              </a:rPr>
              <a:t>∣ </a:t>
            </a:r>
            <a:r>
              <a:rPr lang="en-US" sz="2800" i="1" dirty="0">
                <a:ea typeface="Cambria Math"/>
              </a:rPr>
              <a:t>a</a:t>
            </a:r>
            <a:r>
              <a:rPr lang="en-US" sz="2800" dirty="0">
                <a:latin typeface="Cambria Math"/>
                <a:ea typeface="Cambria Math"/>
              </a:rPr>
              <a:t> for all integers </a:t>
            </a:r>
            <a:r>
              <a:rPr lang="en-US" sz="2800" i="1" dirty="0">
                <a:ea typeface="Cambria Math"/>
              </a:rPr>
              <a:t>a</a:t>
            </a:r>
            <a:r>
              <a:rPr lang="en-US" sz="2800" dirty="0">
                <a:latin typeface="Cambria Math"/>
                <a:ea typeface="Cambria Math"/>
              </a:rPr>
              <a:t>. </a:t>
            </a:r>
            <a:endParaRPr lang="en-US" sz="2800" dirty="0"/>
          </a:p>
        </p:txBody>
      </p:sp>
      <p:sp>
        <p:nvSpPr>
          <p:cNvPr id="10" name="Rectangle 9"/>
          <p:cNvSpPr/>
          <p:nvPr/>
        </p:nvSpPr>
        <p:spPr>
          <a:xfrm>
            <a:off x="200889" y="4253345"/>
            <a:ext cx="8818417"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2800" i="1" dirty="0" smtClean="0"/>
              <a:t>Anti symmetry</a:t>
            </a:r>
            <a:r>
              <a:rPr lang="en-US" sz="2800" dirty="0"/>
              <a:t>: If </a:t>
            </a:r>
            <a:r>
              <a:rPr lang="en-US" sz="2800" i="1" dirty="0"/>
              <a:t>a</a:t>
            </a:r>
            <a:r>
              <a:rPr lang="en-US" sz="2800" dirty="0"/>
              <a:t> and </a:t>
            </a:r>
            <a:r>
              <a:rPr lang="en-US" sz="2800" i="1" dirty="0"/>
              <a:t>b</a:t>
            </a:r>
            <a:r>
              <a:rPr lang="en-US" sz="2800" dirty="0"/>
              <a:t> are positive integers with </a:t>
            </a:r>
            <a:r>
              <a:rPr lang="en-US" sz="2800" i="1" dirty="0"/>
              <a:t>a</a:t>
            </a:r>
            <a:r>
              <a:rPr lang="en-US" sz="2800" dirty="0"/>
              <a:t> | </a:t>
            </a:r>
            <a:r>
              <a:rPr lang="en-US" sz="2800" i="1" dirty="0"/>
              <a:t>b</a:t>
            </a:r>
            <a:r>
              <a:rPr lang="en-US" sz="2800" dirty="0"/>
              <a:t> and </a:t>
            </a:r>
            <a:r>
              <a:rPr lang="en-US" sz="2800" i="1" dirty="0"/>
              <a:t>b</a:t>
            </a:r>
            <a:r>
              <a:rPr lang="en-US" sz="2800" dirty="0"/>
              <a:t> | </a:t>
            </a:r>
            <a:r>
              <a:rPr lang="en-US" sz="2800" i="1" dirty="0"/>
              <a:t>a</a:t>
            </a:r>
            <a:r>
              <a:rPr lang="en-US" sz="2800" dirty="0"/>
              <a:t>, then </a:t>
            </a:r>
            <a:r>
              <a:rPr lang="en-US" sz="2800" i="1" dirty="0"/>
              <a:t>a</a:t>
            </a:r>
            <a:r>
              <a:rPr lang="en-US" sz="2800" dirty="0"/>
              <a:t> = </a:t>
            </a:r>
            <a:r>
              <a:rPr lang="en-US" sz="2800" i="1" dirty="0"/>
              <a:t>b</a:t>
            </a:r>
            <a:r>
              <a:rPr lang="en-US" sz="2800" dirty="0"/>
              <a:t>.</a:t>
            </a:r>
          </a:p>
        </p:txBody>
      </p:sp>
    </p:spTree>
    <p:extLst>
      <p:ext uri="{BB962C8B-B14F-4D97-AF65-F5344CB8AC3E}">
        <p14:creationId xmlns:p14="http://schemas.microsoft.com/office/powerpoint/2010/main" val="38950891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87034" y="228600"/>
            <a:ext cx="8790708" cy="1371600"/>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Partial Orderings and Partially-ordered Sets</a:t>
              </a:r>
            </a:p>
            <a:p>
              <a:r>
                <a:rPr lang="en-US" dirty="0"/>
                <a:t>Lexicographic Orderings</a:t>
              </a:r>
            </a:p>
            <a:p>
              <a:r>
                <a:rPr lang="en-US" dirty="0" err="1"/>
                <a:t>Hasse</a:t>
              </a:r>
              <a:r>
                <a:rPr lang="en-US" dirty="0"/>
                <a:t> Diagrams </a:t>
              </a: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173180" y="1752600"/>
            <a:ext cx="8804562" cy="1960418"/>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endParaRPr lang="en-US" sz="2800" b="1" dirty="0" smtClean="0"/>
          </a:p>
          <a:p>
            <a:pPr marL="0" lvl="1"/>
            <a:r>
              <a:rPr lang="en-US" sz="2800" i="1" dirty="0"/>
              <a:t>Transitivity</a:t>
            </a:r>
            <a:r>
              <a:rPr lang="en-US" sz="2800" dirty="0"/>
              <a:t>: Suppose that </a:t>
            </a:r>
            <a:r>
              <a:rPr lang="en-US" sz="2800" i="1" dirty="0"/>
              <a:t>a</a:t>
            </a:r>
            <a:r>
              <a:rPr lang="en-US" sz="2800" dirty="0"/>
              <a:t> divides </a:t>
            </a:r>
            <a:r>
              <a:rPr lang="en-US" sz="2800" i="1" dirty="0"/>
              <a:t>b</a:t>
            </a:r>
            <a:r>
              <a:rPr lang="en-US" sz="2800" dirty="0"/>
              <a:t> and </a:t>
            </a:r>
            <a:r>
              <a:rPr lang="en-US" sz="2800" i="1" dirty="0"/>
              <a:t>b</a:t>
            </a:r>
            <a:r>
              <a:rPr lang="en-US" sz="2800" dirty="0"/>
              <a:t> divides </a:t>
            </a:r>
            <a:r>
              <a:rPr lang="en-US" sz="2800" i="1" dirty="0"/>
              <a:t>c</a:t>
            </a:r>
            <a:r>
              <a:rPr lang="en-US" sz="2800" dirty="0"/>
              <a:t>. Then there are positive integers </a:t>
            </a:r>
            <a:r>
              <a:rPr lang="en-US" sz="2800" i="1" dirty="0"/>
              <a:t>k</a:t>
            </a:r>
            <a:r>
              <a:rPr lang="en-US" sz="2800" dirty="0"/>
              <a:t> and </a:t>
            </a:r>
            <a:r>
              <a:rPr lang="en-US" sz="2800" i="1" dirty="0"/>
              <a:t>l</a:t>
            </a:r>
            <a:r>
              <a:rPr lang="en-US" sz="2800" dirty="0"/>
              <a:t> such that </a:t>
            </a:r>
            <a:r>
              <a:rPr lang="en-US" sz="2800" i="1" dirty="0"/>
              <a:t>b</a:t>
            </a:r>
            <a:r>
              <a:rPr lang="en-US" sz="2800" dirty="0"/>
              <a:t> = </a:t>
            </a:r>
            <a:r>
              <a:rPr lang="en-US" sz="2800" i="1" dirty="0" err="1"/>
              <a:t>ak</a:t>
            </a:r>
            <a:r>
              <a:rPr lang="en-US" sz="2800" dirty="0"/>
              <a:t> and </a:t>
            </a:r>
            <a:r>
              <a:rPr lang="en-US" sz="2800" i="1" dirty="0"/>
              <a:t>c</a:t>
            </a:r>
            <a:r>
              <a:rPr lang="en-US" sz="2800" dirty="0"/>
              <a:t> = </a:t>
            </a:r>
            <a:r>
              <a:rPr lang="en-US" sz="2800" i="1" dirty="0"/>
              <a:t>bl</a:t>
            </a:r>
            <a:r>
              <a:rPr lang="en-US" sz="2800" dirty="0"/>
              <a:t>. Hence, </a:t>
            </a:r>
            <a:r>
              <a:rPr lang="en-US" sz="2800" i="1" dirty="0"/>
              <a:t>c</a:t>
            </a:r>
            <a:r>
              <a:rPr lang="en-US" sz="2800" dirty="0"/>
              <a:t> = </a:t>
            </a:r>
            <a:r>
              <a:rPr lang="en-US" sz="2800" i="1" dirty="0"/>
              <a:t>a</a:t>
            </a:r>
            <a:r>
              <a:rPr lang="en-US" sz="2800" dirty="0"/>
              <a:t>(</a:t>
            </a:r>
            <a:r>
              <a:rPr lang="en-US" sz="2800" i="1" dirty="0"/>
              <a:t>kl</a:t>
            </a:r>
            <a:r>
              <a:rPr lang="en-US" sz="2800" dirty="0"/>
              <a:t>), so </a:t>
            </a:r>
            <a:r>
              <a:rPr lang="en-US" sz="2800" i="1" dirty="0"/>
              <a:t>a</a:t>
            </a:r>
            <a:r>
              <a:rPr lang="en-US" sz="2800" dirty="0"/>
              <a:t> divides </a:t>
            </a:r>
            <a:r>
              <a:rPr lang="en-US" sz="2800" i="1" dirty="0"/>
              <a:t>c</a:t>
            </a:r>
            <a:r>
              <a:rPr lang="en-US" sz="2800" dirty="0"/>
              <a:t>. Therefore, the relation is transitive. </a:t>
            </a:r>
            <a:endParaRPr lang="en-US" sz="2800" i="1" dirty="0"/>
          </a:p>
          <a:p>
            <a:pPr>
              <a:buNone/>
            </a:pPr>
            <a:endParaRPr lang="en-US" sz="2800" dirty="0" smtClean="0"/>
          </a:p>
          <a:p>
            <a:pPr>
              <a:buNone/>
            </a:pPr>
            <a:endParaRPr lang="en-US" sz="2800" dirty="0"/>
          </a:p>
        </p:txBody>
      </p:sp>
      <p:sp>
        <p:nvSpPr>
          <p:cNvPr id="9" name="Rectangle 8"/>
          <p:cNvSpPr/>
          <p:nvPr/>
        </p:nvSpPr>
        <p:spPr>
          <a:xfrm>
            <a:off x="4814451" y="228600"/>
            <a:ext cx="4163291" cy="1371600"/>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r>
              <a:rPr lang="en-US" dirty="0"/>
              <a:t>Partial Orderings</a:t>
            </a:r>
            <a:r>
              <a:rPr lang="en-IN" dirty="0" smtClean="0">
                <a:solidFill>
                  <a:schemeClr val="bg1"/>
                </a:solidFill>
              </a:rPr>
              <a:t>.</a:t>
            </a:r>
            <a:endParaRPr lang="en-IN" dirty="0">
              <a:solidFill>
                <a:schemeClr val="bg1"/>
              </a:solidFill>
            </a:endParaRPr>
          </a:p>
        </p:txBody>
      </p:sp>
      <p:sp>
        <p:nvSpPr>
          <p:cNvPr id="11" name="Rectangle 10"/>
          <p:cNvSpPr/>
          <p:nvPr/>
        </p:nvSpPr>
        <p:spPr>
          <a:xfrm>
            <a:off x="235525" y="4024745"/>
            <a:ext cx="8818417" cy="13092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t>(</a:t>
            </a:r>
            <a:r>
              <a:rPr lang="en-US" sz="2800" b="1" i="1" dirty="0"/>
              <a:t>Z</a:t>
            </a:r>
            <a:r>
              <a:rPr lang="en-US" sz="2800" baseline="30000" dirty="0"/>
              <a:t>+</a:t>
            </a:r>
            <a:r>
              <a:rPr lang="en-US" sz="2800" dirty="0"/>
              <a:t>, </a:t>
            </a:r>
            <a:r>
              <a:rPr lang="en-US" sz="2800" dirty="0">
                <a:latin typeface="Cambria Math"/>
                <a:ea typeface="Cambria Math"/>
              </a:rPr>
              <a:t>∣</a:t>
            </a:r>
            <a:r>
              <a:rPr lang="en-US" sz="2800" dirty="0"/>
              <a:t>) is a </a:t>
            </a:r>
            <a:r>
              <a:rPr lang="en-US" sz="2800" dirty="0" err="1"/>
              <a:t>poset</a:t>
            </a:r>
            <a:r>
              <a:rPr lang="en-US" sz="2800" dirty="0"/>
              <a:t>.</a:t>
            </a:r>
          </a:p>
        </p:txBody>
      </p:sp>
    </p:spTree>
    <p:extLst>
      <p:ext uri="{BB962C8B-B14F-4D97-AF65-F5344CB8AC3E}">
        <p14:creationId xmlns:p14="http://schemas.microsoft.com/office/powerpoint/2010/main" val="38901296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87034" y="228600"/>
            <a:ext cx="8790708" cy="1371600"/>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Partial Orderings and Partially-ordered Sets</a:t>
              </a:r>
            </a:p>
            <a:p>
              <a:r>
                <a:rPr lang="en-US" dirty="0"/>
                <a:t>Lexicographic Orderings</a:t>
              </a:r>
            </a:p>
            <a:p>
              <a:r>
                <a:rPr lang="en-US" dirty="0" err="1"/>
                <a:t>Hasse</a:t>
              </a:r>
              <a:r>
                <a:rPr lang="en-US" dirty="0"/>
                <a:t> Diagrams </a:t>
              </a: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173180" y="1752600"/>
            <a:ext cx="8804562" cy="15240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endParaRPr lang="en-US" sz="2800" b="1" dirty="0" smtClean="0"/>
          </a:p>
          <a:p>
            <a:pPr>
              <a:buNone/>
            </a:pPr>
            <a:r>
              <a:rPr lang="en-US" sz="2800" b="1" dirty="0"/>
              <a:t>Example </a:t>
            </a:r>
            <a:r>
              <a:rPr lang="en-US" sz="2800" b="1" dirty="0">
                <a:latin typeface="Cambria Math" pitchFamily="18" charset="0"/>
                <a:ea typeface="Cambria Math" pitchFamily="18" charset="0"/>
              </a:rPr>
              <a:t>3</a:t>
            </a:r>
            <a:r>
              <a:rPr lang="en-US" sz="2800" dirty="0"/>
              <a:t>: Show that the inclusion relation (</a:t>
            </a:r>
            <a:r>
              <a:rPr lang="en-US" sz="2800" dirty="0">
                <a:latin typeface="Cambria Math"/>
                <a:ea typeface="Cambria Math"/>
              </a:rPr>
              <a:t>⊆</a:t>
            </a:r>
            <a:r>
              <a:rPr lang="en-US" sz="2800" dirty="0"/>
              <a:t>) is a partial ordering on the power set of a set </a:t>
            </a:r>
            <a:r>
              <a:rPr lang="en-US" sz="2800" i="1" dirty="0"/>
              <a:t>S</a:t>
            </a:r>
            <a:r>
              <a:rPr lang="en-US" sz="2800" dirty="0"/>
              <a:t>.</a:t>
            </a:r>
          </a:p>
          <a:p>
            <a:pPr>
              <a:buNone/>
            </a:pPr>
            <a:endParaRPr lang="en-US" dirty="0"/>
          </a:p>
          <a:p>
            <a:pPr>
              <a:buNone/>
            </a:pPr>
            <a:endParaRPr lang="en-US" sz="2800" dirty="0" smtClean="0"/>
          </a:p>
          <a:p>
            <a:pPr>
              <a:buNone/>
            </a:pPr>
            <a:endParaRPr lang="en-US" sz="2800" dirty="0"/>
          </a:p>
        </p:txBody>
      </p:sp>
      <p:sp>
        <p:nvSpPr>
          <p:cNvPr id="9" name="Rectangle 8"/>
          <p:cNvSpPr/>
          <p:nvPr/>
        </p:nvSpPr>
        <p:spPr>
          <a:xfrm>
            <a:off x="4814451" y="228600"/>
            <a:ext cx="4163291" cy="1371600"/>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r>
              <a:rPr lang="en-US" dirty="0"/>
              <a:t>Partial Orderings</a:t>
            </a:r>
            <a:r>
              <a:rPr lang="en-IN" dirty="0" smtClean="0">
                <a:solidFill>
                  <a:schemeClr val="bg1"/>
                </a:solidFill>
              </a:rPr>
              <a:t>.</a:t>
            </a:r>
            <a:endParaRPr lang="en-IN" dirty="0">
              <a:solidFill>
                <a:schemeClr val="bg1"/>
              </a:solidFill>
            </a:endParaRPr>
          </a:p>
        </p:txBody>
      </p:sp>
      <p:sp>
        <p:nvSpPr>
          <p:cNvPr id="11" name="Rectangle 10"/>
          <p:cNvSpPr/>
          <p:nvPr/>
        </p:nvSpPr>
        <p:spPr>
          <a:xfrm>
            <a:off x="235525" y="3429000"/>
            <a:ext cx="8818417" cy="2743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2800" i="1" dirty="0"/>
              <a:t>Reflexivity</a:t>
            </a:r>
            <a:r>
              <a:rPr lang="en-US" sz="2800" dirty="0"/>
              <a:t>: </a:t>
            </a:r>
            <a:r>
              <a:rPr lang="en-US" sz="2800" i="1" dirty="0"/>
              <a:t>A</a:t>
            </a:r>
            <a:r>
              <a:rPr lang="en-US" sz="2800" dirty="0"/>
              <a:t> </a:t>
            </a:r>
            <a:r>
              <a:rPr lang="en-US" sz="2800" dirty="0">
                <a:latin typeface="Cambria Math"/>
                <a:ea typeface="Cambria Math"/>
              </a:rPr>
              <a:t>⊆ </a:t>
            </a:r>
            <a:r>
              <a:rPr lang="en-US" sz="2800" i="1" dirty="0">
                <a:ea typeface="Cambria Math"/>
              </a:rPr>
              <a:t>A</a:t>
            </a:r>
            <a:r>
              <a:rPr lang="en-US" sz="2800" dirty="0">
                <a:latin typeface="Cambria Math"/>
                <a:ea typeface="Cambria Math"/>
              </a:rPr>
              <a:t>  whenever </a:t>
            </a:r>
            <a:r>
              <a:rPr lang="en-US" sz="2800" i="1" dirty="0">
                <a:latin typeface="Cambria Math"/>
                <a:ea typeface="Cambria Math"/>
              </a:rPr>
              <a:t>A</a:t>
            </a:r>
            <a:r>
              <a:rPr lang="en-US" sz="2800" dirty="0">
                <a:latin typeface="Cambria Math"/>
                <a:ea typeface="Cambria Math"/>
              </a:rPr>
              <a:t>  is a subset of </a:t>
            </a:r>
            <a:r>
              <a:rPr lang="en-US" sz="2800" i="1" dirty="0">
                <a:latin typeface="Cambria Math"/>
                <a:ea typeface="Cambria Math"/>
              </a:rPr>
              <a:t>S</a:t>
            </a:r>
            <a:r>
              <a:rPr lang="en-US" sz="2800" dirty="0">
                <a:latin typeface="Cambria Math"/>
                <a:ea typeface="Cambria Math"/>
              </a:rPr>
              <a:t>. </a:t>
            </a:r>
            <a:endParaRPr lang="en-US" sz="2800" dirty="0"/>
          </a:p>
          <a:p>
            <a:pPr lvl="1"/>
            <a:r>
              <a:rPr lang="en-US" sz="2800" i="1" dirty="0" smtClean="0"/>
              <a:t>Anti symmetry</a:t>
            </a:r>
            <a:r>
              <a:rPr lang="en-US" sz="2800" dirty="0"/>
              <a:t>: If </a:t>
            </a:r>
            <a:r>
              <a:rPr lang="en-US" sz="2800" i="1" dirty="0"/>
              <a:t>A</a:t>
            </a:r>
            <a:r>
              <a:rPr lang="en-US" sz="2800" dirty="0"/>
              <a:t> and </a:t>
            </a:r>
            <a:r>
              <a:rPr lang="en-US" sz="2800" i="1" dirty="0"/>
              <a:t>B</a:t>
            </a:r>
            <a:r>
              <a:rPr lang="en-US" sz="2800" dirty="0"/>
              <a:t> are positive integers with        </a:t>
            </a:r>
            <a:r>
              <a:rPr lang="en-US" sz="2800" i="1" dirty="0"/>
              <a:t>A</a:t>
            </a:r>
            <a:r>
              <a:rPr lang="en-US" sz="2800" dirty="0"/>
              <a:t> </a:t>
            </a:r>
            <a:r>
              <a:rPr lang="en-US" sz="2800" dirty="0">
                <a:latin typeface="Cambria Math"/>
                <a:ea typeface="Cambria Math"/>
              </a:rPr>
              <a:t>⊆</a:t>
            </a:r>
            <a:r>
              <a:rPr lang="en-US" sz="2800" dirty="0"/>
              <a:t> </a:t>
            </a:r>
            <a:r>
              <a:rPr lang="en-US" sz="2800" i="1" dirty="0"/>
              <a:t>B</a:t>
            </a:r>
            <a:r>
              <a:rPr lang="en-US" sz="2800" dirty="0"/>
              <a:t> and </a:t>
            </a:r>
            <a:r>
              <a:rPr lang="en-US" sz="2800" i="1" dirty="0"/>
              <a:t>B</a:t>
            </a:r>
            <a:r>
              <a:rPr lang="en-US" sz="2800" dirty="0"/>
              <a:t> </a:t>
            </a:r>
            <a:r>
              <a:rPr lang="en-US" sz="2800" dirty="0">
                <a:latin typeface="Cambria Math"/>
                <a:ea typeface="Cambria Math"/>
              </a:rPr>
              <a:t>⊆</a:t>
            </a:r>
            <a:r>
              <a:rPr lang="en-US" sz="2800" dirty="0"/>
              <a:t> </a:t>
            </a:r>
            <a:r>
              <a:rPr lang="en-US" sz="2800" i="1" dirty="0"/>
              <a:t>A</a:t>
            </a:r>
            <a:r>
              <a:rPr lang="en-US" sz="2800" dirty="0"/>
              <a:t>, then </a:t>
            </a:r>
            <a:r>
              <a:rPr lang="en-US" sz="2800" i="1" dirty="0"/>
              <a:t>A</a:t>
            </a:r>
            <a:r>
              <a:rPr lang="en-US" sz="2800" dirty="0"/>
              <a:t> = </a:t>
            </a:r>
            <a:r>
              <a:rPr lang="en-US" sz="2800" i="1" dirty="0"/>
              <a:t>B</a:t>
            </a:r>
            <a:r>
              <a:rPr lang="en-US" sz="2800" dirty="0"/>
              <a:t>.</a:t>
            </a:r>
            <a:endParaRPr lang="en-US" sz="2800" i="1" dirty="0"/>
          </a:p>
          <a:p>
            <a:pPr lvl="1"/>
            <a:r>
              <a:rPr lang="en-US" sz="2800" i="1" dirty="0"/>
              <a:t>Transitivity</a:t>
            </a:r>
            <a:r>
              <a:rPr lang="en-US" sz="2800" dirty="0"/>
              <a:t>:</a:t>
            </a:r>
            <a:r>
              <a:rPr lang="en-US" sz="2800" i="1" dirty="0"/>
              <a:t> </a:t>
            </a:r>
            <a:r>
              <a:rPr lang="en-US" sz="2800" dirty="0"/>
              <a:t>If</a:t>
            </a:r>
            <a:r>
              <a:rPr lang="en-US" sz="2800" i="1" dirty="0"/>
              <a:t> A</a:t>
            </a:r>
            <a:r>
              <a:rPr lang="en-US" sz="2800" dirty="0"/>
              <a:t> </a:t>
            </a:r>
            <a:r>
              <a:rPr lang="en-US" sz="2800" dirty="0">
                <a:latin typeface="Cambria Math"/>
                <a:ea typeface="Cambria Math"/>
              </a:rPr>
              <a:t>⊆ </a:t>
            </a:r>
            <a:r>
              <a:rPr lang="en-US" sz="2800" i="1" dirty="0"/>
              <a:t>B</a:t>
            </a:r>
            <a:r>
              <a:rPr lang="en-US" sz="2800" dirty="0"/>
              <a:t> and </a:t>
            </a:r>
            <a:r>
              <a:rPr lang="en-US" sz="2800" i="1" dirty="0"/>
              <a:t>B</a:t>
            </a:r>
            <a:r>
              <a:rPr lang="en-US" sz="2800" dirty="0"/>
              <a:t> </a:t>
            </a:r>
            <a:r>
              <a:rPr lang="en-US" sz="2800" dirty="0">
                <a:latin typeface="Cambria Math"/>
                <a:ea typeface="Cambria Math"/>
              </a:rPr>
              <a:t>⊆</a:t>
            </a:r>
            <a:r>
              <a:rPr lang="en-US" sz="2800" dirty="0"/>
              <a:t> </a:t>
            </a:r>
            <a:r>
              <a:rPr lang="en-US" sz="2800" i="1" dirty="0"/>
              <a:t>C</a:t>
            </a:r>
            <a:r>
              <a:rPr lang="en-US" sz="2800" dirty="0"/>
              <a:t>, then </a:t>
            </a:r>
            <a:r>
              <a:rPr lang="en-US" sz="2800" i="1" dirty="0"/>
              <a:t>A</a:t>
            </a:r>
            <a:r>
              <a:rPr lang="en-US" sz="2800" dirty="0"/>
              <a:t> </a:t>
            </a:r>
            <a:r>
              <a:rPr lang="en-US" sz="2800" dirty="0">
                <a:latin typeface="Cambria Math"/>
                <a:ea typeface="Cambria Math"/>
              </a:rPr>
              <a:t>⊆</a:t>
            </a:r>
            <a:r>
              <a:rPr lang="en-US" sz="2800" dirty="0"/>
              <a:t> </a:t>
            </a:r>
            <a:r>
              <a:rPr lang="en-US" sz="2800" i="1" dirty="0"/>
              <a:t>C</a:t>
            </a:r>
            <a:r>
              <a:rPr lang="en-US" sz="2800" dirty="0"/>
              <a:t>.</a:t>
            </a:r>
            <a:endParaRPr lang="en-US" sz="2800" i="1" dirty="0"/>
          </a:p>
          <a:p>
            <a:endParaRPr lang="en-US" sz="2400" dirty="0"/>
          </a:p>
        </p:txBody>
      </p:sp>
    </p:spTree>
    <p:extLst>
      <p:ext uri="{BB962C8B-B14F-4D97-AF65-F5344CB8AC3E}">
        <p14:creationId xmlns:p14="http://schemas.microsoft.com/office/powerpoint/2010/main" val="41105462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6" name="Ink 25"/>
              <p14:cNvContentPartPr/>
              <p14:nvPr/>
            </p14:nvContentPartPr>
            <p14:xfrm>
              <a:off x="241756" y="1760302"/>
              <a:ext cx="9884520" cy="4915080"/>
            </p14:xfrm>
          </p:contentPart>
        </mc:Choice>
        <mc:Fallback xmlns="">
          <p:pic>
            <p:nvPicPr>
              <p:cNvPr id="26" name="Ink 25"/>
              <p:cNvPicPr/>
              <p:nvPr/>
            </p:nvPicPr>
            <p:blipFill>
              <a:blip r:embed="rId3"/>
              <a:stretch>
                <a:fillRect/>
              </a:stretch>
            </p:blipFill>
            <p:spPr>
              <a:xfrm>
                <a:off x="228796" y="1750582"/>
                <a:ext cx="9914760" cy="493488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53" name="Ink 52"/>
              <p14:cNvContentPartPr/>
              <p14:nvPr/>
            </p14:nvContentPartPr>
            <p14:xfrm>
              <a:off x="1460716" y="4024342"/>
              <a:ext cx="2224440" cy="66600"/>
            </p14:xfrm>
          </p:contentPart>
        </mc:Choice>
        <mc:Fallback xmlns="">
          <p:pic>
            <p:nvPicPr>
              <p:cNvPr id="53" name="Ink 52"/>
              <p:cNvPicPr/>
              <p:nvPr/>
            </p:nvPicPr>
            <p:blipFill>
              <a:blip r:embed="rId5"/>
              <a:stretch>
                <a:fillRect/>
              </a:stretch>
            </p:blipFill>
            <p:spPr>
              <a:xfrm>
                <a:off x="1446676" y="4018942"/>
                <a:ext cx="2256120" cy="86400"/>
              </a:xfrm>
              <a:prstGeom prst="rect">
                <a:avLst/>
              </a:prstGeom>
            </p:spPr>
          </p:pic>
        </mc:Fallback>
      </mc:AlternateContent>
    </p:spTree>
    <p:extLst>
      <p:ext uri="{BB962C8B-B14F-4D97-AF65-F5344CB8AC3E}">
        <p14:creationId xmlns:p14="http://schemas.microsoft.com/office/powerpoint/2010/main" val="17120113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87034" y="228600"/>
            <a:ext cx="8790708" cy="1447800"/>
            <a:chOff x="235527" y="107371"/>
            <a:chExt cx="8790708" cy="350213"/>
          </a:xfrm>
        </p:grpSpPr>
        <p:sp>
          <p:nvSpPr>
            <p:cNvPr id="5" name="Rectangle 4"/>
            <p:cNvSpPr/>
            <p:nvPr/>
          </p:nvSpPr>
          <p:spPr>
            <a:xfrm>
              <a:off x="235527" y="107372"/>
              <a:ext cx="4572000" cy="35021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Equivalence Relations</a:t>
              </a:r>
            </a:p>
            <a:p>
              <a:r>
                <a:rPr lang="en-US" dirty="0"/>
                <a:t>Equivalence Classes</a:t>
              </a:r>
            </a:p>
            <a:p>
              <a:r>
                <a:rPr lang="en-US" dirty="0"/>
                <a:t>Equivalence Classes and Partitions</a:t>
              </a:r>
            </a:p>
          </p:txBody>
        </p:sp>
        <p:sp>
          <p:nvSpPr>
            <p:cNvPr id="6" name="Rectangle 5"/>
            <p:cNvSpPr/>
            <p:nvPr/>
          </p:nvSpPr>
          <p:spPr>
            <a:xfrm>
              <a:off x="4862944" y="107371"/>
              <a:ext cx="4163291" cy="35021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r>
                <a:rPr lang="en-US" dirty="0"/>
                <a:t>Equivalence Relations</a:t>
              </a:r>
            </a:p>
          </p:txBody>
        </p:sp>
      </p:grpSp>
      <p:sp>
        <p:nvSpPr>
          <p:cNvPr id="8" name="Rectangle 7"/>
          <p:cNvSpPr/>
          <p:nvPr/>
        </p:nvSpPr>
        <p:spPr>
          <a:xfrm>
            <a:off x="187034" y="1756064"/>
            <a:ext cx="8804562" cy="987136"/>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Bef>
                <a:spcPct val="0"/>
              </a:spcBef>
            </a:pPr>
            <a:endParaRPr lang="en-US" sz="2400" dirty="0" smtClean="0"/>
          </a:p>
          <a:p>
            <a:pPr>
              <a:buNone/>
            </a:pPr>
            <a:r>
              <a:rPr lang="en-US" sz="2400" b="1" dirty="0"/>
              <a:t>Definition </a:t>
            </a:r>
            <a:r>
              <a:rPr lang="en-US" sz="2400" b="1" dirty="0">
                <a:latin typeface="Cambria Math" pitchFamily="18" charset="0"/>
                <a:ea typeface="Cambria Math" pitchFamily="18" charset="0"/>
              </a:rPr>
              <a:t>1</a:t>
            </a:r>
            <a:r>
              <a:rPr lang="en-US" sz="2400" dirty="0"/>
              <a:t>:  A relation on a set </a:t>
            </a:r>
            <a:r>
              <a:rPr lang="en-US" sz="2400" i="1" dirty="0"/>
              <a:t>A</a:t>
            </a:r>
            <a:r>
              <a:rPr lang="en-US" sz="2400" dirty="0"/>
              <a:t> is called an </a:t>
            </a:r>
            <a:r>
              <a:rPr lang="en-US" sz="2400" i="1" dirty="0">
                <a:solidFill>
                  <a:srgbClr val="FFFF00"/>
                </a:solidFill>
              </a:rPr>
              <a:t>equivalence relation </a:t>
            </a:r>
            <a:r>
              <a:rPr lang="en-US" sz="2400" dirty="0"/>
              <a:t>if it is </a:t>
            </a:r>
            <a:r>
              <a:rPr lang="en-US" sz="2400" dirty="0">
                <a:solidFill>
                  <a:srgbClr val="FFFF00"/>
                </a:solidFill>
              </a:rPr>
              <a:t>reflexive</a:t>
            </a:r>
            <a:r>
              <a:rPr lang="en-US" sz="2400" dirty="0"/>
              <a:t>, </a:t>
            </a:r>
            <a:r>
              <a:rPr lang="en-US" sz="2400" dirty="0">
                <a:solidFill>
                  <a:srgbClr val="FFFF00"/>
                </a:solidFill>
              </a:rPr>
              <a:t>symmetric</a:t>
            </a:r>
            <a:r>
              <a:rPr lang="en-US" sz="2400" dirty="0"/>
              <a:t>, and </a:t>
            </a:r>
            <a:r>
              <a:rPr lang="en-US" sz="2400" dirty="0">
                <a:solidFill>
                  <a:srgbClr val="FFFF00"/>
                </a:solidFill>
              </a:rPr>
              <a:t>transitive</a:t>
            </a:r>
            <a:r>
              <a:rPr lang="en-US" sz="2400" dirty="0"/>
              <a:t>. </a:t>
            </a:r>
          </a:p>
          <a:p>
            <a:pPr>
              <a:spcBef>
                <a:spcPct val="0"/>
              </a:spcBef>
            </a:pPr>
            <a:endParaRPr lang="en-US" altLang="en-US" sz="2400" dirty="0"/>
          </a:p>
        </p:txBody>
      </p:sp>
      <p:sp>
        <p:nvSpPr>
          <p:cNvPr id="7" name="Content Placeholder 2"/>
          <p:cNvSpPr txBox="1">
            <a:spLocks/>
          </p:cNvSpPr>
          <p:nvPr/>
        </p:nvSpPr>
        <p:spPr>
          <a:xfrm>
            <a:off x="180107" y="3048000"/>
            <a:ext cx="8790708" cy="2819400"/>
          </a:xfrm>
          <a:prstGeom prst="rect">
            <a:avLst/>
          </a:prstGeom>
        </p:spPr>
        <p:style>
          <a:lnRef idx="2">
            <a:schemeClr val="dk1">
              <a:shade val="50000"/>
            </a:schemeClr>
          </a:lnRef>
          <a:fillRef idx="1">
            <a:schemeClr val="dk1"/>
          </a:fillRef>
          <a:effectRef idx="0">
            <a:schemeClr val="dk1"/>
          </a:effectRef>
          <a:fontRef idx="minor">
            <a:schemeClr val="lt1"/>
          </a:fontRef>
        </p:style>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lt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lt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lt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lt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lt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lt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lt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lt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lt1"/>
                </a:solidFill>
                <a:latin typeface="+mn-lt"/>
                <a:ea typeface="+mn-ea"/>
                <a:cs typeface="+mn-cs"/>
              </a:defRPr>
            </a:lvl9pPr>
          </a:lstStyle>
          <a:p>
            <a:pPr>
              <a:buNone/>
            </a:pPr>
            <a:r>
              <a:rPr lang="en-US" b="1" dirty="0"/>
              <a:t>Definition </a:t>
            </a:r>
            <a:r>
              <a:rPr lang="en-US" b="1" dirty="0">
                <a:latin typeface="Cambria Math" pitchFamily="18" charset="0"/>
                <a:ea typeface="Cambria Math" pitchFamily="18" charset="0"/>
              </a:rPr>
              <a:t>2</a:t>
            </a:r>
            <a:r>
              <a:rPr lang="en-US" dirty="0"/>
              <a:t>:  Two elements </a:t>
            </a:r>
            <a:r>
              <a:rPr lang="en-US" i="1" dirty="0"/>
              <a:t>a</a:t>
            </a:r>
            <a:r>
              <a:rPr lang="en-US" dirty="0"/>
              <a:t>, and </a:t>
            </a:r>
            <a:r>
              <a:rPr lang="en-US" i="1" dirty="0"/>
              <a:t>b</a:t>
            </a:r>
            <a:r>
              <a:rPr lang="en-US" dirty="0"/>
              <a:t> that are related by an equivalence relation are called  </a:t>
            </a:r>
            <a:r>
              <a:rPr lang="en-US" i="1" dirty="0"/>
              <a:t>equivalent.  </a:t>
            </a:r>
            <a:r>
              <a:rPr lang="en-US" dirty="0"/>
              <a:t>The notation </a:t>
            </a:r>
            <a:r>
              <a:rPr lang="en-US" i="1" dirty="0"/>
              <a:t>a</a:t>
            </a:r>
            <a:r>
              <a:rPr lang="en-US" dirty="0"/>
              <a:t> </a:t>
            </a:r>
            <a:r>
              <a:rPr lang="en-US" dirty="0">
                <a:latin typeface="Cambria Math"/>
                <a:ea typeface="Cambria Math"/>
              </a:rPr>
              <a:t>∼ </a:t>
            </a:r>
            <a:r>
              <a:rPr lang="en-US" i="1" dirty="0"/>
              <a:t>b</a:t>
            </a:r>
            <a:r>
              <a:rPr lang="en-US" dirty="0"/>
              <a:t> is often used to denote that </a:t>
            </a:r>
            <a:r>
              <a:rPr lang="en-US" i="1" dirty="0"/>
              <a:t>a</a:t>
            </a:r>
            <a:r>
              <a:rPr lang="en-US" dirty="0"/>
              <a:t> and </a:t>
            </a:r>
            <a:r>
              <a:rPr lang="en-US" i="1" dirty="0"/>
              <a:t>b</a:t>
            </a:r>
            <a:r>
              <a:rPr lang="en-US" dirty="0"/>
              <a:t> are equivalent elements with respect to a particular equivalence relation.</a:t>
            </a:r>
          </a:p>
        </p:txBody>
      </p:sp>
      <mc:AlternateContent xmlns:mc="http://schemas.openxmlformats.org/markup-compatibility/2006" xmlns:p14="http://schemas.microsoft.com/office/powerpoint/2010/main">
        <mc:Choice Requires="p14">
          <p:contentPart p14:bwMode="auto" r:id="rId2">
            <p14:nvContentPartPr>
              <p14:cNvPr id="11" name="Ink 10"/>
              <p14:cNvContentPartPr/>
              <p14:nvPr/>
            </p14:nvContentPartPr>
            <p14:xfrm>
              <a:off x="796516" y="2587222"/>
              <a:ext cx="4316040" cy="43920"/>
            </p14:xfrm>
          </p:contentPart>
        </mc:Choice>
        <mc:Fallback xmlns="">
          <p:pic>
            <p:nvPicPr>
              <p:cNvPr id="11" name="Ink 10"/>
              <p:cNvPicPr/>
              <p:nvPr/>
            </p:nvPicPr>
            <p:blipFill>
              <a:blip r:embed="rId3"/>
              <a:stretch>
                <a:fillRect/>
              </a:stretch>
            </p:blipFill>
            <p:spPr>
              <a:xfrm>
                <a:off x="786796" y="2578511"/>
                <a:ext cx="4337280" cy="62795"/>
              </a:xfrm>
              <a:prstGeom prst="rect">
                <a:avLst/>
              </a:prstGeom>
            </p:spPr>
          </p:pic>
        </mc:Fallback>
      </mc:AlternateContent>
    </p:spTree>
    <p:extLst>
      <p:ext uri="{BB962C8B-B14F-4D97-AF65-F5344CB8AC3E}">
        <p14:creationId xmlns:p14="http://schemas.microsoft.com/office/powerpoint/2010/main" val="39495979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87034" y="228600"/>
            <a:ext cx="8790708" cy="1371600"/>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Partial Orderings and Partially-ordered Sets</a:t>
              </a:r>
            </a:p>
            <a:p>
              <a:r>
                <a:rPr lang="en-US" dirty="0"/>
                <a:t>Lexicographic Orderings</a:t>
              </a:r>
            </a:p>
            <a:p>
              <a:r>
                <a:rPr lang="en-US" dirty="0" err="1"/>
                <a:t>Hasse</a:t>
              </a:r>
              <a:r>
                <a:rPr lang="en-US" dirty="0"/>
                <a:t> Diagrams </a:t>
              </a: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173180" y="1752600"/>
            <a:ext cx="8804562" cy="15240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endParaRPr lang="en-US" sz="2800" b="1" dirty="0" smtClean="0"/>
          </a:p>
          <a:p>
            <a:pPr>
              <a:buNone/>
            </a:pPr>
            <a:r>
              <a:rPr lang="en-US" sz="2800" b="1" dirty="0"/>
              <a:t>Example </a:t>
            </a:r>
            <a:r>
              <a:rPr lang="en-US" sz="2800" b="1" dirty="0">
                <a:latin typeface="Cambria Math" pitchFamily="18" charset="0"/>
                <a:ea typeface="Cambria Math" pitchFamily="18" charset="0"/>
              </a:rPr>
              <a:t>3</a:t>
            </a:r>
            <a:r>
              <a:rPr lang="en-US" sz="2800" dirty="0"/>
              <a:t>: Show that the inclusion relation (</a:t>
            </a:r>
            <a:r>
              <a:rPr lang="en-US" sz="2800" dirty="0">
                <a:latin typeface="Cambria Math"/>
                <a:ea typeface="Cambria Math"/>
              </a:rPr>
              <a:t>⊆</a:t>
            </a:r>
            <a:r>
              <a:rPr lang="en-US" sz="2800" dirty="0"/>
              <a:t>) is a partial ordering on the power set of a set </a:t>
            </a:r>
            <a:r>
              <a:rPr lang="en-US" sz="2800" i="1" dirty="0"/>
              <a:t>S</a:t>
            </a:r>
            <a:r>
              <a:rPr lang="en-US" sz="2800" dirty="0"/>
              <a:t>.</a:t>
            </a:r>
          </a:p>
          <a:p>
            <a:pPr>
              <a:buNone/>
            </a:pPr>
            <a:endParaRPr lang="en-US" dirty="0"/>
          </a:p>
          <a:p>
            <a:pPr>
              <a:buNone/>
            </a:pPr>
            <a:endParaRPr lang="en-US" sz="2800" dirty="0" smtClean="0"/>
          </a:p>
          <a:p>
            <a:pPr>
              <a:buNone/>
            </a:pPr>
            <a:endParaRPr lang="en-US" sz="2800" dirty="0"/>
          </a:p>
        </p:txBody>
      </p:sp>
      <p:sp>
        <p:nvSpPr>
          <p:cNvPr id="9" name="Rectangle 8"/>
          <p:cNvSpPr/>
          <p:nvPr/>
        </p:nvSpPr>
        <p:spPr>
          <a:xfrm>
            <a:off x="4814451" y="228600"/>
            <a:ext cx="4163291" cy="1371600"/>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r>
              <a:rPr lang="en-US" dirty="0"/>
              <a:t>Partial Orderings</a:t>
            </a:r>
            <a:r>
              <a:rPr lang="en-IN" dirty="0" smtClean="0">
                <a:solidFill>
                  <a:schemeClr val="bg1"/>
                </a:solidFill>
              </a:rPr>
              <a:t>.</a:t>
            </a:r>
            <a:endParaRPr lang="en-IN" dirty="0">
              <a:solidFill>
                <a:schemeClr val="bg1"/>
              </a:solidFill>
            </a:endParaRPr>
          </a:p>
        </p:txBody>
      </p:sp>
      <p:sp>
        <p:nvSpPr>
          <p:cNvPr id="11" name="Rectangle 10"/>
          <p:cNvSpPr/>
          <p:nvPr/>
        </p:nvSpPr>
        <p:spPr>
          <a:xfrm>
            <a:off x="235525" y="3429000"/>
            <a:ext cx="8818417" cy="2743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2800" i="1" dirty="0"/>
              <a:t>Reflexivity</a:t>
            </a:r>
            <a:r>
              <a:rPr lang="en-US" sz="2800" dirty="0"/>
              <a:t>: </a:t>
            </a:r>
            <a:r>
              <a:rPr lang="en-US" sz="2800" i="1" dirty="0"/>
              <a:t>A</a:t>
            </a:r>
            <a:r>
              <a:rPr lang="en-US" sz="2800" dirty="0"/>
              <a:t> </a:t>
            </a:r>
            <a:r>
              <a:rPr lang="en-US" sz="2800" dirty="0">
                <a:latin typeface="Cambria Math"/>
                <a:ea typeface="Cambria Math"/>
              </a:rPr>
              <a:t>⊆ </a:t>
            </a:r>
            <a:r>
              <a:rPr lang="en-US" sz="2800" i="1" dirty="0">
                <a:ea typeface="Cambria Math"/>
              </a:rPr>
              <a:t>A</a:t>
            </a:r>
            <a:r>
              <a:rPr lang="en-US" sz="2800" dirty="0">
                <a:latin typeface="Cambria Math"/>
                <a:ea typeface="Cambria Math"/>
              </a:rPr>
              <a:t>  whenever </a:t>
            </a:r>
            <a:r>
              <a:rPr lang="en-US" sz="2800" i="1" dirty="0">
                <a:latin typeface="Cambria Math"/>
                <a:ea typeface="Cambria Math"/>
              </a:rPr>
              <a:t>A</a:t>
            </a:r>
            <a:r>
              <a:rPr lang="en-US" sz="2800" dirty="0">
                <a:latin typeface="Cambria Math"/>
                <a:ea typeface="Cambria Math"/>
              </a:rPr>
              <a:t>  is a subset of </a:t>
            </a:r>
            <a:r>
              <a:rPr lang="en-US" sz="2800" i="1" dirty="0">
                <a:latin typeface="Cambria Math"/>
                <a:ea typeface="Cambria Math"/>
              </a:rPr>
              <a:t>S</a:t>
            </a:r>
            <a:r>
              <a:rPr lang="en-US" sz="2800" dirty="0">
                <a:latin typeface="Cambria Math"/>
                <a:ea typeface="Cambria Math"/>
              </a:rPr>
              <a:t>. </a:t>
            </a:r>
            <a:endParaRPr lang="en-US" sz="2800" dirty="0"/>
          </a:p>
          <a:p>
            <a:pPr lvl="1"/>
            <a:r>
              <a:rPr lang="en-US" sz="2800" i="1" dirty="0" smtClean="0"/>
              <a:t>Anti symmetry</a:t>
            </a:r>
            <a:r>
              <a:rPr lang="en-US" sz="2800" dirty="0"/>
              <a:t>: If </a:t>
            </a:r>
            <a:r>
              <a:rPr lang="en-US" sz="2800" i="1" dirty="0"/>
              <a:t>A</a:t>
            </a:r>
            <a:r>
              <a:rPr lang="en-US" sz="2800" dirty="0"/>
              <a:t> and </a:t>
            </a:r>
            <a:r>
              <a:rPr lang="en-US" sz="2800" i="1" dirty="0"/>
              <a:t>B</a:t>
            </a:r>
            <a:r>
              <a:rPr lang="en-US" sz="2800" dirty="0"/>
              <a:t> are positive integers with        </a:t>
            </a:r>
            <a:r>
              <a:rPr lang="en-US" sz="2800" i="1" dirty="0"/>
              <a:t>A</a:t>
            </a:r>
            <a:r>
              <a:rPr lang="en-US" sz="2800" dirty="0"/>
              <a:t> </a:t>
            </a:r>
            <a:r>
              <a:rPr lang="en-US" sz="2800" dirty="0">
                <a:latin typeface="Cambria Math"/>
                <a:ea typeface="Cambria Math"/>
              </a:rPr>
              <a:t>⊆</a:t>
            </a:r>
            <a:r>
              <a:rPr lang="en-US" sz="2800" dirty="0"/>
              <a:t> </a:t>
            </a:r>
            <a:r>
              <a:rPr lang="en-US" sz="2800" i="1" dirty="0"/>
              <a:t>B</a:t>
            </a:r>
            <a:r>
              <a:rPr lang="en-US" sz="2800" dirty="0"/>
              <a:t> and </a:t>
            </a:r>
            <a:r>
              <a:rPr lang="en-US" sz="2800" i="1" dirty="0"/>
              <a:t>B</a:t>
            </a:r>
            <a:r>
              <a:rPr lang="en-US" sz="2800" dirty="0"/>
              <a:t> </a:t>
            </a:r>
            <a:r>
              <a:rPr lang="en-US" sz="2800" dirty="0">
                <a:latin typeface="Cambria Math"/>
                <a:ea typeface="Cambria Math"/>
              </a:rPr>
              <a:t>⊆</a:t>
            </a:r>
            <a:r>
              <a:rPr lang="en-US" sz="2800" dirty="0"/>
              <a:t> </a:t>
            </a:r>
            <a:r>
              <a:rPr lang="en-US" sz="2800" i="1" dirty="0"/>
              <a:t>A</a:t>
            </a:r>
            <a:r>
              <a:rPr lang="en-US" sz="2800" dirty="0"/>
              <a:t>, then </a:t>
            </a:r>
            <a:r>
              <a:rPr lang="en-US" sz="2800" i="1" dirty="0"/>
              <a:t>A</a:t>
            </a:r>
            <a:r>
              <a:rPr lang="en-US" sz="2800" dirty="0"/>
              <a:t> = </a:t>
            </a:r>
            <a:r>
              <a:rPr lang="en-US" sz="2800" i="1" dirty="0"/>
              <a:t>B</a:t>
            </a:r>
            <a:r>
              <a:rPr lang="en-US" sz="2800" dirty="0"/>
              <a:t>.</a:t>
            </a:r>
            <a:endParaRPr lang="en-US" sz="2800" i="1" dirty="0"/>
          </a:p>
          <a:p>
            <a:pPr lvl="1"/>
            <a:r>
              <a:rPr lang="en-US" sz="2800" i="1" dirty="0"/>
              <a:t>Transitivity</a:t>
            </a:r>
            <a:r>
              <a:rPr lang="en-US" sz="2800" dirty="0"/>
              <a:t>:</a:t>
            </a:r>
            <a:r>
              <a:rPr lang="en-US" sz="2800" i="1" dirty="0"/>
              <a:t> </a:t>
            </a:r>
            <a:r>
              <a:rPr lang="en-US" sz="2800" dirty="0"/>
              <a:t>If</a:t>
            </a:r>
            <a:r>
              <a:rPr lang="en-US" sz="2800" i="1" dirty="0"/>
              <a:t> A</a:t>
            </a:r>
            <a:r>
              <a:rPr lang="en-US" sz="2800" dirty="0"/>
              <a:t> </a:t>
            </a:r>
            <a:r>
              <a:rPr lang="en-US" sz="2800" dirty="0">
                <a:latin typeface="Cambria Math"/>
                <a:ea typeface="Cambria Math"/>
              </a:rPr>
              <a:t>⊆ </a:t>
            </a:r>
            <a:r>
              <a:rPr lang="en-US" sz="2800" i="1" dirty="0"/>
              <a:t>B</a:t>
            </a:r>
            <a:r>
              <a:rPr lang="en-US" sz="2800" dirty="0"/>
              <a:t> and </a:t>
            </a:r>
            <a:r>
              <a:rPr lang="en-US" sz="2800" i="1" dirty="0"/>
              <a:t>B</a:t>
            </a:r>
            <a:r>
              <a:rPr lang="en-US" sz="2800" dirty="0"/>
              <a:t> </a:t>
            </a:r>
            <a:r>
              <a:rPr lang="en-US" sz="2800" dirty="0">
                <a:latin typeface="Cambria Math"/>
                <a:ea typeface="Cambria Math"/>
              </a:rPr>
              <a:t>⊆</a:t>
            </a:r>
            <a:r>
              <a:rPr lang="en-US" sz="2800" dirty="0"/>
              <a:t> </a:t>
            </a:r>
            <a:r>
              <a:rPr lang="en-US" sz="2800" i="1" dirty="0"/>
              <a:t>C</a:t>
            </a:r>
            <a:r>
              <a:rPr lang="en-US" sz="2800" dirty="0"/>
              <a:t>, then </a:t>
            </a:r>
            <a:r>
              <a:rPr lang="en-US" sz="2800" i="1" dirty="0"/>
              <a:t>A</a:t>
            </a:r>
            <a:r>
              <a:rPr lang="en-US" sz="2800" dirty="0"/>
              <a:t> </a:t>
            </a:r>
            <a:r>
              <a:rPr lang="en-US" sz="2800" dirty="0">
                <a:latin typeface="Cambria Math"/>
                <a:ea typeface="Cambria Math"/>
              </a:rPr>
              <a:t>⊆</a:t>
            </a:r>
            <a:r>
              <a:rPr lang="en-US" sz="2800" dirty="0"/>
              <a:t> </a:t>
            </a:r>
            <a:r>
              <a:rPr lang="en-US" sz="2800" i="1" dirty="0"/>
              <a:t>C</a:t>
            </a:r>
            <a:r>
              <a:rPr lang="en-US" sz="2800" dirty="0"/>
              <a:t>.</a:t>
            </a:r>
            <a:endParaRPr lang="en-US" sz="2800" i="1" dirty="0"/>
          </a:p>
          <a:p>
            <a:endParaRPr lang="en-US" sz="2400" dirty="0"/>
          </a:p>
        </p:txBody>
      </p:sp>
    </p:spTree>
    <p:extLst>
      <p:ext uri="{BB962C8B-B14F-4D97-AF65-F5344CB8AC3E}">
        <p14:creationId xmlns:p14="http://schemas.microsoft.com/office/powerpoint/2010/main" val="15823459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45469" y="193964"/>
            <a:ext cx="8790708" cy="949036"/>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Comparability</a:t>
              </a: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131615" y="1295400"/>
            <a:ext cx="8804562" cy="22098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endParaRPr lang="en-US" sz="2800" b="1" dirty="0" smtClean="0"/>
          </a:p>
          <a:p>
            <a:pPr>
              <a:buNone/>
            </a:pPr>
            <a:r>
              <a:rPr lang="en-US" sz="2800" b="1" dirty="0"/>
              <a:t>Definition </a:t>
            </a:r>
            <a:r>
              <a:rPr lang="en-US" sz="2800" b="1" dirty="0">
                <a:latin typeface="Cambria Math" pitchFamily="18" charset="0"/>
                <a:ea typeface="Cambria Math" pitchFamily="18" charset="0"/>
              </a:rPr>
              <a:t>2</a:t>
            </a:r>
            <a:r>
              <a:rPr lang="en-US" sz="2800" dirty="0"/>
              <a:t>: The elements </a:t>
            </a:r>
            <a:r>
              <a:rPr lang="en-US" sz="2800" i="1" dirty="0"/>
              <a:t>a</a:t>
            </a:r>
            <a:r>
              <a:rPr lang="en-US" sz="2800" dirty="0"/>
              <a:t> and </a:t>
            </a:r>
            <a:r>
              <a:rPr lang="en-US" sz="2800" i="1" dirty="0"/>
              <a:t>b</a:t>
            </a:r>
            <a:r>
              <a:rPr lang="en-US" sz="2800" dirty="0"/>
              <a:t> of a </a:t>
            </a:r>
            <a:r>
              <a:rPr lang="en-US" sz="2800" dirty="0" err="1"/>
              <a:t>poset</a:t>
            </a:r>
            <a:r>
              <a:rPr lang="en-US" sz="2800" dirty="0"/>
              <a:t> (</a:t>
            </a:r>
            <a:r>
              <a:rPr lang="en-US" sz="2800" i="1" dirty="0"/>
              <a:t>S</a:t>
            </a:r>
            <a:r>
              <a:rPr lang="en-US" sz="2800" dirty="0"/>
              <a:t>,</a:t>
            </a:r>
            <a:r>
              <a:rPr lang="en-US" sz="2800" dirty="0">
                <a:latin typeface="Cambria Math"/>
                <a:ea typeface="Cambria Math"/>
              </a:rPr>
              <a:t>≼</a:t>
            </a:r>
            <a:r>
              <a:rPr lang="en-US" sz="2800" dirty="0"/>
              <a:t> ) are </a:t>
            </a:r>
            <a:r>
              <a:rPr lang="en-US" sz="2800" i="1" dirty="0"/>
              <a:t>comparable</a:t>
            </a:r>
            <a:r>
              <a:rPr lang="en-US" sz="2800" dirty="0"/>
              <a:t> if either </a:t>
            </a:r>
            <a:r>
              <a:rPr lang="en-US" sz="2800" i="1" dirty="0"/>
              <a:t>a</a:t>
            </a:r>
            <a:r>
              <a:rPr lang="en-US" sz="2800" dirty="0"/>
              <a:t> </a:t>
            </a:r>
            <a:r>
              <a:rPr lang="en-US" sz="2800" dirty="0">
                <a:latin typeface="Cambria Math"/>
                <a:ea typeface="Cambria Math"/>
              </a:rPr>
              <a:t>≼</a:t>
            </a:r>
            <a:r>
              <a:rPr lang="en-US" sz="2800" dirty="0"/>
              <a:t> </a:t>
            </a:r>
            <a:r>
              <a:rPr lang="en-US" sz="2800" i="1" dirty="0"/>
              <a:t>b</a:t>
            </a:r>
            <a:r>
              <a:rPr lang="en-US" sz="2800" dirty="0"/>
              <a:t> or </a:t>
            </a:r>
            <a:r>
              <a:rPr lang="en-US" sz="2800" i="1" dirty="0"/>
              <a:t>b</a:t>
            </a:r>
            <a:r>
              <a:rPr lang="en-US" sz="2800" dirty="0"/>
              <a:t> </a:t>
            </a:r>
            <a:r>
              <a:rPr lang="en-US" sz="2800" dirty="0">
                <a:latin typeface="Cambria Math"/>
                <a:ea typeface="Cambria Math"/>
              </a:rPr>
              <a:t>≼</a:t>
            </a:r>
            <a:r>
              <a:rPr lang="en-US" sz="2800" dirty="0"/>
              <a:t> </a:t>
            </a:r>
            <a:r>
              <a:rPr lang="en-US" sz="2800" i="1" dirty="0"/>
              <a:t>a</a:t>
            </a:r>
            <a:r>
              <a:rPr lang="en-US" sz="2800" dirty="0"/>
              <a:t>. When </a:t>
            </a:r>
            <a:r>
              <a:rPr lang="en-US" sz="2800" i="1" dirty="0"/>
              <a:t>a</a:t>
            </a:r>
            <a:r>
              <a:rPr lang="en-US" sz="2800" dirty="0"/>
              <a:t> and </a:t>
            </a:r>
            <a:r>
              <a:rPr lang="en-US" sz="2800" i="1" dirty="0"/>
              <a:t>b</a:t>
            </a:r>
            <a:r>
              <a:rPr lang="en-US" sz="2800" dirty="0"/>
              <a:t> are elements of </a:t>
            </a:r>
            <a:r>
              <a:rPr lang="en-US" sz="2800" i="1" dirty="0"/>
              <a:t>S </a:t>
            </a:r>
            <a:r>
              <a:rPr lang="en-US" sz="2800" dirty="0"/>
              <a:t>so that  neither          </a:t>
            </a:r>
            <a:r>
              <a:rPr lang="en-US" sz="2800" i="1" dirty="0"/>
              <a:t>a</a:t>
            </a:r>
            <a:r>
              <a:rPr lang="en-US" sz="2800" dirty="0"/>
              <a:t> </a:t>
            </a:r>
            <a:r>
              <a:rPr lang="en-US" sz="2800" dirty="0">
                <a:latin typeface="Cambria Math"/>
                <a:ea typeface="Cambria Math"/>
              </a:rPr>
              <a:t>≼</a:t>
            </a:r>
            <a:r>
              <a:rPr lang="en-US" sz="2800" dirty="0"/>
              <a:t> </a:t>
            </a:r>
            <a:r>
              <a:rPr lang="en-US" sz="2800" i="1" dirty="0"/>
              <a:t>b</a:t>
            </a:r>
            <a:r>
              <a:rPr lang="en-US" sz="2800" dirty="0"/>
              <a:t> nor </a:t>
            </a:r>
            <a:r>
              <a:rPr lang="en-US" sz="2800" i="1" dirty="0"/>
              <a:t>b</a:t>
            </a:r>
            <a:r>
              <a:rPr lang="en-US" sz="2800" dirty="0"/>
              <a:t> </a:t>
            </a:r>
            <a:r>
              <a:rPr lang="en-US" sz="2800" dirty="0">
                <a:latin typeface="Cambria Math"/>
                <a:ea typeface="Cambria Math"/>
              </a:rPr>
              <a:t>≼</a:t>
            </a:r>
            <a:r>
              <a:rPr lang="en-US" sz="2800" dirty="0"/>
              <a:t> </a:t>
            </a:r>
            <a:r>
              <a:rPr lang="en-US" sz="2800" i="1" dirty="0"/>
              <a:t>a</a:t>
            </a:r>
            <a:r>
              <a:rPr lang="en-US" sz="2800" dirty="0"/>
              <a:t>, then </a:t>
            </a:r>
            <a:r>
              <a:rPr lang="en-US" sz="2800" i="1" dirty="0"/>
              <a:t>a</a:t>
            </a:r>
            <a:r>
              <a:rPr lang="en-US" sz="2800" dirty="0"/>
              <a:t> and </a:t>
            </a:r>
            <a:r>
              <a:rPr lang="en-US" sz="2800" i="1" dirty="0"/>
              <a:t>b</a:t>
            </a:r>
            <a:r>
              <a:rPr lang="en-US" sz="2800" dirty="0"/>
              <a:t> are called i</a:t>
            </a:r>
            <a:r>
              <a:rPr lang="en-US" sz="2800" i="1" dirty="0"/>
              <a:t>ncomparable</a:t>
            </a:r>
            <a:r>
              <a:rPr lang="en-US" sz="2800" dirty="0"/>
              <a:t>.</a:t>
            </a:r>
          </a:p>
          <a:p>
            <a:pPr>
              <a:buNone/>
            </a:pPr>
            <a:endParaRPr lang="en-US" dirty="0"/>
          </a:p>
          <a:p>
            <a:pPr>
              <a:buNone/>
            </a:pPr>
            <a:endParaRPr lang="en-US" sz="2800" dirty="0" smtClean="0"/>
          </a:p>
          <a:p>
            <a:pPr>
              <a:buNone/>
            </a:pPr>
            <a:endParaRPr lang="en-US" sz="2800" dirty="0"/>
          </a:p>
        </p:txBody>
      </p:sp>
      <p:sp>
        <p:nvSpPr>
          <p:cNvPr id="11" name="Rectangle 10"/>
          <p:cNvSpPr/>
          <p:nvPr/>
        </p:nvSpPr>
        <p:spPr>
          <a:xfrm>
            <a:off x="117756" y="3810000"/>
            <a:ext cx="8908473" cy="2057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400" dirty="0"/>
          </a:p>
        </p:txBody>
      </p:sp>
      <p:sp>
        <p:nvSpPr>
          <p:cNvPr id="10" name="TextBox 9"/>
          <p:cNvSpPr txBox="1"/>
          <p:nvPr/>
        </p:nvSpPr>
        <p:spPr>
          <a:xfrm>
            <a:off x="2209800" y="4343400"/>
            <a:ext cx="5943600" cy="1077218"/>
          </a:xfrm>
          <a:prstGeom prst="rect">
            <a:avLst/>
          </a:prstGeom>
          <a:noFill/>
          <a:ln>
            <a:solidFill>
              <a:schemeClr val="accent1"/>
            </a:solidFill>
          </a:ln>
        </p:spPr>
        <p:txBody>
          <a:bodyPr wrap="square" rtlCol="0">
            <a:spAutoFit/>
          </a:bodyPr>
          <a:lstStyle/>
          <a:p>
            <a:r>
              <a:rPr lang="en-US" sz="3200" dirty="0" smtClean="0">
                <a:solidFill>
                  <a:schemeClr val="bg1"/>
                </a:solidFill>
              </a:rPr>
              <a:t>The symbol</a:t>
            </a:r>
            <a:r>
              <a:rPr lang="en-US" sz="3200" dirty="0" smtClean="0">
                <a:solidFill>
                  <a:schemeClr val="bg1"/>
                </a:solidFill>
                <a:latin typeface="Cambria Math"/>
                <a:ea typeface="Cambria Math"/>
              </a:rPr>
              <a:t> </a:t>
            </a:r>
            <a:r>
              <a:rPr lang="en-US" sz="3200" dirty="0" smtClean="0">
                <a:solidFill>
                  <a:schemeClr val="bg1"/>
                </a:solidFill>
                <a:ea typeface="Cambria Math"/>
              </a:rPr>
              <a:t>≼ is used to</a:t>
            </a:r>
            <a:r>
              <a:rPr lang="en-US" sz="3200" dirty="0" smtClean="0">
                <a:solidFill>
                  <a:schemeClr val="bg1"/>
                </a:solidFill>
              </a:rPr>
              <a:t>  denote the relation in any </a:t>
            </a:r>
            <a:r>
              <a:rPr lang="en-US" sz="3200" dirty="0" err="1" smtClean="0">
                <a:solidFill>
                  <a:schemeClr val="bg1"/>
                </a:solidFill>
              </a:rPr>
              <a:t>poset</a:t>
            </a:r>
            <a:r>
              <a:rPr lang="en-US" sz="3200" dirty="0" smtClean="0">
                <a:solidFill>
                  <a:schemeClr val="bg1"/>
                </a:solidFill>
              </a:rPr>
              <a:t>. </a:t>
            </a:r>
            <a:endParaRPr lang="en-US" sz="3200" dirty="0">
              <a:solidFill>
                <a:schemeClr val="bg1"/>
              </a:solidFill>
            </a:endParaRP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300076" y="2072062"/>
              <a:ext cx="1516680" cy="56160"/>
            </p14:xfrm>
          </p:contentPart>
        </mc:Choice>
        <mc:Fallback xmlns="">
          <p:pic>
            <p:nvPicPr>
              <p:cNvPr id="3" name="Ink 2"/>
              <p:cNvPicPr/>
              <p:nvPr/>
            </p:nvPicPr>
            <p:blipFill>
              <a:blip r:embed="rId3"/>
              <a:stretch>
                <a:fillRect/>
              </a:stretch>
            </p:blipFill>
            <p:spPr>
              <a:xfrm>
                <a:off x="289636" y="2056582"/>
                <a:ext cx="1543320" cy="8208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9" name="Ink 8"/>
              <p14:cNvContentPartPr/>
              <p14:nvPr/>
            </p14:nvContentPartPr>
            <p14:xfrm>
              <a:off x="2615596" y="2920582"/>
              <a:ext cx="1953360" cy="19800"/>
            </p14:xfrm>
          </p:contentPart>
        </mc:Choice>
        <mc:Fallback xmlns="">
          <p:pic>
            <p:nvPicPr>
              <p:cNvPr id="9" name="Ink 8"/>
              <p:cNvPicPr/>
              <p:nvPr/>
            </p:nvPicPr>
            <p:blipFill>
              <a:blip r:embed="rId5"/>
              <a:stretch>
                <a:fillRect/>
              </a:stretch>
            </p:blipFill>
            <p:spPr>
              <a:xfrm>
                <a:off x="2602636" y="2908702"/>
                <a:ext cx="1982160" cy="424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7" name="Ink 16"/>
              <p14:cNvContentPartPr/>
              <p14:nvPr/>
            </p14:nvContentPartPr>
            <p14:xfrm>
              <a:off x="-3007964" y="2006542"/>
              <a:ext cx="4067640" cy="2869560"/>
            </p14:xfrm>
          </p:contentPart>
        </mc:Choice>
        <mc:Fallback xmlns="">
          <p:pic>
            <p:nvPicPr>
              <p:cNvPr id="17" name="Ink 16"/>
              <p:cNvPicPr/>
              <p:nvPr/>
            </p:nvPicPr>
            <p:blipFill>
              <a:blip r:embed="rId7"/>
              <a:stretch>
                <a:fillRect/>
              </a:stretch>
            </p:blipFill>
            <p:spPr>
              <a:xfrm>
                <a:off x="-3022364" y="1993942"/>
                <a:ext cx="4085280" cy="28983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8" name="Ink 27"/>
              <p14:cNvContentPartPr/>
              <p14:nvPr/>
            </p14:nvContentPartPr>
            <p14:xfrm>
              <a:off x="-2083484" y="2972782"/>
              <a:ext cx="847080" cy="77040"/>
            </p14:xfrm>
          </p:contentPart>
        </mc:Choice>
        <mc:Fallback xmlns="">
          <p:pic>
            <p:nvPicPr>
              <p:cNvPr id="28" name="Ink 27"/>
              <p:cNvPicPr/>
              <p:nvPr/>
            </p:nvPicPr>
            <p:blipFill>
              <a:blip r:embed="rId9"/>
              <a:stretch>
                <a:fillRect/>
              </a:stretch>
            </p:blipFill>
            <p:spPr>
              <a:xfrm>
                <a:off x="-2093924" y="2962342"/>
                <a:ext cx="871200" cy="1004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29" name="Ink 28"/>
              <p14:cNvContentPartPr/>
              <p14:nvPr/>
            </p14:nvContentPartPr>
            <p14:xfrm>
              <a:off x="-1818524" y="3034702"/>
              <a:ext cx="860760" cy="97920"/>
            </p14:xfrm>
          </p:contentPart>
        </mc:Choice>
        <mc:Fallback xmlns="">
          <p:pic>
            <p:nvPicPr>
              <p:cNvPr id="29" name="Ink 28"/>
              <p:cNvPicPr/>
              <p:nvPr/>
            </p:nvPicPr>
            <p:blipFill>
              <a:blip r:embed="rId11"/>
              <a:stretch>
                <a:fillRect/>
              </a:stretch>
            </p:blipFill>
            <p:spPr>
              <a:xfrm>
                <a:off x="-1832564" y="3023902"/>
                <a:ext cx="891360" cy="1231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58" name="Ink 57"/>
              <p14:cNvContentPartPr/>
              <p14:nvPr/>
            </p14:nvContentPartPr>
            <p14:xfrm>
              <a:off x="2409676" y="3968902"/>
              <a:ext cx="28440" cy="7560"/>
            </p14:xfrm>
          </p:contentPart>
        </mc:Choice>
        <mc:Fallback xmlns="">
          <p:pic>
            <p:nvPicPr>
              <p:cNvPr id="58" name="Ink 57"/>
              <p:cNvPicPr/>
              <p:nvPr/>
            </p:nvPicPr>
            <p:blipFill>
              <a:blip r:embed="rId13"/>
              <a:stretch>
                <a:fillRect/>
              </a:stretch>
            </p:blipFill>
            <p:spPr>
              <a:xfrm>
                <a:off x="2406076" y="3953782"/>
                <a:ext cx="47160" cy="3204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64" name="Ink 63"/>
              <p14:cNvContentPartPr/>
              <p14:nvPr/>
            </p14:nvContentPartPr>
            <p14:xfrm>
              <a:off x="-1109684" y="4291462"/>
              <a:ext cx="618480" cy="513720"/>
            </p14:xfrm>
          </p:contentPart>
        </mc:Choice>
        <mc:Fallback xmlns="">
          <p:pic>
            <p:nvPicPr>
              <p:cNvPr id="64" name="Ink 63"/>
              <p:cNvPicPr/>
              <p:nvPr/>
            </p:nvPicPr>
            <p:blipFill>
              <a:blip r:embed="rId15"/>
              <a:stretch>
                <a:fillRect/>
              </a:stretch>
            </p:blipFill>
            <p:spPr>
              <a:xfrm>
                <a:off x="-1119404" y="4278142"/>
                <a:ext cx="644760" cy="544320"/>
              </a:xfrm>
              <a:prstGeom prst="rect">
                <a:avLst/>
              </a:prstGeom>
            </p:spPr>
          </p:pic>
        </mc:Fallback>
      </mc:AlternateContent>
    </p:spTree>
    <p:extLst>
      <p:ext uri="{BB962C8B-B14F-4D97-AF65-F5344CB8AC3E}">
        <p14:creationId xmlns:p14="http://schemas.microsoft.com/office/powerpoint/2010/main" val="29374452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8" name="Ink 7"/>
              <p14:cNvContentPartPr/>
              <p14:nvPr/>
            </p14:nvContentPartPr>
            <p14:xfrm>
              <a:off x="599956" y="1599382"/>
              <a:ext cx="8254080" cy="4717080"/>
            </p14:xfrm>
          </p:contentPart>
        </mc:Choice>
        <mc:Fallback xmlns="">
          <p:pic>
            <p:nvPicPr>
              <p:cNvPr id="8" name="Ink 7"/>
              <p:cNvPicPr/>
              <p:nvPr/>
            </p:nvPicPr>
            <p:blipFill>
              <a:blip r:embed="rId3"/>
              <a:stretch>
                <a:fillRect/>
              </a:stretch>
            </p:blipFill>
            <p:spPr>
              <a:xfrm>
                <a:off x="587716" y="1587502"/>
                <a:ext cx="8280000" cy="473904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5" name="Ink 34"/>
              <p14:cNvContentPartPr/>
              <p14:nvPr/>
            </p14:nvContentPartPr>
            <p14:xfrm>
              <a:off x="7975636" y="2205262"/>
              <a:ext cx="339840" cy="188280"/>
            </p14:xfrm>
          </p:contentPart>
        </mc:Choice>
        <mc:Fallback xmlns="">
          <p:pic>
            <p:nvPicPr>
              <p:cNvPr id="35" name="Ink 34"/>
              <p:cNvPicPr/>
              <p:nvPr/>
            </p:nvPicPr>
            <p:blipFill>
              <a:blip r:embed="rId5"/>
              <a:stretch>
                <a:fillRect/>
              </a:stretch>
            </p:blipFill>
            <p:spPr>
              <a:xfrm>
                <a:off x="7972396" y="2189422"/>
                <a:ext cx="358560" cy="2217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64" name="Ink 63"/>
              <p14:cNvContentPartPr/>
              <p14:nvPr/>
            </p14:nvContentPartPr>
            <p14:xfrm>
              <a:off x="3149476" y="3480742"/>
              <a:ext cx="989640" cy="183960"/>
            </p14:xfrm>
          </p:contentPart>
        </mc:Choice>
        <mc:Fallback xmlns="">
          <p:pic>
            <p:nvPicPr>
              <p:cNvPr id="64" name="Ink 63"/>
              <p:cNvPicPr/>
              <p:nvPr/>
            </p:nvPicPr>
            <p:blipFill>
              <a:blip r:embed="rId7"/>
              <a:stretch>
                <a:fillRect/>
              </a:stretch>
            </p:blipFill>
            <p:spPr>
              <a:xfrm>
                <a:off x="3133276" y="3462382"/>
                <a:ext cx="1024200" cy="2188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85" name="Ink 84"/>
              <p14:cNvContentPartPr/>
              <p14:nvPr/>
            </p14:nvContentPartPr>
            <p14:xfrm>
              <a:off x="7406116" y="5182462"/>
              <a:ext cx="834480" cy="144720"/>
            </p14:xfrm>
          </p:contentPart>
        </mc:Choice>
        <mc:Fallback xmlns="">
          <p:pic>
            <p:nvPicPr>
              <p:cNvPr id="85" name="Ink 84"/>
              <p:cNvPicPr/>
              <p:nvPr/>
            </p:nvPicPr>
            <p:blipFill>
              <a:blip r:embed="rId9"/>
              <a:stretch>
                <a:fillRect/>
              </a:stretch>
            </p:blipFill>
            <p:spPr>
              <a:xfrm>
                <a:off x="7389196" y="5166982"/>
                <a:ext cx="870120" cy="17748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7" name="Ink 96"/>
              <p14:cNvContentPartPr/>
              <p14:nvPr/>
            </p14:nvContentPartPr>
            <p14:xfrm>
              <a:off x="1717756" y="6272902"/>
              <a:ext cx="912960" cy="16560"/>
            </p14:xfrm>
          </p:contentPart>
        </mc:Choice>
        <mc:Fallback xmlns="">
          <p:pic>
            <p:nvPicPr>
              <p:cNvPr id="97" name="Ink 96"/>
              <p:cNvPicPr/>
              <p:nvPr/>
            </p:nvPicPr>
            <p:blipFill>
              <a:blip r:embed="rId11"/>
              <a:stretch>
                <a:fillRect/>
              </a:stretch>
            </p:blipFill>
            <p:spPr>
              <a:xfrm>
                <a:off x="1702996" y="6257062"/>
                <a:ext cx="944280" cy="4788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98" name="Ink 97"/>
              <p14:cNvContentPartPr/>
              <p14:nvPr/>
            </p14:nvContentPartPr>
            <p14:xfrm>
              <a:off x="1725676" y="6354982"/>
              <a:ext cx="800280" cy="27720"/>
            </p14:xfrm>
          </p:contentPart>
        </mc:Choice>
        <mc:Fallback xmlns="">
          <p:pic>
            <p:nvPicPr>
              <p:cNvPr id="98" name="Ink 97"/>
              <p:cNvPicPr/>
              <p:nvPr/>
            </p:nvPicPr>
            <p:blipFill>
              <a:blip r:embed="rId13"/>
              <a:stretch>
                <a:fillRect/>
              </a:stretch>
            </p:blipFill>
            <p:spPr>
              <a:xfrm>
                <a:off x="1709476" y="6346342"/>
                <a:ext cx="833040" cy="53280"/>
              </a:xfrm>
              <a:prstGeom prst="rect">
                <a:avLst/>
              </a:prstGeom>
            </p:spPr>
          </p:pic>
        </mc:Fallback>
      </mc:AlternateContent>
    </p:spTree>
    <p:extLst>
      <p:ext uri="{BB962C8B-B14F-4D97-AF65-F5344CB8AC3E}">
        <p14:creationId xmlns:p14="http://schemas.microsoft.com/office/powerpoint/2010/main" val="15375180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45469" y="193964"/>
            <a:ext cx="8790708" cy="949036"/>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Comparability</a:t>
              </a: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131615" y="1295400"/>
            <a:ext cx="8804562" cy="22098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endParaRPr lang="en-US" sz="2800" b="1" dirty="0" smtClean="0"/>
          </a:p>
          <a:p>
            <a:pPr>
              <a:buNone/>
            </a:pPr>
            <a:r>
              <a:rPr lang="en-US" sz="2800" b="1" dirty="0"/>
              <a:t>Definition </a:t>
            </a:r>
            <a:r>
              <a:rPr lang="en-US" sz="2800" b="1" dirty="0">
                <a:latin typeface="Cambria Math" pitchFamily="18" charset="0"/>
                <a:ea typeface="Cambria Math" pitchFamily="18" charset="0"/>
              </a:rPr>
              <a:t>3</a:t>
            </a:r>
            <a:r>
              <a:rPr lang="en-US" sz="2800" dirty="0"/>
              <a:t>: If  (</a:t>
            </a:r>
            <a:r>
              <a:rPr lang="en-US" sz="2800" i="1" dirty="0"/>
              <a:t>S</a:t>
            </a:r>
            <a:r>
              <a:rPr lang="en-US" sz="2800" dirty="0"/>
              <a:t>,</a:t>
            </a:r>
            <a:r>
              <a:rPr lang="en-US" sz="2800" dirty="0">
                <a:latin typeface="Cambria Math"/>
                <a:ea typeface="Cambria Math"/>
              </a:rPr>
              <a:t>≼</a:t>
            </a:r>
            <a:r>
              <a:rPr lang="en-US" sz="2800" dirty="0"/>
              <a:t> ) is a </a:t>
            </a:r>
            <a:r>
              <a:rPr lang="en-US" sz="2800" dirty="0" err="1"/>
              <a:t>poset</a:t>
            </a:r>
            <a:r>
              <a:rPr lang="en-US" sz="2800" dirty="0"/>
              <a:t> and every two elements of </a:t>
            </a:r>
            <a:r>
              <a:rPr lang="en-US" sz="2800" i="1" dirty="0"/>
              <a:t>S</a:t>
            </a:r>
            <a:r>
              <a:rPr lang="en-US" sz="2800" dirty="0"/>
              <a:t> are comparable, </a:t>
            </a:r>
            <a:r>
              <a:rPr lang="en-US" sz="2800" i="1" dirty="0"/>
              <a:t>S</a:t>
            </a:r>
            <a:r>
              <a:rPr lang="en-US" sz="2800" dirty="0"/>
              <a:t> is called a </a:t>
            </a:r>
            <a:r>
              <a:rPr lang="en-US" sz="2800" i="1" dirty="0">
                <a:solidFill>
                  <a:srgbClr val="FFFF00"/>
                </a:solidFill>
              </a:rPr>
              <a:t>totally ordered </a:t>
            </a:r>
            <a:r>
              <a:rPr lang="en-US" sz="2800" dirty="0"/>
              <a:t>or </a:t>
            </a:r>
            <a:r>
              <a:rPr lang="en-US" sz="2800" i="1" dirty="0"/>
              <a:t>linearly ordered set</a:t>
            </a:r>
            <a:r>
              <a:rPr lang="en-US" sz="2800" dirty="0"/>
              <a:t>, and </a:t>
            </a:r>
            <a:r>
              <a:rPr lang="en-US" sz="2800" dirty="0">
                <a:latin typeface="Cambria Math"/>
                <a:ea typeface="Cambria Math"/>
              </a:rPr>
              <a:t>≼ </a:t>
            </a:r>
            <a:r>
              <a:rPr lang="en-US" sz="2800" dirty="0"/>
              <a:t>is called a </a:t>
            </a:r>
            <a:r>
              <a:rPr lang="en-US" sz="2800" i="1" dirty="0"/>
              <a:t>total order </a:t>
            </a:r>
            <a:r>
              <a:rPr lang="en-US" sz="2800" dirty="0"/>
              <a:t>or a </a:t>
            </a:r>
            <a:r>
              <a:rPr lang="en-US" sz="2800" i="1" dirty="0"/>
              <a:t>linear order.  </a:t>
            </a:r>
            <a:r>
              <a:rPr lang="en-US" sz="2800" dirty="0"/>
              <a:t>A totally ordered set is also called a </a:t>
            </a:r>
            <a:r>
              <a:rPr lang="en-US" sz="2800" i="1" dirty="0"/>
              <a:t>chain. </a:t>
            </a:r>
          </a:p>
          <a:p>
            <a:pPr>
              <a:buNone/>
            </a:pPr>
            <a:endParaRPr lang="en-US" dirty="0"/>
          </a:p>
          <a:p>
            <a:pPr>
              <a:buNone/>
            </a:pPr>
            <a:endParaRPr lang="en-US" sz="2800" dirty="0" smtClean="0"/>
          </a:p>
          <a:p>
            <a:pPr>
              <a:buNone/>
            </a:pPr>
            <a:endParaRPr lang="en-US" sz="2800" dirty="0"/>
          </a:p>
        </p:txBody>
      </p:sp>
      <p:sp>
        <p:nvSpPr>
          <p:cNvPr id="11" name="Rectangle 10"/>
          <p:cNvSpPr/>
          <p:nvPr/>
        </p:nvSpPr>
        <p:spPr>
          <a:xfrm>
            <a:off x="117756" y="3810000"/>
            <a:ext cx="8908473" cy="228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r>
              <a:rPr lang="en-US" sz="2800" b="1" dirty="0"/>
              <a:t>Definition </a:t>
            </a:r>
            <a:r>
              <a:rPr lang="en-US" sz="2800" b="1" dirty="0">
                <a:latin typeface="Cambria Math" pitchFamily="18" charset="0"/>
                <a:ea typeface="Cambria Math" pitchFamily="18" charset="0"/>
              </a:rPr>
              <a:t>4</a:t>
            </a:r>
            <a:r>
              <a:rPr lang="en-US" sz="2800" dirty="0"/>
              <a:t>: (</a:t>
            </a:r>
            <a:r>
              <a:rPr lang="en-US" sz="2800" i="1" dirty="0"/>
              <a:t>S</a:t>
            </a:r>
            <a:r>
              <a:rPr lang="en-US" sz="2800" dirty="0"/>
              <a:t>,</a:t>
            </a:r>
            <a:r>
              <a:rPr lang="en-US" sz="2800" dirty="0">
                <a:latin typeface="Cambria Math"/>
                <a:ea typeface="Cambria Math"/>
              </a:rPr>
              <a:t>≼</a:t>
            </a:r>
            <a:r>
              <a:rPr lang="en-US" sz="2800" dirty="0"/>
              <a:t> ) is a </a:t>
            </a:r>
            <a:r>
              <a:rPr lang="en-US" sz="2800" dirty="0">
                <a:solidFill>
                  <a:srgbClr val="FFFF00"/>
                </a:solidFill>
              </a:rPr>
              <a:t>well-ordered</a:t>
            </a:r>
            <a:r>
              <a:rPr lang="en-US" sz="2800" dirty="0"/>
              <a:t> set if it is a </a:t>
            </a:r>
            <a:r>
              <a:rPr lang="en-US" sz="2800" dirty="0" err="1"/>
              <a:t>poset</a:t>
            </a:r>
            <a:r>
              <a:rPr lang="en-US" sz="2800" dirty="0"/>
              <a:t> such that </a:t>
            </a:r>
            <a:r>
              <a:rPr lang="en-US" sz="2800" dirty="0">
                <a:latin typeface="Cambria Math"/>
                <a:ea typeface="Cambria Math"/>
              </a:rPr>
              <a:t>≼</a:t>
            </a:r>
            <a:r>
              <a:rPr lang="en-US" sz="2800" dirty="0"/>
              <a:t> is a total ordering and every nonempty subset of </a:t>
            </a:r>
            <a:r>
              <a:rPr lang="en-US" sz="2800" i="1" dirty="0"/>
              <a:t>S</a:t>
            </a:r>
            <a:r>
              <a:rPr lang="en-US" sz="2800" dirty="0"/>
              <a:t> has a least element. </a:t>
            </a: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4572916" y="2100502"/>
              <a:ext cx="2264760" cy="7920"/>
            </p14:xfrm>
          </p:contentPart>
        </mc:Choice>
        <mc:Fallback xmlns="">
          <p:pic>
            <p:nvPicPr>
              <p:cNvPr id="3" name="Ink 2"/>
              <p:cNvPicPr/>
              <p:nvPr/>
            </p:nvPicPr>
            <p:blipFill>
              <a:blip r:embed="rId3"/>
              <a:stretch>
                <a:fillRect/>
              </a:stretch>
            </p:blipFill>
            <p:spPr>
              <a:xfrm>
                <a:off x="4560316" y="2085022"/>
                <a:ext cx="2293920" cy="378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21" name="Ink 20"/>
              <p14:cNvContentPartPr/>
              <p14:nvPr/>
            </p14:nvContentPartPr>
            <p14:xfrm>
              <a:off x="-2641124" y="3447262"/>
              <a:ext cx="3246840" cy="1566000"/>
            </p14:xfrm>
          </p:contentPart>
        </mc:Choice>
        <mc:Fallback xmlns="">
          <p:pic>
            <p:nvPicPr>
              <p:cNvPr id="21" name="Ink 20"/>
              <p:cNvPicPr/>
              <p:nvPr/>
            </p:nvPicPr>
            <p:blipFill>
              <a:blip r:embed="rId5"/>
              <a:stretch>
                <a:fillRect/>
              </a:stretch>
            </p:blipFill>
            <p:spPr>
              <a:xfrm>
                <a:off x="-2651924" y="3431782"/>
                <a:ext cx="3274560" cy="15904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36" name="Ink 35"/>
              <p14:cNvContentPartPr/>
              <p14:nvPr/>
            </p14:nvContentPartPr>
            <p14:xfrm>
              <a:off x="5617996" y="1545022"/>
              <a:ext cx="3039120" cy="72720"/>
            </p14:xfrm>
          </p:contentPart>
        </mc:Choice>
        <mc:Fallback xmlns="">
          <p:pic>
            <p:nvPicPr>
              <p:cNvPr id="36" name="Ink 35"/>
              <p:cNvPicPr/>
              <p:nvPr/>
            </p:nvPicPr>
            <p:blipFill>
              <a:blip r:embed="rId7"/>
              <a:stretch>
                <a:fillRect/>
              </a:stretch>
            </p:blipFill>
            <p:spPr>
              <a:xfrm>
                <a:off x="5608636" y="1535302"/>
                <a:ext cx="3061440" cy="892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8" name="Ink 37"/>
              <p14:cNvContentPartPr/>
              <p14:nvPr/>
            </p14:nvContentPartPr>
            <p14:xfrm>
              <a:off x="287836" y="2027422"/>
              <a:ext cx="2656080" cy="69480"/>
            </p14:xfrm>
          </p:contentPart>
        </mc:Choice>
        <mc:Fallback xmlns="">
          <p:pic>
            <p:nvPicPr>
              <p:cNvPr id="38" name="Ink 37"/>
              <p:cNvPicPr/>
              <p:nvPr/>
            </p:nvPicPr>
            <p:blipFill>
              <a:blip r:embed="rId9"/>
              <a:stretch>
                <a:fillRect/>
              </a:stretch>
            </p:blipFill>
            <p:spPr>
              <a:xfrm>
                <a:off x="279196" y="2016982"/>
                <a:ext cx="2679840" cy="896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40" name="Ink 39"/>
              <p14:cNvContentPartPr/>
              <p14:nvPr/>
            </p14:nvContentPartPr>
            <p14:xfrm>
              <a:off x="6850996" y="2475262"/>
              <a:ext cx="1414440" cy="39960"/>
            </p14:xfrm>
          </p:contentPart>
        </mc:Choice>
        <mc:Fallback xmlns="">
          <p:pic>
            <p:nvPicPr>
              <p:cNvPr id="40" name="Ink 39"/>
              <p:cNvPicPr/>
              <p:nvPr/>
            </p:nvPicPr>
            <p:blipFill>
              <a:blip r:embed="rId11"/>
              <a:stretch>
                <a:fillRect/>
              </a:stretch>
            </p:blipFill>
            <p:spPr>
              <a:xfrm>
                <a:off x="6841276" y="2469502"/>
                <a:ext cx="1440360" cy="5544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42" name="Ink 41"/>
              <p14:cNvContentPartPr/>
              <p14:nvPr/>
            </p14:nvContentPartPr>
            <p14:xfrm>
              <a:off x="5201476" y="2911942"/>
              <a:ext cx="804600" cy="34920"/>
            </p14:xfrm>
          </p:contentPart>
        </mc:Choice>
        <mc:Fallback xmlns="">
          <p:pic>
            <p:nvPicPr>
              <p:cNvPr id="42" name="Ink 41"/>
              <p:cNvPicPr/>
              <p:nvPr/>
            </p:nvPicPr>
            <p:blipFill>
              <a:blip r:embed="rId13"/>
              <a:stretch>
                <a:fillRect/>
              </a:stretch>
            </p:blipFill>
            <p:spPr>
              <a:xfrm>
                <a:off x="5187796" y="2899342"/>
                <a:ext cx="834480" cy="594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44" name="Ink 43"/>
              <p14:cNvContentPartPr/>
              <p14:nvPr/>
            </p14:nvContentPartPr>
            <p14:xfrm>
              <a:off x="3681916" y="4772422"/>
              <a:ext cx="1890360" cy="78840"/>
            </p14:xfrm>
          </p:contentPart>
        </mc:Choice>
        <mc:Fallback xmlns="">
          <p:pic>
            <p:nvPicPr>
              <p:cNvPr id="44" name="Ink 43"/>
              <p:cNvPicPr/>
              <p:nvPr/>
            </p:nvPicPr>
            <p:blipFill>
              <a:blip r:embed="rId15"/>
              <a:stretch>
                <a:fillRect/>
              </a:stretch>
            </p:blipFill>
            <p:spPr>
              <a:xfrm>
                <a:off x="3665716" y="4756942"/>
                <a:ext cx="1918800" cy="1123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7" name="Ink 46"/>
              <p14:cNvContentPartPr/>
              <p14:nvPr/>
            </p14:nvContentPartPr>
            <p14:xfrm>
              <a:off x="1836196" y="5187502"/>
              <a:ext cx="2070360" cy="70200"/>
            </p14:xfrm>
          </p:contentPart>
        </mc:Choice>
        <mc:Fallback xmlns="">
          <p:pic>
            <p:nvPicPr>
              <p:cNvPr id="47" name="Ink 46"/>
              <p:cNvPicPr/>
              <p:nvPr/>
            </p:nvPicPr>
            <p:blipFill>
              <a:blip r:embed="rId17"/>
              <a:stretch>
                <a:fillRect/>
              </a:stretch>
            </p:blipFill>
            <p:spPr>
              <a:xfrm>
                <a:off x="1823236" y="5173102"/>
                <a:ext cx="2099880" cy="10116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49" name="Ink 48"/>
              <p14:cNvContentPartPr/>
              <p14:nvPr/>
            </p14:nvContentPartPr>
            <p14:xfrm>
              <a:off x="417436" y="5596102"/>
              <a:ext cx="2969640" cy="83160"/>
            </p14:xfrm>
          </p:contentPart>
        </mc:Choice>
        <mc:Fallback xmlns="">
          <p:pic>
            <p:nvPicPr>
              <p:cNvPr id="49" name="Ink 48"/>
              <p:cNvPicPr/>
              <p:nvPr/>
            </p:nvPicPr>
            <p:blipFill>
              <a:blip r:embed="rId19"/>
              <a:stretch>
                <a:fillRect/>
              </a:stretch>
            </p:blipFill>
            <p:spPr>
              <a:xfrm>
                <a:off x="414196" y="5588542"/>
                <a:ext cx="2989800" cy="10548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50" name="Ink 49"/>
              <p14:cNvContentPartPr/>
              <p14:nvPr/>
            </p14:nvContentPartPr>
            <p14:xfrm>
              <a:off x="4733476" y="5221702"/>
              <a:ext cx="3837240" cy="245160"/>
            </p14:xfrm>
          </p:contentPart>
        </mc:Choice>
        <mc:Fallback xmlns="">
          <p:pic>
            <p:nvPicPr>
              <p:cNvPr id="50" name="Ink 49"/>
              <p:cNvPicPr/>
              <p:nvPr/>
            </p:nvPicPr>
            <p:blipFill>
              <a:blip r:embed="rId21"/>
              <a:stretch>
                <a:fillRect/>
              </a:stretch>
            </p:blipFill>
            <p:spPr>
              <a:xfrm>
                <a:off x="4722316" y="5210182"/>
                <a:ext cx="3865320" cy="2736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53" name="Ink 52"/>
              <p14:cNvContentPartPr/>
              <p14:nvPr/>
            </p14:nvContentPartPr>
            <p14:xfrm>
              <a:off x="2608036" y="1633942"/>
              <a:ext cx="693000" cy="65160"/>
            </p14:xfrm>
          </p:contentPart>
        </mc:Choice>
        <mc:Fallback xmlns="">
          <p:pic>
            <p:nvPicPr>
              <p:cNvPr id="53" name="Ink 52"/>
              <p:cNvPicPr/>
              <p:nvPr/>
            </p:nvPicPr>
            <p:blipFill>
              <a:blip r:embed="rId23"/>
              <a:stretch>
                <a:fillRect/>
              </a:stretch>
            </p:blipFill>
            <p:spPr>
              <a:xfrm>
                <a:off x="2598316" y="1630342"/>
                <a:ext cx="714240" cy="8208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58" name="Ink 57"/>
              <p14:cNvContentPartPr/>
              <p14:nvPr/>
            </p14:nvContentPartPr>
            <p14:xfrm>
              <a:off x="-2869364" y="1839142"/>
              <a:ext cx="1621080" cy="358920"/>
            </p14:xfrm>
          </p:contentPart>
        </mc:Choice>
        <mc:Fallback xmlns="">
          <p:pic>
            <p:nvPicPr>
              <p:cNvPr id="58" name="Ink 57"/>
              <p:cNvPicPr/>
              <p:nvPr/>
            </p:nvPicPr>
            <p:blipFill>
              <a:blip r:embed="rId25"/>
              <a:stretch>
                <a:fillRect/>
              </a:stretch>
            </p:blipFill>
            <p:spPr>
              <a:xfrm>
                <a:off x="-2874044" y="1828342"/>
                <a:ext cx="1636560" cy="37836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65" name="Ink 64"/>
              <p14:cNvContentPartPr/>
              <p14:nvPr/>
            </p14:nvContentPartPr>
            <p14:xfrm>
              <a:off x="-3032444" y="1885942"/>
              <a:ext cx="215280" cy="502200"/>
            </p14:xfrm>
          </p:contentPart>
        </mc:Choice>
        <mc:Fallback xmlns="">
          <p:pic>
            <p:nvPicPr>
              <p:cNvPr id="65" name="Ink 64"/>
              <p:cNvPicPr/>
              <p:nvPr/>
            </p:nvPicPr>
            <p:blipFill>
              <a:blip r:embed="rId27"/>
              <a:stretch>
                <a:fillRect/>
              </a:stretch>
            </p:blipFill>
            <p:spPr>
              <a:xfrm>
                <a:off x="-3044324" y="1876222"/>
                <a:ext cx="230760" cy="51696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66" name="Ink 65"/>
              <p14:cNvContentPartPr/>
              <p14:nvPr/>
            </p14:nvContentPartPr>
            <p14:xfrm>
              <a:off x="-2192564" y="2239462"/>
              <a:ext cx="466560" cy="38880"/>
            </p14:xfrm>
          </p:contentPart>
        </mc:Choice>
        <mc:Fallback xmlns="">
          <p:pic>
            <p:nvPicPr>
              <p:cNvPr id="66" name="Ink 65"/>
              <p:cNvPicPr/>
              <p:nvPr/>
            </p:nvPicPr>
            <p:blipFill>
              <a:blip r:embed="rId29"/>
              <a:stretch>
                <a:fillRect/>
              </a:stretch>
            </p:blipFill>
            <p:spPr>
              <a:xfrm>
                <a:off x="-2208764" y="2226862"/>
                <a:ext cx="498600" cy="6768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67" name="Ink 66"/>
              <p14:cNvContentPartPr/>
              <p14:nvPr/>
            </p14:nvContentPartPr>
            <p14:xfrm>
              <a:off x="-2359964" y="2472022"/>
              <a:ext cx="803880" cy="82440"/>
            </p14:xfrm>
          </p:contentPart>
        </mc:Choice>
        <mc:Fallback xmlns="">
          <p:pic>
            <p:nvPicPr>
              <p:cNvPr id="67" name="Ink 66"/>
              <p:cNvPicPr/>
              <p:nvPr/>
            </p:nvPicPr>
            <p:blipFill>
              <a:blip r:embed="rId31"/>
              <a:stretch>
                <a:fillRect/>
              </a:stretch>
            </p:blipFill>
            <p:spPr>
              <a:xfrm>
                <a:off x="-2374724" y="2455462"/>
                <a:ext cx="834840" cy="11376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68" name="Ink 67"/>
              <p14:cNvContentPartPr/>
              <p14:nvPr/>
            </p14:nvContentPartPr>
            <p14:xfrm>
              <a:off x="-2313164" y="2538622"/>
              <a:ext cx="812880" cy="105840"/>
            </p14:xfrm>
          </p:contentPart>
        </mc:Choice>
        <mc:Fallback xmlns="">
          <p:pic>
            <p:nvPicPr>
              <p:cNvPr id="68" name="Ink 67"/>
              <p:cNvPicPr/>
              <p:nvPr/>
            </p:nvPicPr>
            <p:blipFill>
              <a:blip r:embed="rId33"/>
              <a:stretch>
                <a:fillRect/>
              </a:stretch>
            </p:blipFill>
            <p:spPr>
              <a:xfrm>
                <a:off x="-2324324" y="2535382"/>
                <a:ext cx="840600" cy="122040"/>
              </a:xfrm>
              <a:prstGeom prst="rect">
                <a:avLst/>
              </a:prstGeom>
            </p:spPr>
          </p:pic>
        </mc:Fallback>
      </mc:AlternateContent>
    </p:spTree>
    <p:extLst>
      <p:ext uri="{BB962C8B-B14F-4D97-AF65-F5344CB8AC3E}">
        <p14:creationId xmlns:p14="http://schemas.microsoft.com/office/powerpoint/2010/main" val="38394618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11" name="Ink 10"/>
              <p14:cNvContentPartPr/>
              <p14:nvPr/>
            </p14:nvContentPartPr>
            <p14:xfrm>
              <a:off x="316996" y="2243782"/>
              <a:ext cx="743760" cy="42120"/>
            </p14:xfrm>
          </p:contentPart>
        </mc:Choice>
        <mc:Fallback xmlns="">
          <p:pic>
            <p:nvPicPr>
              <p:cNvPr id="11" name="Ink 10"/>
              <p:cNvPicPr/>
              <p:nvPr/>
            </p:nvPicPr>
            <p:blipFill>
              <a:blip r:embed="rId3"/>
              <a:stretch>
                <a:fillRect/>
              </a:stretch>
            </p:blipFill>
            <p:spPr>
              <a:xfrm>
                <a:off x="306556" y="2240542"/>
                <a:ext cx="766800" cy="5616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20" name="Ink 19"/>
              <p14:cNvContentPartPr/>
              <p14:nvPr/>
            </p14:nvContentPartPr>
            <p14:xfrm>
              <a:off x="-2498924" y="1957942"/>
              <a:ext cx="11685600" cy="2697840"/>
            </p14:xfrm>
          </p:contentPart>
        </mc:Choice>
        <mc:Fallback xmlns="">
          <p:pic>
            <p:nvPicPr>
              <p:cNvPr id="20" name="Ink 19"/>
              <p:cNvPicPr/>
              <p:nvPr/>
            </p:nvPicPr>
            <p:blipFill>
              <a:blip r:embed="rId5"/>
              <a:stretch>
                <a:fillRect/>
              </a:stretch>
            </p:blipFill>
            <p:spPr>
              <a:xfrm>
                <a:off x="-2514404" y="1948582"/>
                <a:ext cx="11711160" cy="27237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64" name="Ink 63"/>
              <p14:cNvContentPartPr/>
              <p14:nvPr/>
            </p14:nvContentPartPr>
            <p14:xfrm>
              <a:off x="295036" y="3245302"/>
              <a:ext cx="1092600" cy="40320"/>
            </p14:xfrm>
          </p:contentPart>
        </mc:Choice>
        <mc:Fallback xmlns="">
          <p:pic>
            <p:nvPicPr>
              <p:cNvPr id="64" name="Ink 63"/>
              <p:cNvPicPr/>
              <p:nvPr/>
            </p:nvPicPr>
            <p:blipFill>
              <a:blip r:embed="rId7"/>
              <a:stretch>
                <a:fillRect/>
              </a:stretch>
            </p:blipFill>
            <p:spPr>
              <a:xfrm>
                <a:off x="283156" y="3234862"/>
                <a:ext cx="1120680" cy="640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93" name="Ink 92"/>
              <p14:cNvContentPartPr/>
              <p14:nvPr/>
            </p14:nvContentPartPr>
            <p14:xfrm>
              <a:off x="289996" y="4374262"/>
              <a:ext cx="1251720" cy="33120"/>
            </p14:xfrm>
          </p:contentPart>
        </mc:Choice>
        <mc:Fallback xmlns="">
          <p:pic>
            <p:nvPicPr>
              <p:cNvPr id="93" name="Ink 92"/>
              <p:cNvPicPr/>
              <p:nvPr/>
            </p:nvPicPr>
            <p:blipFill>
              <a:blip r:embed="rId9"/>
              <a:stretch>
                <a:fillRect/>
              </a:stretch>
            </p:blipFill>
            <p:spPr>
              <a:xfrm>
                <a:off x="275236" y="4366702"/>
                <a:ext cx="1283040" cy="572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21" name="Ink 120"/>
              <p14:cNvContentPartPr/>
              <p14:nvPr/>
            </p14:nvContentPartPr>
            <p14:xfrm>
              <a:off x="-1411004" y="3429262"/>
              <a:ext cx="766440" cy="72000"/>
            </p14:xfrm>
          </p:contentPart>
        </mc:Choice>
        <mc:Fallback xmlns="">
          <p:pic>
            <p:nvPicPr>
              <p:cNvPr id="121" name="Ink 120"/>
              <p:cNvPicPr/>
              <p:nvPr/>
            </p:nvPicPr>
            <p:blipFill>
              <a:blip r:embed="rId11"/>
              <a:stretch>
                <a:fillRect/>
              </a:stretch>
            </p:blipFill>
            <p:spPr>
              <a:xfrm>
                <a:off x="-1425764" y="3413422"/>
                <a:ext cx="794880" cy="10296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22" name="Ink 121"/>
              <p14:cNvContentPartPr/>
              <p14:nvPr/>
            </p14:nvContentPartPr>
            <p14:xfrm>
              <a:off x="-1422164" y="3516022"/>
              <a:ext cx="1203120" cy="104400"/>
            </p14:xfrm>
          </p:contentPart>
        </mc:Choice>
        <mc:Fallback xmlns="">
          <p:pic>
            <p:nvPicPr>
              <p:cNvPr id="122" name="Ink 121"/>
              <p:cNvPicPr/>
              <p:nvPr/>
            </p:nvPicPr>
            <p:blipFill>
              <a:blip r:embed="rId13"/>
              <a:stretch>
                <a:fillRect/>
              </a:stretch>
            </p:blipFill>
            <p:spPr>
              <a:xfrm>
                <a:off x="-1436564" y="3512782"/>
                <a:ext cx="1220760" cy="1224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24" name="Ink 123"/>
              <p14:cNvContentPartPr/>
              <p14:nvPr/>
            </p14:nvContentPartPr>
            <p14:xfrm>
              <a:off x="8258596" y="2486062"/>
              <a:ext cx="839520" cy="27360"/>
            </p14:xfrm>
          </p:contentPart>
        </mc:Choice>
        <mc:Fallback xmlns="">
          <p:pic>
            <p:nvPicPr>
              <p:cNvPr id="124" name="Ink 123"/>
              <p:cNvPicPr/>
              <p:nvPr/>
            </p:nvPicPr>
            <p:blipFill>
              <a:blip r:embed="rId15"/>
              <a:stretch>
                <a:fillRect/>
              </a:stretch>
            </p:blipFill>
            <p:spPr>
              <a:xfrm>
                <a:off x="8245276" y="2481382"/>
                <a:ext cx="868320" cy="4104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31" name="Ink 130"/>
              <p14:cNvContentPartPr/>
              <p14:nvPr/>
            </p14:nvContentPartPr>
            <p14:xfrm>
              <a:off x="4189156" y="1428022"/>
              <a:ext cx="381600" cy="124920"/>
            </p14:xfrm>
          </p:contentPart>
        </mc:Choice>
        <mc:Fallback xmlns="">
          <p:pic>
            <p:nvPicPr>
              <p:cNvPr id="131" name="Ink 130"/>
              <p:cNvPicPr/>
              <p:nvPr/>
            </p:nvPicPr>
            <p:blipFill>
              <a:blip r:embed="rId17"/>
              <a:stretch>
                <a:fillRect/>
              </a:stretch>
            </p:blipFill>
            <p:spPr>
              <a:xfrm>
                <a:off x="4179796" y="1417222"/>
                <a:ext cx="400320" cy="13896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56" name="Ink 155"/>
              <p14:cNvContentPartPr/>
              <p14:nvPr/>
            </p14:nvContentPartPr>
            <p14:xfrm>
              <a:off x="5492356" y="5804902"/>
              <a:ext cx="1080" cy="0"/>
            </p14:xfrm>
          </p:contentPart>
        </mc:Choice>
        <mc:Fallback xmlns="">
          <p:pic>
            <p:nvPicPr>
              <p:cNvPr id="156" name="Ink 155"/>
              <p:cNvPicPr/>
              <p:nvPr/>
            </p:nvPicPr>
            <p:blipFill>
              <a:blip r:embed="rId19"/>
              <a:stretch>
                <a:fillRect/>
              </a:stretch>
            </p:blipFill>
            <p:spPr>
              <a:xfrm>
                <a:off x="0" y="0"/>
                <a:ext cx="1080" cy="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75" name="Ink 174"/>
              <p14:cNvContentPartPr/>
              <p14:nvPr/>
            </p14:nvContentPartPr>
            <p14:xfrm>
              <a:off x="1039156" y="5928382"/>
              <a:ext cx="883800" cy="113760"/>
            </p14:xfrm>
          </p:contentPart>
        </mc:Choice>
        <mc:Fallback xmlns="">
          <p:pic>
            <p:nvPicPr>
              <p:cNvPr id="175" name="Ink 174"/>
              <p:cNvPicPr/>
              <p:nvPr/>
            </p:nvPicPr>
            <p:blipFill>
              <a:blip r:embed="rId21"/>
              <a:stretch>
                <a:fillRect/>
              </a:stretch>
            </p:blipFill>
            <p:spPr>
              <a:xfrm>
                <a:off x="1020796" y="5913262"/>
                <a:ext cx="918360" cy="14508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95" name="Ink 194"/>
              <p14:cNvContentPartPr/>
              <p14:nvPr/>
            </p14:nvContentPartPr>
            <p14:xfrm>
              <a:off x="4593436" y="5437702"/>
              <a:ext cx="3340080" cy="396720"/>
            </p14:xfrm>
          </p:contentPart>
        </mc:Choice>
        <mc:Fallback xmlns="">
          <p:pic>
            <p:nvPicPr>
              <p:cNvPr id="195" name="Ink 194"/>
              <p:cNvPicPr/>
              <p:nvPr/>
            </p:nvPicPr>
            <p:blipFill>
              <a:blip r:embed="rId23"/>
              <a:stretch>
                <a:fillRect/>
              </a:stretch>
            </p:blipFill>
            <p:spPr>
              <a:xfrm>
                <a:off x="4583356" y="5428342"/>
                <a:ext cx="3361320" cy="42048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96" name="Ink 195"/>
              <p14:cNvContentPartPr/>
              <p14:nvPr/>
            </p14:nvContentPartPr>
            <p14:xfrm>
              <a:off x="923956" y="5456422"/>
              <a:ext cx="3982680" cy="722160"/>
            </p14:xfrm>
          </p:contentPart>
        </mc:Choice>
        <mc:Fallback xmlns="">
          <p:pic>
            <p:nvPicPr>
              <p:cNvPr id="196" name="Ink 195"/>
              <p:cNvPicPr/>
              <p:nvPr/>
            </p:nvPicPr>
            <p:blipFill>
              <a:blip r:embed="rId25"/>
              <a:stretch>
                <a:fillRect/>
              </a:stretch>
            </p:blipFill>
            <p:spPr>
              <a:xfrm>
                <a:off x="910276" y="5445262"/>
                <a:ext cx="3999600" cy="74664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97" name="Ink 196"/>
              <p14:cNvContentPartPr/>
              <p14:nvPr/>
            </p14:nvContentPartPr>
            <p14:xfrm>
              <a:off x="3466636" y="6106582"/>
              <a:ext cx="5127480" cy="703080"/>
            </p14:xfrm>
          </p:contentPart>
        </mc:Choice>
        <mc:Fallback xmlns="">
          <p:pic>
            <p:nvPicPr>
              <p:cNvPr id="197" name="Ink 196"/>
              <p:cNvPicPr/>
              <p:nvPr/>
            </p:nvPicPr>
            <p:blipFill>
              <a:blip r:embed="rId27"/>
              <a:stretch>
                <a:fillRect/>
              </a:stretch>
            </p:blipFill>
            <p:spPr>
              <a:xfrm>
                <a:off x="3452236" y="6096502"/>
                <a:ext cx="5155200" cy="72252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98" name="Ink 197"/>
              <p14:cNvContentPartPr/>
              <p14:nvPr/>
            </p14:nvContentPartPr>
            <p14:xfrm>
              <a:off x="6211276" y="6169222"/>
              <a:ext cx="1564920" cy="316800"/>
            </p14:xfrm>
          </p:contentPart>
        </mc:Choice>
        <mc:Fallback xmlns="">
          <p:pic>
            <p:nvPicPr>
              <p:cNvPr id="198" name="Ink 197"/>
              <p:cNvPicPr/>
              <p:nvPr/>
            </p:nvPicPr>
            <p:blipFill>
              <a:blip r:embed="rId29"/>
              <a:stretch>
                <a:fillRect/>
              </a:stretch>
            </p:blipFill>
            <p:spPr>
              <a:xfrm>
                <a:off x="6198676" y="6157702"/>
                <a:ext cx="1595880" cy="343080"/>
              </a:xfrm>
              <a:prstGeom prst="rect">
                <a:avLst/>
              </a:prstGeom>
            </p:spPr>
          </p:pic>
        </mc:Fallback>
      </mc:AlternateContent>
    </p:spTree>
    <p:extLst>
      <p:ext uri="{BB962C8B-B14F-4D97-AF65-F5344CB8AC3E}">
        <p14:creationId xmlns:p14="http://schemas.microsoft.com/office/powerpoint/2010/main" val="14374109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45469" y="193964"/>
            <a:ext cx="8790708" cy="949036"/>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t>Hasse</a:t>
              </a:r>
              <a:r>
                <a:rPr lang="en-US" dirty="0"/>
                <a:t> Diagrams</a:t>
              </a: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131615" y="1295400"/>
            <a:ext cx="8804562" cy="46482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endParaRPr lang="en-US" sz="2800" b="1" dirty="0" smtClean="0"/>
          </a:p>
          <a:p>
            <a:pPr>
              <a:buNone/>
            </a:pPr>
            <a:r>
              <a:rPr lang="en-US" sz="2400" b="1" dirty="0"/>
              <a:t>Definition</a:t>
            </a:r>
            <a:r>
              <a:rPr lang="en-US" sz="2400" dirty="0"/>
              <a:t>: A </a:t>
            </a:r>
            <a:r>
              <a:rPr lang="en-US" sz="2400" i="1" dirty="0" err="1"/>
              <a:t>Hasse</a:t>
            </a:r>
            <a:r>
              <a:rPr lang="en-US" sz="2400" i="1" dirty="0"/>
              <a:t> diagram </a:t>
            </a:r>
            <a:r>
              <a:rPr lang="en-US" sz="2400" dirty="0"/>
              <a:t>is a visual representation of a partial ordering that leaves out edges that must be present because of the reflexive and transitive properties</a:t>
            </a:r>
            <a:r>
              <a:rPr lang="en-US" sz="2400" dirty="0" smtClean="0"/>
              <a:t>.</a:t>
            </a:r>
          </a:p>
          <a:p>
            <a:pPr>
              <a:buNone/>
            </a:pPr>
            <a:endParaRPr lang="en-US" sz="2400" dirty="0"/>
          </a:p>
          <a:p>
            <a:pPr>
              <a:buNone/>
            </a:pPr>
            <a:endParaRPr lang="en-US" sz="2400" dirty="0" smtClean="0"/>
          </a:p>
          <a:p>
            <a:pPr>
              <a:buNone/>
            </a:pPr>
            <a:endParaRPr lang="en-US" sz="2400" dirty="0"/>
          </a:p>
          <a:p>
            <a:pPr>
              <a:buNone/>
            </a:pPr>
            <a:endParaRPr lang="en-US" sz="2400" dirty="0" smtClean="0"/>
          </a:p>
          <a:p>
            <a:pPr>
              <a:buNone/>
            </a:pPr>
            <a:endParaRPr lang="en-US" sz="2400" dirty="0"/>
          </a:p>
          <a:p>
            <a:pPr>
              <a:buNone/>
            </a:pPr>
            <a:endParaRPr lang="en-US" sz="2400" dirty="0"/>
          </a:p>
          <a:p>
            <a:pPr>
              <a:buNone/>
            </a:pPr>
            <a:r>
              <a:rPr lang="en-US" sz="2400" dirty="0"/>
              <a:t>    </a:t>
            </a:r>
          </a:p>
          <a:p>
            <a:pPr>
              <a:buNone/>
            </a:pPr>
            <a:endParaRPr lang="en-US" sz="2400" dirty="0" smtClean="0"/>
          </a:p>
          <a:p>
            <a:pPr>
              <a:buNone/>
            </a:pPr>
            <a:endParaRPr lang="en-US" sz="2800" dirty="0"/>
          </a:p>
        </p:txBody>
      </p:sp>
      <p:pic>
        <p:nvPicPr>
          <p:cNvPr id="7" name="Picture 6" descr="0830.jpg"/>
          <p:cNvPicPr>
            <a:picLocks noChangeAspect="1"/>
          </p:cNvPicPr>
          <p:nvPr/>
        </p:nvPicPr>
        <p:blipFill>
          <a:blip r:embed="rId2" cstate="print"/>
          <a:stretch>
            <a:fillRect/>
          </a:stretch>
        </p:blipFill>
        <p:spPr>
          <a:xfrm>
            <a:off x="2057400" y="2971800"/>
            <a:ext cx="4495800" cy="2619317"/>
          </a:xfrm>
          <a:prstGeom prst="rect">
            <a:avLst/>
          </a:prstGeom>
        </p:spPr>
      </p:pic>
      <mc:AlternateContent xmlns:mc="http://schemas.openxmlformats.org/markup-compatibility/2006" xmlns:p14="http://schemas.microsoft.com/office/powerpoint/2010/main">
        <mc:Choice Requires="p14">
          <p:contentPart p14:bwMode="auto" r:id="rId3">
            <p14:nvContentPartPr>
              <p14:cNvPr id="11" name="Ink 10"/>
              <p14:cNvContentPartPr/>
              <p14:nvPr/>
            </p14:nvContentPartPr>
            <p14:xfrm>
              <a:off x="2646556" y="3107782"/>
              <a:ext cx="245160" cy="2192760"/>
            </p14:xfrm>
          </p:contentPart>
        </mc:Choice>
        <mc:Fallback xmlns="">
          <p:pic>
            <p:nvPicPr>
              <p:cNvPr id="11" name="Ink 10"/>
              <p:cNvPicPr/>
              <p:nvPr/>
            </p:nvPicPr>
            <p:blipFill>
              <a:blip r:embed="rId4"/>
              <a:stretch>
                <a:fillRect/>
              </a:stretch>
            </p:blipFill>
            <p:spPr>
              <a:xfrm>
                <a:off x="2637196" y="3095182"/>
                <a:ext cx="263880" cy="22154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7" name="Ink 16"/>
              <p14:cNvContentPartPr/>
              <p14:nvPr/>
            </p14:nvContentPartPr>
            <p14:xfrm>
              <a:off x="2001796" y="4949182"/>
              <a:ext cx="554400" cy="94680"/>
            </p14:xfrm>
          </p:contentPart>
        </mc:Choice>
        <mc:Fallback xmlns="">
          <p:pic>
            <p:nvPicPr>
              <p:cNvPr id="17" name="Ink 16"/>
              <p:cNvPicPr/>
              <p:nvPr/>
            </p:nvPicPr>
            <p:blipFill>
              <a:blip r:embed="rId6"/>
              <a:stretch>
                <a:fillRect/>
              </a:stretch>
            </p:blipFill>
            <p:spPr>
              <a:xfrm>
                <a:off x="1985236" y="4932982"/>
                <a:ext cx="587880" cy="1278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9" name="Ink 18"/>
              <p14:cNvContentPartPr/>
              <p14:nvPr/>
            </p14:nvContentPartPr>
            <p14:xfrm>
              <a:off x="2124916" y="3155662"/>
              <a:ext cx="918360" cy="102240"/>
            </p14:xfrm>
          </p:contentPart>
        </mc:Choice>
        <mc:Fallback xmlns="">
          <p:pic>
            <p:nvPicPr>
              <p:cNvPr id="19" name="Ink 18"/>
              <p:cNvPicPr/>
              <p:nvPr/>
            </p:nvPicPr>
            <p:blipFill>
              <a:blip r:embed="rId8"/>
              <a:stretch>
                <a:fillRect/>
              </a:stretch>
            </p:blipFill>
            <p:spPr>
              <a:xfrm>
                <a:off x="2109436" y="3138742"/>
                <a:ext cx="942480" cy="135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3" name="Ink 22"/>
              <p14:cNvContentPartPr/>
              <p14:nvPr/>
            </p14:nvContentPartPr>
            <p14:xfrm>
              <a:off x="2151196" y="3880702"/>
              <a:ext cx="668160" cy="338040"/>
            </p14:xfrm>
          </p:contentPart>
        </mc:Choice>
        <mc:Fallback xmlns="">
          <p:pic>
            <p:nvPicPr>
              <p:cNvPr id="23" name="Ink 22"/>
              <p:cNvPicPr/>
              <p:nvPr/>
            </p:nvPicPr>
            <p:blipFill>
              <a:blip r:embed="rId10"/>
              <a:stretch>
                <a:fillRect/>
              </a:stretch>
            </p:blipFill>
            <p:spPr>
              <a:xfrm>
                <a:off x="2140756" y="3870262"/>
                <a:ext cx="681840" cy="36144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7" name="Ink 26"/>
              <p14:cNvContentPartPr/>
              <p14:nvPr/>
            </p14:nvContentPartPr>
            <p14:xfrm>
              <a:off x="5850196" y="3976462"/>
              <a:ext cx="1551240" cy="139320"/>
            </p14:xfrm>
          </p:contentPart>
        </mc:Choice>
        <mc:Fallback xmlns="">
          <p:pic>
            <p:nvPicPr>
              <p:cNvPr id="27" name="Ink 26"/>
              <p:cNvPicPr/>
              <p:nvPr/>
            </p:nvPicPr>
            <p:blipFill>
              <a:blip r:embed="rId12"/>
              <a:stretch>
                <a:fillRect/>
              </a:stretch>
            </p:blipFill>
            <p:spPr>
              <a:xfrm>
                <a:off x="5840476" y="3962062"/>
                <a:ext cx="1578240" cy="169560"/>
              </a:xfrm>
              <a:prstGeom prst="rect">
                <a:avLst/>
              </a:prstGeom>
            </p:spPr>
          </p:pic>
        </mc:Fallback>
      </mc:AlternateContent>
    </p:spTree>
    <p:extLst>
      <p:ext uri="{BB962C8B-B14F-4D97-AF65-F5344CB8AC3E}">
        <p14:creationId xmlns:p14="http://schemas.microsoft.com/office/powerpoint/2010/main" val="30261806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45469" y="193964"/>
            <a:ext cx="8790708" cy="949036"/>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t>Hasse</a:t>
              </a:r>
              <a:r>
                <a:rPr lang="en-US" dirty="0"/>
                <a:t> Diagrams</a:t>
              </a: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131615" y="1295400"/>
            <a:ext cx="8804562" cy="28194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endParaRPr lang="en-US" sz="2800" b="1" dirty="0" smtClean="0"/>
          </a:p>
          <a:p>
            <a:pPr>
              <a:buNone/>
            </a:pPr>
            <a:endParaRPr lang="en-US" sz="2400" dirty="0" smtClean="0"/>
          </a:p>
          <a:p>
            <a:pPr>
              <a:buNone/>
            </a:pPr>
            <a:endParaRPr lang="en-US" sz="2400" dirty="0"/>
          </a:p>
          <a:p>
            <a:pPr>
              <a:buNone/>
            </a:pPr>
            <a:endParaRPr lang="en-US" sz="2400" dirty="0" smtClean="0"/>
          </a:p>
          <a:p>
            <a:pPr>
              <a:buNone/>
            </a:pPr>
            <a:endParaRPr lang="en-US" sz="2400" dirty="0"/>
          </a:p>
          <a:p>
            <a:pPr>
              <a:buNone/>
            </a:pPr>
            <a:endParaRPr lang="en-US" sz="2400" dirty="0"/>
          </a:p>
          <a:p>
            <a:pPr>
              <a:buNone/>
            </a:pPr>
            <a:r>
              <a:rPr lang="en-US" sz="2400" dirty="0"/>
              <a:t>    </a:t>
            </a:r>
          </a:p>
          <a:p>
            <a:pPr>
              <a:buNone/>
            </a:pPr>
            <a:endParaRPr lang="en-US" sz="2400" dirty="0" smtClean="0"/>
          </a:p>
          <a:p>
            <a:pPr>
              <a:buNone/>
            </a:pPr>
            <a:endParaRPr lang="en-US" sz="2800" dirty="0"/>
          </a:p>
        </p:txBody>
      </p:sp>
      <p:pic>
        <p:nvPicPr>
          <p:cNvPr id="7" name="Picture 6" descr="0830.jpg"/>
          <p:cNvPicPr>
            <a:picLocks noChangeAspect="1"/>
          </p:cNvPicPr>
          <p:nvPr/>
        </p:nvPicPr>
        <p:blipFill>
          <a:blip r:embed="rId2" cstate="print"/>
          <a:stretch>
            <a:fillRect/>
          </a:stretch>
        </p:blipFill>
        <p:spPr>
          <a:xfrm>
            <a:off x="1828800" y="1562100"/>
            <a:ext cx="4495800" cy="2285999"/>
          </a:xfrm>
          <a:prstGeom prst="rect">
            <a:avLst/>
          </a:prstGeom>
        </p:spPr>
      </p:pic>
      <p:sp>
        <p:nvSpPr>
          <p:cNvPr id="2" name="Rectangle 1"/>
          <p:cNvSpPr/>
          <p:nvPr/>
        </p:nvSpPr>
        <p:spPr>
          <a:xfrm>
            <a:off x="145469" y="4343400"/>
            <a:ext cx="8790708" cy="228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r>
              <a:rPr lang="en-US" sz="2800" dirty="0"/>
              <a:t>A partial ordering is shown in (a) of the figure above. The loops due to the reflexive property are deleted in (b). The edges that must be present due to the transitive property are deleted in (c). The </a:t>
            </a:r>
            <a:r>
              <a:rPr lang="en-US" sz="2800" dirty="0" err="1"/>
              <a:t>Hasse</a:t>
            </a:r>
            <a:r>
              <a:rPr lang="en-US" sz="2800" dirty="0"/>
              <a:t> diagram for the partial ordering (a), is depicted in (c). </a:t>
            </a:r>
          </a:p>
        </p:txBody>
      </p:sp>
    </p:spTree>
    <p:extLst>
      <p:ext uri="{BB962C8B-B14F-4D97-AF65-F5344CB8AC3E}">
        <p14:creationId xmlns:p14="http://schemas.microsoft.com/office/powerpoint/2010/main" val="15867143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45469" y="193964"/>
            <a:ext cx="8790708" cy="949036"/>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Procedure for Constructing a   </a:t>
              </a:r>
              <a:r>
                <a:rPr lang="en-US" dirty="0" err="1"/>
                <a:t>Hasse</a:t>
              </a:r>
              <a:r>
                <a:rPr lang="en-US" dirty="0"/>
                <a:t> Diagram</a:t>
              </a: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131615" y="1295400"/>
            <a:ext cx="8804562" cy="20574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t>To represent a finite </a:t>
            </a:r>
            <a:r>
              <a:rPr lang="en-US" sz="2800" dirty="0" err="1"/>
              <a:t>poset</a:t>
            </a:r>
            <a:r>
              <a:rPr lang="en-US" sz="2800" dirty="0"/>
              <a:t> (</a:t>
            </a:r>
            <a:r>
              <a:rPr lang="en-US" sz="2800" i="1" dirty="0"/>
              <a:t>S</a:t>
            </a:r>
            <a:r>
              <a:rPr lang="en-US" sz="2800" dirty="0"/>
              <a:t>,</a:t>
            </a:r>
            <a:r>
              <a:rPr lang="en-US" sz="2800" dirty="0">
                <a:latin typeface="Cambria Math"/>
                <a:ea typeface="Cambria Math"/>
              </a:rPr>
              <a:t>≼</a:t>
            </a:r>
            <a:r>
              <a:rPr lang="en-US" sz="2800" dirty="0"/>
              <a:t> )  using a </a:t>
            </a:r>
            <a:r>
              <a:rPr lang="en-US" sz="2800" dirty="0" err="1"/>
              <a:t>Hasse</a:t>
            </a:r>
            <a:r>
              <a:rPr lang="en-US" sz="2800" dirty="0"/>
              <a:t> diagram, start with the directed graph of the relation</a:t>
            </a:r>
            <a:r>
              <a:rPr lang="en-US" sz="2800" dirty="0" smtClean="0"/>
              <a:t>:</a:t>
            </a:r>
          </a:p>
          <a:p>
            <a:endParaRPr lang="en-US" sz="2800" dirty="0"/>
          </a:p>
          <a:p>
            <a:pPr marL="914400" lvl="1" indent="-457200">
              <a:buFont typeface="Arial" panose="020B0604020202020204" pitchFamily="34" charset="0"/>
              <a:buChar char="•"/>
            </a:pPr>
            <a:r>
              <a:rPr lang="en-US" sz="2800" dirty="0"/>
              <a:t>Remove the loops (</a:t>
            </a:r>
            <a:r>
              <a:rPr lang="en-US" sz="2800" i="1" dirty="0"/>
              <a:t>a</a:t>
            </a:r>
            <a:r>
              <a:rPr lang="en-US" sz="2800" dirty="0"/>
              <a:t>, </a:t>
            </a:r>
            <a:r>
              <a:rPr lang="en-US" sz="2800" i="1" dirty="0"/>
              <a:t>a</a:t>
            </a:r>
            <a:r>
              <a:rPr lang="en-US" sz="2800" dirty="0"/>
              <a:t>) present at every vertex due to the reflexive property.</a:t>
            </a:r>
          </a:p>
        </p:txBody>
      </p:sp>
      <p:sp>
        <p:nvSpPr>
          <p:cNvPr id="2" name="Rectangle 1"/>
          <p:cNvSpPr/>
          <p:nvPr/>
        </p:nvSpPr>
        <p:spPr>
          <a:xfrm>
            <a:off x="145469" y="3657600"/>
            <a:ext cx="8790708" cy="2971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742950" lvl="1" indent="-285750">
              <a:buFont typeface="Arial" panose="020B0604020202020204" pitchFamily="34" charset="0"/>
              <a:buChar char="•"/>
            </a:pPr>
            <a:r>
              <a:rPr lang="en-US" sz="2400" dirty="0"/>
              <a:t>Remove all edges (</a:t>
            </a:r>
            <a:r>
              <a:rPr lang="en-US" sz="2400" i="1" dirty="0"/>
              <a:t>x</a:t>
            </a:r>
            <a:r>
              <a:rPr lang="en-US" sz="2400" dirty="0"/>
              <a:t>, </a:t>
            </a:r>
            <a:r>
              <a:rPr lang="en-US" sz="2400" i="1" dirty="0"/>
              <a:t>y</a:t>
            </a:r>
            <a:r>
              <a:rPr lang="en-US" sz="2400" dirty="0"/>
              <a:t>) for which there is an element       </a:t>
            </a:r>
            <a:r>
              <a:rPr lang="en-US" sz="2400" i="1" dirty="0"/>
              <a:t>z</a:t>
            </a:r>
            <a:r>
              <a:rPr lang="en-US" sz="2400" dirty="0"/>
              <a:t> </a:t>
            </a:r>
            <a:r>
              <a:rPr lang="en-US" sz="2400" dirty="0">
                <a:latin typeface="Cambria Math"/>
                <a:ea typeface="Cambria Math"/>
              </a:rPr>
              <a:t>∈ </a:t>
            </a:r>
            <a:r>
              <a:rPr lang="en-US" sz="2400" i="1" dirty="0"/>
              <a:t>S</a:t>
            </a:r>
            <a:r>
              <a:rPr lang="en-US" sz="2400" dirty="0"/>
              <a:t> such that </a:t>
            </a:r>
            <a:r>
              <a:rPr lang="en-US" sz="2400" i="1" dirty="0"/>
              <a:t>x</a:t>
            </a:r>
            <a:r>
              <a:rPr lang="en-US" sz="2400" dirty="0"/>
              <a:t> </a:t>
            </a:r>
            <a:r>
              <a:rPr lang="en-US" sz="2400" dirty="0">
                <a:latin typeface="Cambria Math"/>
                <a:ea typeface="Cambria Math"/>
              </a:rPr>
              <a:t>≺ </a:t>
            </a:r>
            <a:r>
              <a:rPr lang="en-US" sz="2400" i="1" dirty="0"/>
              <a:t>z</a:t>
            </a:r>
            <a:r>
              <a:rPr lang="en-US" sz="2400" dirty="0"/>
              <a:t> and </a:t>
            </a:r>
            <a:r>
              <a:rPr lang="en-US" sz="2400" i="1" dirty="0"/>
              <a:t>z</a:t>
            </a:r>
            <a:r>
              <a:rPr lang="en-US" sz="2400" dirty="0"/>
              <a:t> </a:t>
            </a:r>
            <a:r>
              <a:rPr lang="en-US" sz="2400" dirty="0">
                <a:latin typeface="Cambria Math"/>
                <a:ea typeface="Cambria Math"/>
              </a:rPr>
              <a:t>≺</a:t>
            </a:r>
            <a:r>
              <a:rPr lang="en-US" sz="2400" dirty="0"/>
              <a:t> </a:t>
            </a:r>
            <a:r>
              <a:rPr lang="en-US" sz="2400" i="1" dirty="0"/>
              <a:t>y</a:t>
            </a:r>
            <a:r>
              <a:rPr lang="en-US" sz="2400" dirty="0"/>
              <a:t>. These are the edges that must be present due to the transitive property.</a:t>
            </a:r>
          </a:p>
          <a:p>
            <a:pPr marL="742950" lvl="1" indent="-285750">
              <a:buFont typeface="Arial" panose="020B0604020202020204" pitchFamily="34" charset="0"/>
              <a:buChar char="•"/>
            </a:pPr>
            <a:r>
              <a:rPr lang="en-US" sz="2400" dirty="0"/>
              <a:t>Arrange each edge so that its initial vertex is below the terminal vertex. Remove all the arrows, because all edges point upwards toward their terminal vertex. </a:t>
            </a:r>
          </a:p>
          <a:p>
            <a:pPr>
              <a:buNone/>
            </a:pPr>
            <a:endParaRPr lang="en-US" sz="2400" dirty="0"/>
          </a:p>
        </p:txBody>
      </p:sp>
    </p:spTree>
    <p:extLst>
      <p:ext uri="{BB962C8B-B14F-4D97-AF65-F5344CB8AC3E}">
        <p14:creationId xmlns:p14="http://schemas.microsoft.com/office/powerpoint/2010/main" val="24345086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45469" y="193964"/>
            <a:ext cx="8790708" cy="949036"/>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Procedure for Constructing a   </a:t>
              </a:r>
              <a:r>
                <a:rPr lang="en-US" dirty="0" err="1"/>
                <a:t>Hasse</a:t>
              </a:r>
              <a:r>
                <a:rPr lang="en-US" dirty="0"/>
                <a:t> Diagram</a:t>
              </a: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131615" y="1295400"/>
            <a:ext cx="8804562" cy="10668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smtClean="0">
                <a:solidFill>
                  <a:schemeClr val="bg1"/>
                </a:solidFill>
                <a:latin typeface="Tahoma" pitchFamily="34" charset="0"/>
                <a:ea typeface="Tahoma" pitchFamily="34" charset="0"/>
                <a:cs typeface="Tahoma" pitchFamily="34" charset="0"/>
              </a:rPr>
              <a:t>Example: </a:t>
            </a:r>
            <a:r>
              <a:rPr lang="en-US" sz="2800" dirty="0" err="1" smtClean="0">
                <a:latin typeface="Tahoma" pitchFamily="34" charset="0"/>
                <a:ea typeface="Tahoma" pitchFamily="34" charset="0"/>
                <a:cs typeface="Tahoma" pitchFamily="34" charset="0"/>
              </a:rPr>
              <a:t>Hasse</a:t>
            </a:r>
            <a:r>
              <a:rPr lang="en-US" sz="2800" dirty="0" smtClean="0">
                <a:latin typeface="Tahoma" pitchFamily="34" charset="0"/>
                <a:ea typeface="Tahoma" pitchFamily="34" charset="0"/>
                <a:cs typeface="Tahoma" pitchFamily="34" charset="0"/>
              </a:rPr>
              <a:t> </a:t>
            </a:r>
            <a:r>
              <a:rPr lang="en-US" sz="2800" dirty="0">
                <a:latin typeface="Tahoma" pitchFamily="34" charset="0"/>
                <a:ea typeface="Tahoma" pitchFamily="34" charset="0"/>
                <a:cs typeface="Tahoma" pitchFamily="34" charset="0"/>
              </a:rPr>
              <a:t>diagram of </a:t>
            </a:r>
            <a:r>
              <a:rPr lang="en-US" sz="2800" dirty="0" err="1">
                <a:latin typeface="Tahoma" pitchFamily="34" charset="0"/>
                <a:ea typeface="Tahoma" pitchFamily="34" charset="0"/>
                <a:cs typeface="Tahoma" pitchFamily="34" charset="0"/>
              </a:rPr>
              <a:t>poset</a:t>
            </a:r>
            <a:r>
              <a:rPr lang="en-US" sz="2800" dirty="0">
                <a:latin typeface="Tahoma" pitchFamily="34" charset="0"/>
                <a:ea typeface="Tahoma" pitchFamily="34" charset="0"/>
                <a:cs typeface="Tahoma" pitchFamily="34" charset="0"/>
              </a:rPr>
              <a:t> ( {1, 2, 3, 4},  </a:t>
            </a:r>
            <a:r>
              <a:rPr lang="en-US" sz="2800" dirty="0">
                <a:latin typeface="Tahoma" pitchFamily="34" charset="0"/>
                <a:ea typeface="Tahoma" pitchFamily="34" charset="0"/>
                <a:cs typeface="Tahoma" pitchFamily="34" charset="0"/>
                <a:sym typeface="Symbol" pitchFamily="18" charset="2"/>
              </a:rPr>
              <a:t></a:t>
            </a:r>
            <a:r>
              <a:rPr lang="en-US" sz="2800" dirty="0">
                <a:latin typeface="Tahoma" pitchFamily="34" charset="0"/>
                <a:ea typeface="Tahoma" pitchFamily="34" charset="0"/>
                <a:cs typeface="Tahoma" pitchFamily="34" charset="0"/>
              </a:rPr>
              <a:t>)</a:t>
            </a:r>
          </a:p>
        </p:txBody>
      </p:sp>
      <p:sp>
        <p:nvSpPr>
          <p:cNvPr id="2" name="Rectangle 1"/>
          <p:cNvSpPr/>
          <p:nvPr/>
        </p:nvSpPr>
        <p:spPr>
          <a:xfrm>
            <a:off x="145469" y="2590800"/>
            <a:ext cx="8790708" cy="403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endParaRPr lang="en-US" sz="2400" dirty="0"/>
          </a:p>
        </p:txBody>
      </p:sp>
      <p:grpSp>
        <p:nvGrpSpPr>
          <p:cNvPr id="7" name="Group 8"/>
          <p:cNvGrpSpPr>
            <a:grpSpLocks/>
          </p:cNvGrpSpPr>
          <p:nvPr/>
        </p:nvGrpSpPr>
        <p:grpSpPr bwMode="auto">
          <a:xfrm>
            <a:off x="4000496" y="3317875"/>
            <a:ext cx="533400" cy="2660650"/>
            <a:chOff x="1584" y="2212"/>
            <a:chExt cx="336" cy="1676"/>
          </a:xfrm>
        </p:grpSpPr>
        <p:sp>
          <p:nvSpPr>
            <p:cNvPr id="9" name="Line 9"/>
            <p:cNvSpPr>
              <a:spLocks noChangeShapeType="1"/>
            </p:cNvSpPr>
            <p:nvPr/>
          </p:nvSpPr>
          <p:spPr bwMode="auto">
            <a:xfrm>
              <a:off x="1824" y="2304"/>
              <a:ext cx="0" cy="480"/>
            </a:xfrm>
            <a:prstGeom prst="line">
              <a:avLst/>
            </a:prstGeom>
            <a:noFill/>
            <a:ln w="38100">
              <a:solidFill>
                <a:srgbClr val="FFFF00"/>
              </a:solidFill>
              <a:round/>
              <a:headEnd type="oval" w="med" len="med"/>
              <a:tailEnd type="oval" w="med" len="med"/>
            </a:ln>
          </p:spPr>
          <p:txBody>
            <a:bodyPr wrap="none" anchor="ctr"/>
            <a:lstStyle/>
            <a:p>
              <a:endParaRPr lang="en-US"/>
            </a:p>
          </p:txBody>
        </p:sp>
        <p:sp>
          <p:nvSpPr>
            <p:cNvPr id="10" name="Line 10"/>
            <p:cNvSpPr>
              <a:spLocks noChangeShapeType="1"/>
            </p:cNvSpPr>
            <p:nvPr/>
          </p:nvSpPr>
          <p:spPr bwMode="auto">
            <a:xfrm>
              <a:off x="1824" y="2784"/>
              <a:ext cx="0" cy="480"/>
            </a:xfrm>
            <a:prstGeom prst="line">
              <a:avLst/>
            </a:prstGeom>
            <a:noFill/>
            <a:ln w="38100">
              <a:solidFill>
                <a:srgbClr val="FFFF00"/>
              </a:solidFill>
              <a:round/>
              <a:headEnd type="oval" w="med" len="med"/>
              <a:tailEnd type="oval" w="med" len="med"/>
            </a:ln>
          </p:spPr>
          <p:txBody>
            <a:bodyPr wrap="none" anchor="ctr"/>
            <a:lstStyle/>
            <a:p>
              <a:endParaRPr lang="en-US"/>
            </a:p>
          </p:txBody>
        </p:sp>
        <p:sp>
          <p:nvSpPr>
            <p:cNvPr id="11" name="Line 11"/>
            <p:cNvSpPr>
              <a:spLocks noChangeShapeType="1"/>
            </p:cNvSpPr>
            <p:nvPr/>
          </p:nvSpPr>
          <p:spPr bwMode="auto">
            <a:xfrm>
              <a:off x="1824" y="3264"/>
              <a:ext cx="0" cy="480"/>
            </a:xfrm>
            <a:prstGeom prst="line">
              <a:avLst/>
            </a:prstGeom>
            <a:noFill/>
            <a:ln w="38100">
              <a:solidFill>
                <a:srgbClr val="FFFF00"/>
              </a:solidFill>
              <a:round/>
              <a:headEnd type="oval" w="med" len="med"/>
              <a:tailEnd type="oval" w="med" len="med"/>
            </a:ln>
          </p:spPr>
          <p:txBody>
            <a:bodyPr wrap="none" anchor="ctr"/>
            <a:lstStyle/>
            <a:p>
              <a:endParaRPr lang="en-US"/>
            </a:p>
          </p:txBody>
        </p:sp>
        <p:sp>
          <p:nvSpPr>
            <p:cNvPr id="12" name="Text Box 12"/>
            <p:cNvSpPr txBox="1">
              <a:spLocks noChangeArrowheads="1"/>
            </p:cNvSpPr>
            <p:nvPr/>
          </p:nvSpPr>
          <p:spPr bwMode="auto">
            <a:xfrm>
              <a:off x="1584" y="2212"/>
              <a:ext cx="336" cy="236"/>
            </a:xfrm>
            <a:prstGeom prst="rect">
              <a:avLst/>
            </a:prstGeom>
            <a:noFill/>
            <a:ln w="9525">
              <a:noFill/>
              <a:miter lim="800000"/>
              <a:headEnd/>
              <a:tailEnd/>
            </a:ln>
          </p:spPr>
          <p:txBody>
            <a:bodyPr>
              <a:spAutoFit/>
            </a:bodyPr>
            <a:lstStyle/>
            <a:p>
              <a:pPr>
                <a:spcBef>
                  <a:spcPct val="50000"/>
                </a:spcBef>
              </a:pPr>
              <a:r>
                <a:rPr lang="en-US" sz="1600">
                  <a:latin typeface="Comic Sans MS" charset="0"/>
                </a:rPr>
                <a:t>4</a:t>
              </a:r>
            </a:p>
          </p:txBody>
        </p:sp>
        <p:sp>
          <p:nvSpPr>
            <p:cNvPr id="13" name="Text Box 13"/>
            <p:cNvSpPr txBox="1">
              <a:spLocks noChangeArrowheads="1"/>
            </p:cNvSpPr>
            <p:nvPr/>
          </p:nvSpPr>
          <p:spPr bwMode="auto">
            <a:xfrm>
              <a:off x="1584" y="2692"/>
              <a:ext cx="336" cy="236"/>
            </a:xfrm>
            <a:prstGeom prst="rect">
              <a:avLst/>
            </a:prstGeom>
            <a:noFill/>
            <a:ln w="9525">
              <a:noFill/>
              <a:miter lim="800000"/>
              <a:headEnd/>
              <a:tailEnd/>
            </a:ln>
          </p:spPr>
          <p:txBody>
            <a:bodyPr>
              <a:spAutoFit/>
            </a:bodyPr>
            <a:lstStyle/>
            <a:p>
              <a:pPr>
                <a:spcBef>
                  <a:spcPct val="50000"/>
                </a:spcBef>
              </a:pPr>
              <a:r>
                <a:rPr lang="en-US" sz="1600">
                  <a:latin typeface="Comic Sans MS" charset="0"/>
                </a:rPr>
                <a:t>3</a:t>
              </a:r>
            </a:p>
          </p:txBody>
        </p:sp>
        <p:sp>
          <p:nvSpPr>
            <p:cNvPr id="14" name="Text Box 14"/>
            <p:cNvSpPr txBox="1">
              <a:spLocks noChangeArrowheads="1"/>
            </p:cNvSpPr>
            <p:nvPr/>
          </p:nvSpPr>
          <p:spPr bwMode="auto">
            <a:xfrm>
              <a:off x="1584" y="3216"/>
              <a:ext cx="336" cy="236"/>
            </a:xfrm>
            <a:prstGeom prst="rect">
              <a:avLst/>
            </a:prstGeom>
            <a:noFill/>
            <a:ln w="9525">
              <a:noFill/>
              <a:miter lim="800000"/>
              <a:headEnd/>
              <a:tailEnd/>
            </a:ln>
          </p:spPr>
          <p:txBody>
            <a:bodyPr>
              <a:spAutoFit/>
            </a:bodyPr>
            <a:lstStyle/>
            <a:p>
              <a:pPr>
                <a:spcBef>
                  <a:spcPct val="50000"/>
                </a:spcBef>
              </a:pPr>
              <a:r>
                <a:rPr lang="en-US" sz="1600">
                  <a:latin typeface="Comic Sans MS" charset="0"/>
                </a:rPr>
                <a:t>2</a:t>
              </a:r>
            </a:p>
          </p:txBody>
        </p:sp>
        <p:sp>
          <p:nvSpPr>
            <p:cNvPr id="15" name="Text Box 15"/>
            <p:cNvSpPr txBox="1">
              <a:spLocks noChangeArrowheads="1"/>
            </p:cNvSpPr>
            <p:nvPr/>
          </p:nvSpPr>
          <p:spPr bwMode="auto">
            <a:xfrm>
              <a:off x="1584" y="3652"/>
              <a:ext cx="336" cy="236"/>
            </a:xfrm>
            <a:prstGeom prst="rect">
              <a:avLst/>
            </a:prstGeom>
            <a:noFill/>
            <a:ln w="9525">
              <a:noFill/>
              <a:miter lim="800000"/>
              <a:headEnd/>
              <a:tailEnd/>
            </a:ln>
          </p:spPr>
          <p:txBody>
            <a:bodyPr>
              <a:spAutoFit/>
            </a:bodyPr>
            <a:lstStyle/>
            <a:p>
              <a:pPr>
                <a:spcBef>
                  <a:spcPct val="50000"/>
                </a:spcBef>
              </a:pPr>
              <a:r>
                <a:rPr lang="en-US" sz="1600">
                  <a:latin typeface="Comic Sans MS" charset="0"/>
                </a:rPr>
                <a:t>1</a:t>
              </a:r>
            </a:p>
          </p:txBody>
        </p:sp>
      </p:grpSp>
      <mc:AlternateContent xmlns:mc="http://schemas.openxmlformats.org/markup-compatibility/2006" xmlns:p14="http://schemas.microsoft.com/office/powerpoint/2010/main">
        <mc:Choice Requires="p14">
          <p:contentPart p14:bwMode="auto" r:id="rId2">
            <p14:nvContentPartPr>
              <p14:cNvPr id="52" name="Ink 51"/>
              <p14:cNvContentPartPr/>
              <p14:nvPr/>
            </p14:nvContentPartPr>
            <p14:xfrm>
              <a:off x="1023316" y="5829742"/>
              <a:ext cx="693360" cy="387000"/>
            </p14:xfrm>
          </p:contentPart>
        </mc:Choice>
        <mc:Fallback xmlns="">
          <p:pic>
            <p:nvPicPr>
              <p:cNvPr id="52" name="Ink 51"/>
              <p:cNvPicPr/>
              <p:nvPr/>
            </p:nvPicPr>
            <p:blipFill>
              <a:blip r:embed="rId3"/>
              <a:stretch>
                <a:fillRect/>
              </a:stretch>
            </p:blipFill>
            <p:spPr>
              <a:xfrm>
                <a:off x="1006756" y="5813182"/>
                <a:ext cx="727560" cy="42048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70" name="Ink 69"/>
              <p14:cNvContentPartPr/>
              <p14:nvPr/>
            </p14:nvContentPartPr>
            <p14:xfrm>
              <a:off x="854116" y="3041902"/>
              <a:ext cx="653040" cy="2562120"/>
            </p14:xfrm>
          </p:contentPart>
        </mc:Choice>
        <mc:Fallback xmlns="">
          <p:pic>
            <p:nvPicPr>
              <p:cNvPr id="70" name="Ink 69"/>
              <p:cNvPicPr/>
              <p:nvPr/>
            </p:nvPicPr>
            <p:blipFill>
              <a:blip r:embed="rId5"/>
              <a:stretch>
                <a:fillRect/>
              </a:stretch>
            </p:blipFill>
            <p:spPr>
              <a:xfrm>
                <a:off x="850516" y="3028942"/>
                <a:ext cx="660240" cy="25898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79" name="Ink 78"/>
              <p14:cNvContentPartPr/>
              <p14:nvPr/>
            </p14:nvContentPartPr>
            <p14:xfrm>
              <a:off x="4377076" y="5683222"/>
              <a:ext cx="619920" cy="109800"/>
            </p14:xfrm>
          </p:contentPart>
        </mc:Choice>
        <mc:Fallback xmlns="">
          <p:pic>
            <p:nvPicPr>
              <p:cNvPr id="79" name="Ink 78"/>
              <p:cNvPicPr/>
              <p:nvPr/>
            </p:nvPicPr>
            <p:blipFill>
              <a:blip r:embed="rId7"/>
              <a:stretch>
                <a:fillRect/>
              </a:stretch>
            </p:blipFill>
            <p:spPr>
              <a:xfrm>
                <a:off x="4371316" y="5670982"/>
                <a:ext cx="638280" cy="1342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80" name="Ink 79"/>
              <p14:cNvContentPartPr/>
              <p14:nvPr/>
            </p14:nvContentPartPr>
            <p14:xfrm>
              <a:off x="4283476" y="4929022"/>
              <a:ext cx="694440" cy="84960"/>
            </p14:xfrm>
          </p:contentPart>
        </mc:Choice>
        <mc:Fallback xmlns="">
          <p:pic>
            <p:nvPicPr>
              <p:cNvPr id="80" name="Ink 79"/>
              <p:cNvPicPr/>
              <p:nvPr/>
            </p:nvPicPr>
            <p:blipFill>
              <a:blip r:embed="rId9"/>
              <a:stretch>
                <a:fillRect/>
              </a:stretch>
            </p:blipFill>
            <p:spPr>
              <a:xfrm>
                <a:off x="4270516" y="4918942"/>
                <a:ext cx="717840" cy="10548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81" name="Ink 80"/>
              <p14:cNvContentPartPr/>
              <p14:nvPr/>
            </p14:nvContentPartPr>
            <p14:xfrm>
              <a:off x="4340356" y="4188142"/>
              <a:ext cx="643680" cy="65160"/>
            </p14:xfrm>
          </p:contentPart>
        </mc:Choice>
        <mc:Fallback xmlns="">
          <p:pic>
            <p:nvPicPr>
              <p:cNvPr id="81" name="Ink 80"/>
              <p:cNvPicPr/>
              <p:nvPr/>
            </p:nvPicPr>
            <p:blipFill>
              <a:blip r:embed="rId11"/>
              <a:stretch>
                <a:fillRect/>
              </a:stretch>
            </p:blipFill>
            <p:spPr>
              <a:xfrm>
                <a:off x="4329196" y="4178422"/>
                <a:ext cx="664560" cy="846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82" name="Ink 81"/>
              <p14:cNvContentPartPr/>
              <p14:nvPr/>
            </p14:nvContentPartPr>
            <p14:xfrm>
              <a:off x="4296436" y="3458062"/>
              <a:ext cx="525600" cy="75600"/>
            </p14:xfrm>
          </p:contentPart>
        </mc:Choice>
        <mc:Fallback xmlns="">
          <p:pic>
            <p:nvPicPr>
              <p:cNvPr id="82" name="Ink 81"/>
              <p:cNvPicPr/>
              <p:nvPr/>
            </p:nvPicPr>
            <p:blipFill>
              <a:blip r:embed="rId13"/>
              <a:stretch>
                <a:fillRect/>
              </a:stretch>
            </p:blipFill>
            <p:spPr>
              <a:xfrm>
                <a:off x="4283836" y="3447622"/>
                <a:ext cx="549000" cy="9684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83" name="Ink 82"/>
              <p14:cNvContentPartPr/>
              <p14:nvPr/>
            </p14:nvContentPartPr>
            <p14:xfrm>
              <a:off x="4124356" y="5272102"/>
              <a:ext cx="259200" cy="84600"/>
            </p14:xfrm>
          </p:contentPart>
        </mc:Choice>
        <mc:Fallback xmlns="">
          <p:pic>
            <p:nvPicPr>
              <p:cNvPr id="83" name="Ink 82"/>
              <p:cNvPicPr/>
              <p:nvPr/>
            </p:nvPicPr>
            <p:blipFill>
              <a:blip r:embed="rId15"/>
              <a:stretch>
                <a:fillRect/>
              </a:stretch>
            </p:blipFill>
            <p:spPr>
              <a:xfrm>
                <a:off x="4112476" y="5262022"/>
                <a:ext cx="277560" cy="1069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84" name="Ink 83"/>
              <p14:cNvContentPartPr/>
              <p14:nvPr/>
            </p14:nvContentPartPr>
            <p14:xfrm>
              <a:off x="4404436" y="5285422"/>
              <a:ext cx="199440" cy="85320"/>
            </p14:xfrm>
          </p:contentPart>
        </mc:Choice>
        <mc:Fallback xmlns="">
          <p:pic>
            <p:nvPicPr>
              <p:cNvPr id="84" name="Ink 83"/>
              <p:cNvPicPr/>
              <p:nvPr/>
            </p:nvPicPr>
            <p:blipFill>
              <a:blip r:embed="rId17"/>
              <a:stretch>
                <a:fillRect/>
              </a:stretch>
            </p:blipFill>
            <p:spPr>
              <a:xfrm>
                <a:off x="4397236" y="5276062"/>
                <a:ext cx="216720" cy="10548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85" name="Ink 84"/>
              <p14:cNvContentPartPr/>
              <p14:nvPr/>
            </p14:nvContentPartPr>
            <p14:xfrm>
              <a:off x="4149196" y="4588102"/>
              <a:ext cx="242280" cy="56880"/>
            </p14:xfrm>
          </p:contentPart>
        </mc:Choice>
        <mc:Fallback xmlns="">
          <p:pic>
            <p:nvPicPr>
              <p:cNvPr id="85" name="Ink 84"/>
              <p:cNvPicPr/>
              <p:nvPr/>
            </p:nvPicPr>
            <p:blipFill>
              <a:blip r:embed="rId19"/>
              <a:stretch>
                <a:fillRect/>
              </a:stretch>
            </p:blipFill>
            <p:spPr>
              <a:xfrm>
                <a:off x="4138756" y="4578382"/>
                <a:ext cx="262080" cy="7704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86" name="Ink 85"/>
              <p14:cNvContentPartPr/>
              <p14:nvPr/>
            </p14:nvContentPartPr>
            <p14:xfrm>
              <a:off x="4413796" y="4579822"/>
              <a:ext cx="256680" cy="82080"/>
            </p14:xfrm>
          </p:contentPart>
        </mc:Choice>
        <mc:Fallback xmlns="">
          <p:pic>
            <p:nvPicPr>
              <p:cNvPr id="86" name="Ink 85"/>
              <p:cNvPicPr/>
              <p:nvPr/>
            </p:nvPicPr>
            <p:blipFill>
              <a:blip r:embed="rId21"/>
              <a:stretch>
                <a:fillRect/>
              </a:stretch>
            </p:blipFill>
            <p:spPr>
              <a:xfrm>
                <a:off x="4408036" y="4570102"/>
                <a:ext cx="272880" cy="10584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87" name="Ink 86"/>
              <p14:cNvContentPartPr/>
              <p14:nvPr/>
            </p14:nvContentPartPr>
            <p14:xfrm>
              <a:off x="4218676" y="3887542"/>
              <a:ext cx="213480" cy="61560"/>
            </p14:xfrm>
          </p:contentPart>
        </mc:Choice>
        <mc:Fallback xmlns="">
          <p:pic>
            <p:nvPicPr>
              <p:cNvPr id="87" name="Ink 86"/>
              <p:cNvPicPr/>
              <p:nvPr/>
            </p:nvPicPr>
            <p:blipFill>
              <a:blip r:embed="rId23"/>
              <a:stretch>
                <a:fillRect/>
              </a:stretch>
            </p:blipFill>
            <p:spPr>
              <a:xfrm>
                <a:off x="4208236" y="3877822"/>
                <a:ext cx="227880" cy="8172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88" name="Ink 87"/>
              <p14:cNvContentPartPr/>
              <p14:nvPr/>
            </p14:nvContentPartPr>
            <p14:xfrm>
              <a:off x="4443676" y="3886462"/>
              <a:ext cx="252000" cy="63720"/>
            </p14:xfrm>
          </p:contentPart>
        </mc:Choice>
        <mc:Fallback xmlns="">
          <p:pic>
            <p:nvPicPr>
              <p:cNvPr id="88" name="Ink 87"/>
              <p:cNvPicPr/>
              <p:nvPr/>
            </p:nvPicPr>
            <p:blipFill>
              <a:blip r:embed="rId25"/>
              <a:stretch>
                <a:fillRect/>
              </a:stretch>
            </p:blipFill>
            <p:spPr>
              <a:xfrm>
                <a:off x="4440436" y="3876742"/>
                <a:ext cx="261000" cy="8892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91" name="Ink 90"/>
              <p14:cNvContentPartPr/>
              <p14:nvPr/>
            </p14:nvContentPartPr>
            <p14:xfrm>
              <a:off x="3188356" y="4264462"/>
              <a:ext cx="1247040" cy="1542960"/>
            </p14:xfrm>
          </p:contentPart>
        </mc:Choice>
        <mc:Fallback xmlns="">
          <p:pic>
            <p:nvPicPr>
              <p:cNvPr id="91" name="Ink 90"/>
              <p:cNvPicPr/>
              <p:nvPr/>
            </p:nvPicPr>
            <p:blipFill>
              <a:blip r:embed="rId27"/>
              <a:stretch>
                <a:fillRect/>
              </a:stretch>
            </p:blipFill>
            <p:spPr>
              <a:xfrm>
                <a:off x="3176476" y="4255102"/>
                <a:ext cx="1272960" cy="156672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92" name="Ink 91"/>
              <p14:cNvContentPartPr/>
              <p14:nvPr/>
            </p14:nvContentPartPr>
            <p14:xfrm>
              <a:off x="3066316" y="5046742"/>
              <a:ext cx="324720" cy="98280"/>
            </p14:xfrm>
          </p:contentPart>
        </mc:Choice>
        <mc:Fallback xmlns="">
          <p:pic>
            <p:nvPicPr>
              <p:cNvPr id="92" name="Ink 91"/>
              <p:cNvPicPr/>
              <p:nvPr/>
            </p:nvPicPr>
            <p:blipFill>
              <a:blip r:embed="rId29"/>
              <a:stretch>
                <a:fillRect/>
              </a:stretch>
            </p:blipFill>
            <p:spPr>
              <a:xfrm>
                <a:off x="3063076" y="5034862"/>
                <a:ext cx="342360" cy="12420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93" name="Ink 92"/>
              <p14:cNvContentPartPr/>
              <p14:nvPr/>
            </p14:nvContentPartPr>
            <p14:xfrm>
              <a:off x="3130036" y="3543382"/>
              <a:ext cx="1398600" cy="1478160"/>
            </p14:xfrm>
          </p:contentPart>
        </mc:Choice>
        <mc:Fallback xmlns="">
          <p:pic>
            <p:nvPicPr>
              <p:cNvPr id="93" name="Ink 92"/>
              <p:cNvPicPr/>
              <p:nvPr/>
            </p:nvPicPr>
            <p:blipFill>
              <a:blip r:embed="rId31"/>
              <a:stretch>
                <a:fillRect/>
              </a:stretch>
            </p:blipFill>
            <p:spPr>
              <a:xfrm>
                <a:off x="3119236" y="3534022"/>
                <a:ext cx="1424880" cy="15030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94" name="Ink 93"/>
              <p14:cNvContentPartPr/>
              <p14:nvPr/>
            </p14:nvContentPartPr>
            <p14:xfrm>
              <a:off x="3100516" y="3814822"/>
              <a:ext cx="406800" cy="145800"/>
            </p14:xfrm>
          </p:contentPart>
        </mc:Choice>
        <mc:Fallback xmlns="">
          <p:pic>
            <p:nvPicPr>
              <p:cNvPr id="94" name="Ink 93"/>
              <p:cNvPicPr/>
              <p:nvPr/>
            </p:nvPicPr>
            <p:blipFill>
              <a:blip r:embed="rId33"/>
              <a:stretch>
                <a:fillRect/>
              </a:stretch>
            </p:blipFill>
            <p:spPr>
              <a:xfrm>
                <a:off x="3097276" y="3805102"/>
                <a:ext cx="425160" cy="17064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95" name="Ink 94"/>
              <p14:cNvContentPartPr/>
              <p14:nvPr/>
            </p14:nvContentPartPr>
            <p14:xfrm>
              <a:off x="2365036" y="3546262"/>
              <a:ext cx="2193840" cy="2269440"/>
            </p14:xfrm>
          </p:contentPart>
        </mc:Choice>
        <mc:Fallback xmlns="">
          <p:pic>
            <p:nvPicPr>
              <p:cNvPr id="95" name="Ink 94"/>
              <p:cNvPicPr/>
              <p:nvPr/>
            </p:nvPicPr>
            <p:blipFill>
              <a:blip r:embed="rId35"/>
              <a:stretch>
                <a:fillRect/>
              </a:stretch>
            </p:blipFill>
            <p:spPr>
              <a:xfrm>
                <a:off x="2349556" y="3536542"/>
                <a:ext cx="2217960" cy="229608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96" name="Ink 95"/>
              <p14:cNvContentPartPr/>
              <p14:nvPr/>
            </p14:nvContentPartPr>
            <p14:xfrm>
              <a:off x="1978036" y="4685302"/>
              <a:ext cx="649080" cy="185760"/>
            </p14:xfrm>
          </p:contentPart>
        </mc:Choice>
        <mc:Fallback xmlns="">
          <p:pic>
            <p:nvPicPr>
              <p:cNvPr id="96" name="Ink 95"/>
              <p:cNvPicPr/>
              <p:nvPr/>
            </p:nvPicPr>
            <p:blipFill>
              <a:blip r:embed="rId37"/>
              <a:stretch>
                <a:fillRect/>
              </a:stretch>
            </p:blipFill>
            <p:spPr>
              <a:xfrm>
                <a:off x="1963996" y="4670542"/>
                <a:ext cx="678600" cy="218880"/>
              </a:xfrm>
              <a:prstGeom prst="rect">
                <a:avLst/>
              </a:prstGeom>
            </p:spPr>
          </p:pic>
        </mc:Fallback>
      </mc:AlternateContent>
    </p:spTree>
    <p:extLst>
      <p:ext uri="{BB962C8B-B14F-4D97-AF65-F5344CB8AC3E}">
        <p14:creationId xmlns:p14="http://schemas.microsoft.com/office/powerpoint/2010/main" val="1352675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45469" y="193964"/>
            <a:ext cx="8790708" cy="949036"/>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Procedure for Constructing a   </a:t>
              </a:r>
              <a:r>
                <a:rPr lang="en-US" dirty="0" err="1"/>
                <a:t>Hasse</a:t>
              </a:r>
              <a:r>
                <a:rPr lang="en-US" dirty="0"/>
                <a:t> Diagram</a:t>
              </a: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131615" y="1295400"/>
            <a:ext cx="8804562" cy="17526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smtClean="0">
                <a:latin typeface="Tahoma" pitchFamily="34" charset="0"/>
                <a:ea typeface="Tahoma" pitchFamily="34" charset="0"/>
                <a:cs typeface="Tahoma" pitchFamily="34" charset="0"/>
              </a:rPr>
              <a:t>Draw </a:t>
            </a:r>
            <a:r>
              <a:rPr lang="en-US" sz="2800" dirty="0">
                <a:latin typeface="Tahoma" pitchFamily="34" charset="0"/>
                <a:ea typeface="Tahoma" pitchFamily="34" charset="0"/>
                <a:cs typeface="Tahoma" pitchFamily="34" charset="0"/>
              </a:rPr>
              <a:t>the </a:t>
            </a:r>
            <a:r>
              <a:rPr lang="en-US" sz="2800" dirty="0" err="1">
                <a:latin typeface="Tahoma" pitchFamily="34" charset="0"/>
                <a:ea typeface="Tahoma" pitchFamily="34" charset="0"/>
                <a:cs typeface="Tahoma" pitchFamily="34" charset="0"/>
              </a:rPr>
              <a:t>Hasse</a:t>
            </a:r>
            <a:r>
              <a:rPr lang="en-US" sz="2800" dirty="0">
                <a:latin typeface="Tahoma" pitchFamily="34" charset="0"/>
                <a:ea typeface="Tahoma" pitchFamily="34" charset="0"/>
                <a:cs typeface="Tahoma" pitchFamily="34" charset="0"/>
              </a:rPr>
              <a:t> diagram representing </a:t>
            </a:r>
          </a:p>
          <a:p>
            <a:r>
              <a:rPr lang="en-US" sz="2800" dirty="0">
                <a:latin typeface="Tahoma" pitchFamily="34" charset="0"/>
                <a:ea typeface="Tahoma" pitchFamily="34" charset="0"/>
                <a:cs typeface="Tahoma" pitchFamily="34" charset="0"/>
              </a:rPr>
              <a:t>      the partial ordering  { (a, b) | a divides b }  </a:t>
            </a:r>
          </a:p>
          <a:p>
            <a:r>
              <a:rPr lang="en-US" sz="2800" dirty="0">
                <a:latin typeface="Tahoma" pitchFamily="34" charset="0"/>
                <a:ea typeface="Tahoma" pitchFamily="34" charset="0"/>
                <a:cs typeface="Tahoma" pitchFamily="34" charset="0"/>
              </a:rPr>
              <a:t>        on {1, 2, 3, 4, 6, 8, 12}</a:t>
            </a:r>
          </a:p>
        </p:txBody>
      </p:sp>
      <p:sp>
        <p:nvSpPr>
          <p:cNvPr id="2" name="Rectangle 1"/>
          <p:cNvSpPr/>
          <p:nvPr/>
        </p:nvSpPr>
        <p:spPr>
          <a:xfrm>
            <a:off x="145469" y="3124200"/>
            <a:ext cx="8790708" cy="3505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endParaRPr lang="en-US" sz="2400" dirty="0"/>
          </a:p>
        </p:txBody>
      </p:sp>
      <p:pic>
        <p:nvPicPr>
          <p:cNvPr id="1026" name="Picture 2" descr="C:\Users\user\Desktop\Capture 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9800" y="3276600"/>
            <a:ext cx="3733800" cy="297180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p14="http://schemas.microsoft.com/office/powerpoint/2010/main" Requires="p14">
          <p:contentPart p14:bwMode="auto" r:id="rId3">
            <p14:nvContentPartPr>
              <p14:cNvPr id="14" name="Ink 13"/>
              <p14:cNvContentPartPr/>
              <p14:nvPr/>
            </p14:nvContentPartPr>
            <p14:xfrm>
              <a:off x="-2355644" y="3705022"/>
              <a:ext cx="2199600" cy="304920"/>
            </p14:xfrm>
          </p:contentPart>
        </mc:Choice>
        <mc:Fallback>
          <p:pic>
            <p:nvPicPr>
              <p:cNvPr id="14" name="Ink 13"/>
              <p:cNvPicPr/>
              <p:nvPr/>
            </p:nvPicPr>
            <p:blipFill>
              <a:blip r:embed="rId4"/>
              <a:stretch>
                <a:fillRect/>
              </a:stretch>
            </p:blipFill>
            <p:spPr>
              <a:xfrm>
                <a:off x="-2366444" y="3695662"/>
                <a:ext cx="2217600" cy="31788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20" name="Ink 19"/>
              <p14:cNvContentPartPr/>
              <p14:nvPr/>
            </p14:nvContentPartPr>
            <p14:xfrm>
              <a:off x="-2478044" y="3767302"/>
              <a:ext cx="1176840" cy="522360"/>
            </p14:xfrm>
          </p:contentPart>
        </mc:Choice>
        <mc:Fallback>
          <p:pic>
            <p:nvPicPr>
              <p:cNvPr id="20" name="Ink 19"/>
              <p:cNvPicPr/>
              <p:nvPr/>
            </p:nvPicPr>
            <p:blipFill>
              <a:blip r:embed="rId6"/>
              <a:stretch>
                <a:fillRect/>
              </a:stretch>
            </p:blipFill>
            <p:spPr>
              <a:xfrm>
                <a:off x="-2491004" y="3757222"/>
                <a:ext cx="1198440" cy="54612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21" name="Ink 20"/>
              <p14:cNvContentPartPr/>
              <p14:nvPr/>
            </p14:nvContentPartPr>
            <p14:xfrm>
              <a:off x="-2408924" y="4289302"/>
              <a:ext cx="1024200" cy="290520"/>
            </p14:xfrm>
          </p:contentPart>
        </mc:Choice>
        <mc:Fallback>
          <p:pic>
            <p:nvPicPr>
              <p:cNvPr id="21" name="Ink 20"/>
              <p:cNvPicPr/>
              <p:nvPr/>
            </p:nvPicPr>
            <p:blipFill>
              <a:blip r:embed="rId8"/>
              <a:stretch>
                <a:fillRect/>
              </a:stretch>
            </p:blipFill>
            <p:spPr>
              <a:xfrm>
                <a:off x="-2414324" y="4286062"/>
                <a:ext cx="1043640" cy="302040"/>
              </a:xfrm>
              <a:prstGeom prst="rect">
                <a:avLst/>
              </a:prstGeom>
            </p:spPr>
          </p:pic>
        </mc:Fallback>
      </mc:AlternateContent>
    </p:spTree>
    <p:extLst>
      <p:ext uri="{BB962C8B-B14F-4D97-AF65-F5344CB8AC3E}">
        <p14:creationId xmlns:p14="http://schemas.microsoft.com/office/powerpoint/2010/main" val="149205693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1" name="Ink 20"/>
              <p14:cNvContentPartPr/>
              <p14:nvPr/>
            </p14:nvContentPartPr>
            <p14:xfrm>
              <a:off x="442996" y="1468702"/>
              <a:ext cx="8431200" cy="1518840"/>
            </p14:xfrm>
          </p:contentPart>
        </mc:Choice>
        <mc:Fallback xmlns="">
          <p:pic>
            <p:nvPicPr>
              <p:cNvPr id="21" name="Ink 20"/>
              <p:cNvPicPr/>
              <p:nvPr/>
            </p:nvPicPr>
            <p:blipFill>
              <a:blip r:embed="rId3"/>
              <a:stretch>
                <a:fillRect/>
              </a:stretch>
            </p:blipFill>
            <p:spPr>
              <a:xfrm>
                <a:off x="433276" y="1459342"/>
                <a:ext cx="8457120" cy="15426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97" name="Ink 96"/>
              <p14:cNvContentPartPr/>
              <p14:nvPr/>
            </p14:nvContentPartPr>
            <p14:xfrm>
              <a:off x="598156" y="1817542"/>
              <a:ext cx="448920" cy="105840"/>
            </p14:xfrm>
          </p:contentPart>
        </mc:Choice>
        <mc:Fallback xmlns="">
          <p:pic>
            <p:nvPicPr>
              <p:cNvPr id="97" name="Ink 96"/>
              <p:cNvPicPr/>
              <p:nvPr/>
            </p:nvPicPr>
            <p:blipFill>
              <a:blip r:embed="rId5"/>
              <a:stretch>
                <a:fillRect/>
              </a:stretch>
            </p:blipFill>
            <p:spPr>
              <a:xfrm>
                <a:off x="588796" y="1807822"/>
                <a:ext cx="472680" cy="1256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98" name="Ink 97"/>
              <p14:cNvContentPartPr/>
              <p14:nvPr/>
            </p14:nvContentPartPr>
            <p14:xfrm>
              <a:off x="566476" y="2430982"/>
              <a:ext cx="426600" cy="82080"/>
            </p14:xfrm>
          </p:contentPart>
        </mc:Choice>
        <mc:Fallback xmlns="">
          <p:pic>
            <p:nvPicPr>
              <p:cNvPr id="98" name="Ink 97"/>
              <p:cNvPicPr/>
              <p:nvPr/>
            </p:nvPicPr>
            <p:blipFill>
              <a:blip r:embed="rId7"/>
              <a:stretch>
                <a:fillRect/>
              </a:stretch>
            </p:blipFill>
            <p:spPr>
              <a:xfrm>
                <a:off x="556036" y="2420542"/>
                <a:ext cx="452520" cy="104400"/>
              </a:xfrm>
              <a:prstGeom prst="rect">
                <a:avLst/>
              </a:prstGeom>
            </p:spPr>
          </p:pic>
        </mc:Fallback>
      </mc:AlternateContent>
    </p:spTree>
    <p:extLst>
      <p:ext uri="{BB962C8B-B14F-4D97-AF65-F5344CB8AC3E}">
        <p14:creationId xmlns:p14="http://schemas.microsoft.com/office/powerpoint/2010/main" val="40888987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1615" y="609600"/>
            <a:ext cx="8804562" cy="17526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smtClean="0">
                <a:latin typeface="Tahoma" pitchFamily="34" charset="0"/>
                <a:ea typeface="Tahoma" pitchFamily="34" charset="0"/>
                <a:cs typeface="Tahoma" pitchFamily="34" charset="0"/>
              </a:rPr>
              <a:t>Draw </a:t>
            </a:r>
            <a:r>
              <a:rPr lang="en-US" sz="2800" dirty="0">
                <a:latin typeface="Tahoma" pitchFamily="34" charset="0"/>
                <a:ea typeface="Tahoma" pitchFamily="34" charset="0"/>
                <a:cs typeface="Tahoma" pitchFamily="34" charset="0"/>
              </a:rPr>
              <a:t>the </a:t>
            </a:r>
            <a:r>
              <a:rPr lang="en-US" sz="2800" dirty="0" err="1">
                <a:latin typeface="Tahoma" pitchFamily="34" charset="0"/>
                <a:ea typeface="Tahoma" pitchFamily="34" charset="0"/>
                <a:cs typeface="Tahoma" pitchFamily="34" charset="0"/>
              </a:rPr>
              <a:t>Hasse</a:t>
            </a:r>
            <a:r>
              <a:rPr lang="en-US" sz="2800" dirty="0">
                <a:latin typeface="Tahoma" pitchFamily="34" charset="0"/>
                <a:ea typeface="Tahoma" pitchFamily="34" charset="0"/>
                <a:cs typeface="Tahoma" pitchFamily="34" charset="0"/>
              </a:rPr>
              <a:t> diagram representing </a:t>
            </a:r>
          </a:p>
          <a:p>
            <a:r>
              <a:rPr lang="en-US" sz="2800" dirty="0">
                <a:latin typeface="Tahoma" pitchFamily="34" charset="0"/>
                <a:ea typeface="Tahoma" pitchFamily="34" charset="0"/>
                <a:cs typeface="Tahoma" pitchFamily="34" charset="0"/>
              </a:rPr>
              <a:t>      the partial ordering  { (a, b) | a divides b }  </a:t>
            </a:r>
          </a:p>
          <a:p>
            <a:r>
              <a:rPr lang="en-US" sz="2800" dirty="0">
                <a:latin typeface="Tahoma" pitchFamily="34" charset="0"/>
                <a:ea typeface="Tahoma" pitchFamily="34" charset="0"/>
                <a:cs typeface="Tahoma" pitchFamily="34" charset="0"/>
              </a:rPr>
              <a:t>        on {1, 2, 3, 4, 6, 8, 12}</a:t>
            </a:r>
          </a:p>
        </p:txBody>
      </p:sp>
      <mc:AlternateContent xmlns:mc="http://schemas.openxmlformats.org/markup-compatibility/2006">
        <mc:Choice xmlns:p14="http://schemas.microsoft.com/office/powerpoint/2010/main" Requires="p14">
          <p:contentPart p14:bwMode="auto" r:id="rId2">
            <p14:nvContentPartPr>
              <p14:cNvPr id="9" name="Ink 8"/>
              <p14:cNvContentPartPr/>
              <p14:nvPr/>
            </p14:nvContentPartPr>
            <p14:xfrm>
              <a:off x="3744916" y="5695102"/>
              <a:ext cx="297720" cy="453600"/>
            </p14:xfrm>
          </p:contentPart>
        </mc:Choice>
        <mc:Fallback>
          <p:pic>
            <p:nvPicPr>
              <p:cNvPr id="9" name="Ink 8"/>
              <p:cNvPicPr/>
              <p:nvPr/>
            </p:nvPicPr>
            <p:blipFill>
              <a:blip r:embed="rId3"/>
              <a:stretch>
                <a:fillRect/>
              </a:stretch>
            </p:blipFill>
            <p:spPr>
              <a:xfrm>
                <a:off x="3730876" y="5681062"/>
                <a:ext cx="325440" cy="48276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16" name="Ink 15"/>
              <p14:cNvContentPartPr/>
              <p14:nvPr/>
            </p14:nvContentPartPr>
            <p14:xfrm>
              <a:off x="5280676" y="3429982"/>
              <a:ext cx="1481040" cy="1124280"/>
            </p14:xfrm>
          </p:contentPart>
        </mc:Choice>
        <mc:Fallback>
          <p:pic>
            <p:nvPicPr>
              <p:cNvPr id="16" name="Ink 15"/>
              <p:cNvPicPr/>
              <p:nvPr/>
            </p:nvPicPr>
            <p:blipFill>
              <a:blip r:embed="rId5"/>
              <a:stretch>
                <a:fillRect/>
              </a:stretch>
            </p:blipFill>
            <p:spPr>
              <a:xfrm>
                <a:off x="5268076" y="3417018"/>
                <a:ext cx="1508400" cy="1152009"/>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19" name="Ink 18"/>
              <p14:cNvContentPartPr/>
              <p14:nvPr/>
            </p14:nvContentPartPr>
            <p14:xfrm>
              <a:off x="5360956" y="5192542"/>
              <a:ext cx="466200" cy="320040"/>
            </p14:xfrm>
          </p:contentPart>
        </mc:Choice>
        <mc:Fallback>
          <p:pic>
            <p:nvPicPr>
              <p:cNvPr id="19" name="Ink 18"/>
              <p:cNvPicPr/>
              <p:nvPr/>
            </p:nvPicPr>
            <p:blipFill>
              <a:blip r:embed="rId7"/>
              <a:stretch>
                <a:fillRect/>
              </a:stretch>
            </p:blipFill>
            <p:spPr>
              <a:xfrm>
                <a:off x="5346196" y="5177782"/>
                <a:ext cx="491760" cy="35028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27" name="Ink 26"/>
              <p14:cNvContentPartPr/>
              <p14:nvPr/>
            </p14:nvContentPartPr>
            <p14:xfrm>
              <a:off x="2453956" y="3451222"/>
              <a:ext cx="906840" cy="1154880"/>
            </p14:xfrm>
          </p:contentPart>
        </mc:Choice>
        <mc:Fallback>
          <p:pic>
            <p:nvPicPr>
              <p:cNvPr id="27" name="Ink 26"/>
              <p:cNvPicPr/>
              <p:nvPr/>
            </p:nvPicPr>
            <p:blipFill>
              <a:blip r:embed="rId9"/>
              <a:stretch>
                <a:fillRect/>
              </a:stretch>
            </p:blipFill>
            <p:spPr>
              <a:xfrm>
                <a:off x="2440276" y="3440419"/>
                <a:ext cx="934560" cy="1181888"/>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37" name="Ink 36"/>
              <p14:cNvContentPartPr/>
              <p14:nvPr/>
            </p14:nvContentPartPr>
            <p14:xfrm>
              <a:off x="3029236" y="4410982"/>
              <a:ext cx="223560" cy="763200"/>
            </p14:xfrm>
          </p:contentPart>
        </mc:Choice>
        <mc:Fallback>
          <p:pic>
            <p:nvPicPr>
              <p:cNvPr id="37" name="Ink 36"/>
              <p:cNvPicPr/>
              <p:nvPr/>
            </p:nvPicPr>
            <p:blipFill>
              <a:blip r:embed="rId11"/>
              <a:stretch>
                <a:fillRect/>
              </a:stretch>
            </p:blipFill>
            <p:spPr>
              <a:xfrm>
                <a:off x="3018796" y="4401622"/>
                <a:ext cx="239400" cy="78444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43" name="Ink 42"/>
              <p14:cNvContentPartPr/>
              <p14:nvPr/>
            </p14:nvContentPartPr>
            <p14:xfrm>
              <a:off x="5467876" y="4455622"/>
              <a:ext cx="113400" cy="761400"/>
            </p14:xfrm>
          </p:contentPart>
        </mc:Choice>
        <mc:Fallback>
          <p:pic>
            <p:nvPicPr>
              <p:cNvPr id="43" name="Ink 42"/>
              <p:cNvPicPr/>
              <p:nvPr/>
            </p:nvPicPr>
            <p:blipFill>
              <a:blip r:embed="rId13"/>
              <a:stretch>
                <a:fillRect/>
              </a:stretch>
            </p:blipFill>
            <p:spPr>
              <a:xfrm>
                <a:off x="5460676" y="4446262"/>
                <a:ext cx="131400" cy="78552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45" name="Ink 44"/>
              <p14:cNvContentPartPr/>
              <p14:nvPr/>
            </p14:nvContentPartPr>
            <p14:xfrm>
              <a:off x="3284476" y="4429702"/>
              <a:ext cx="2205360" cy="742680"/>
            </p14:xfrm>
          </p:contentPart>
        </mc:Choice>
        <mc:Fallback>
          <p:pic>
            <p:nvPicPr>
              <p:cNvPr id="45" name="Ink 44"/>
              <p:cNvPicPr/>
              <p:nvPr/>
            </p:nvPicPr>
            <p:blipFill>
              <a:blip r:embed="rId15"/>
              <a:stretch>
                <a:fillRect/>
              </a:stretch>
            </p:blipFill>
            <p:spPr>
              <a:xfrm>
                <a:off x="3277996" y="4416742"/>
                <a:ext cx="2226240" cy="75996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46" name="Ink 45"/>
              <p14:cNvContentPartPr/>
              <p14:nvPr/>
            </p14:nvContentPartPr>
            <p14:xfrm>
              <a:off x="4000156" y="5236462"/>
              <a:ext cx="1483200" cy="469440"/>
            </p14:xfrm>
          </p:contentPart>
        </mc:Choice>
        <mc:Fallback>
          <p:pic>
            <p:nvPicPr>
              <p:cNvPr id="46" name="Ink 45"/>
              <p:cNvPicPr/>
              <p:nvPr/>
            </p:nvPicPr>
            <p:blipFill>
              <a:blip r:embed="rId17"/>
              <a:stretch>
                <a:fillRect/>
              </a:stretch>
            </p:blipFill>
            <p:spPr>
              <a:xfrm>
                <a:off x="3988996" y="5226022"/>
                <a:ext cx="1510560" cy="48996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47" name="Ink 46"/>
              <p14:cNvContentPartPr/>
              <p14:nvPr/>
            </p14:nvContentPartPr>
            <p14:xfrm>
              <a:off x="3245596" y="5232862"/>
              <a:ext cx="667800" cy="495360"/>
            </p14:xfrm>
          </p:contentPart>
        </mc:Choice>
        <mc:Fallback>
          <p:pic>
            <p:nvPicPr>
              <p:cNvPr id="47" name="Ink 46"/>
              <p:cNvPicPr/>
              <p:nvPr/>
            </p:nvPicPr>
            <p:blipFill>
              <a:blip r:embed="rId19"/>
              <a:stretch>
                <a:fillRect/>
              </a:stretch>
            </p:blipFill>
            <p:spPr>
              <a:xfrm>
                <a:off x="3232996" y="5220262"/>
                <a:ext cx="693720" cy="52416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50" name="Ink 49"/>
              <p14:cNvContentPartPr/>
              <p14:nvPr/>
            </p14:nvContentPartPr>
            <p14:xfrm>
              <a:off x="1804156" y="2173222"/>
              <a:ext cx="2867040" cy="18360"/>
            </p14:xfrm>
          </p:contentPart>
        </mc:Choice>
        <mc:Fallback>
          <p:pic>
            <p:nvPicPr>
              <p:cNvPr id="50" name="Ink 49"/>
              <p:cNvPicPr/>
              <p:nvPr/>
            </p:nvPicPr>
            <p:blipFill>
              <a:blip r:embed="rId21"/>
              <a:stretch>
                <a:fillRect/>
              </a:stretch>
            </p:blipFill>
            <p:spPr>
              <a:xfrm>
                <a:off x="1792276" y="2163308"/>
                <a:ext cx="2888640" cy="40759"/>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52" name="Ink 51"/>
              <p14:cNvContentPartPr/>
              <p14:nvPr/>
            </p14:nvContentPartPr>
            <p14:xfrm>
              <a:off x="3101956" y="3473182"/>
              <a:ext cx="2269800" cy="864720"/>
            </p14:xfrm>
          </p:contentPart>
        </mc:Choice>
        <mc:Fallback>
          <p:pic>
            <p:nvPicPr>
              <p:cNvPr id="52" name="Ink 51"/>
              <p:cNvPicPr/>
              <p:nvPr/>
            </p:nvPicPr>
            <p:blipFill>
              <a:blip r:embed="rId23"/>
              <a:stretch>
                <a:fillRect/>
              </a:stretch>
            </p:blipFill>
            <p:spPr>
              <a:xfrm>
                <a:off x="3092236" y="3469942"/>
                <a:ext cx="2296080" cy="874080"/>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53" name="Ink 52"/>
              <p14:cNvContentPartPr/>
              <p14:nvPr/>
            </p14:nvContentPartPr>
            <p14:xfrm>
              <a:off x="2497516" y="5166262"/>
              <a:ext cx="800280" cy="336600"/>
            </p14:xfrm>
          </p:contentPart>
        </mc:Choice>
        <mc:Fallback>
          <p:pic>
            <p:nvPicPr>
              <p:cNvPr id="53" name="Ink 52"/>
              <p:cNvPicPr/>
              <p:nvPr/>
            </p:nvPicPr>
            <p:blipFill>
              <a:blip r:embed="rId25"/>
              <a:stretch>
                <a:fillRect/>
              </a:stretch>
            </p:blipFill>
            <p:spPr>
              <a:xfrm>
                <a:off x="2485636" y="5153649"/>
                <a:ext cx="824760" cy="361106"/>
              </a:xfrm>
              <a:prstGeom prst="rect">
                <a:avLst/>
              </a:prstGeom>
            </p:spPr>
          </p:pic>
        </mc:Fallback>
      </mc:AlternateContent>
    </p:spTree>
    <p:extLst>
      <p:ext uri="{BB962C8B-B14F-4D97-AF65-F5344CB8AC3E}">
        <p14:creationId xmlns:p14="http://schemas.microsoft.com/office/powerpoint/2010/main" val="26000017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45469" y="193964"/>
            <a:ext cx="8790708" cy="949036"/>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Procedure for Constructing a   </a:t>
              </a:r>
              <a:r>
                <a:rPr lang="en-US" dirty="0" err="1"/>
                <a:t>Hasse</a:t>
              </a:r>
              <a:r>
                <a:rPr lang="en-US" dirty="0"/>
                <a:t> Diagram</a:t>
              </a: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131615" y="1295400"/>
            <a:ext cx="8804562" cy="17526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latin typeface="Tahoma" pitchFamily="34" charset="0"/>
                <a:ea typeface="Tahoma" pitchFamily="34" charset="0"/>
                <a:cs typeface="Tahoma" pitchFamily="34" charset="0"/>
              </a:rPr>
              <a:t>Draw the </a:t>
            </a:r>
            <a:r>
              <a:rPr lang="en-US" sz="2800" dirty="0" err="1">
                <a:latin typeface="Tahoma" pitchFamily="34" charset="0"/>
                <a:ea typeface="Tahoma" pitchFamily="34" charset="0"/>
                <a:cs typeface="Tahoma" pitchFamily="34" charset="0"/>
              </a:rPr>
              <a:t>Hasse</a:t>
            </a:r>
            <a:r>
              <a:rPr lang="en-US" sz="2800" dirty="0">
                <a:latin typeface="Tahoma" pitchFamily="34" charset="0"/>
                <a:ea typeface="Tahoma" pitchFamily="34" charset="0"/>
                <a:cs typeface="Tahoma" pitchFamily="34" charset="0"/>
              </a:rPr>
              <a:t> diagram for the partial ordering</a:t>
            </a:r>
          </a:p>
          <a:p>
            <a:r>
              <a:rPr lang="en-US" sz="2800" dirty="0">
                <a:latin typeface="Tahoma" pitchFamily="34" charset="0"/>
                <a:ea typeface="Tahoma" pitchFamily="34" charset="0"/>
                <a:cs typeface="Tahoma" pitchFamily="34" charset="0"/>
              </a:rPr>
              <a:t>     { (A,B) | A </a:t>
            </a:r>
            <a:r>
              <a:rPr lang="en-US" sz="2800" dirty="0">
                <a:latin typeface="Tahoma" pitchFamily="34" charset="0"/>
                <a:ea typeface="Tahoma" pitchFamily="34" charset="0"/>
                <a:cs typeface="Tahoma" pitchFamily="34" charset="0"/>
                <a:sym typeface="Symbol"/>
              </a:rPr>
              <a:t> </a:t>
            </a:r>
            <a:r>
              <a:rPr lang="en-US" sz="2800" dirty="0">
                <a:latin typeface="Tahoma" pitchFamily="34" charset="0"/>
                <a:ea typeface="Tahoma" pitchFamily="34" charset="0"/>
                <a:cs typeface="Tahoma" pitchFamily="34" charset="0"/>
              </a:rPr>
              <a:t>B } on the power set   P(S) </a:t>
            </a:r>
          </a:p>
          <a:p>
            <a:r>
              <a:rPr lang="en-US" sz="2800" dirty="0">
                <a:latin typeface="Tahoma" pitchFamily="34" charset="0"/>
                <a:ea typeface="Tahoma" pitchFamily="34" charset="0"/>
                <a:cs typeface="Tahoma" pitchFamily="34" charset="0"/>
              </a:rPr>
              <a:t>      where   S = {a, b, c}</a:t>
            </a:r>
          </a:p>
        </p:txBody>
      </p:sp>
      <p:sp>
        <p:nvSpPr>
          <p:cNvPr id="2" name="Rectangle 1"/>
          <p:cNvSpPr/>
          <p:nvPr/>
        </p:nvSpPr>
        <p:spPr>
          <a:xfrm>
            <a:off x="145469" y="3124200"/>
            <a:ext cx="8790708" cy="3505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endParaRPr lang="en-US" sz="2400" dirty="0"/>
          </a:p>
        </p:txBody>
      </p:sp>
      <p:pic>
        <p:nvPicPr>
          <p:cNvPr id="2050" name="Picture 2" descr="C:\Users\user\Desktop\Capture 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19396" y="3495675"/>
            <a:ext cx="3429000" cy="2762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914812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6979" y="419100"/>
            <a:ext cx="8804562" cy="17526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latin typeface="Tahoma" pitchFamily="34" charset="0"/>
                <a:ea typeface="Tahoma" pitchFamily="34" charset="0"/>
                <a:cs typeface="Tahoma" pitchFamily="34" charset="0"/>
              </a:rPr>
              <a:t>Draw the </a:t>
            </a:r>
            <a:r>
              <a:rPr lang="en-US" sz="2800" dirty="0" err="1">
                <a:latin typeface="Tahoma" pitchFamily="34" charset="0"/>
                <a:ea typeface="Tahoma" pitchFamily="34" charset="0"/>
                <a:cs typeface="Tahoma" pitchFamily="34" charset="0"/>
              </a:rPr>
              <a:t>Hasse</a:t>
            </a:r>
            <a:r>
              <a:rPr lang="en-US" sz="2800" dirty="0">
                <a:latin typeface="Tahoma" pitchFamily="34" charset="0"/>
                <a:ea typeface="Tahoma" pitchFamily="34" charset="0"/>
                <a:cs typeface="Tahoma" pitchFamily="34" charset="0"/>
              </a:rPr>
              <a:t> diagram for the partial ordering</a:t>
            </a:r>
          </a:p>
          <a:p>
            <a:r>
              <a:rPr lang="en-US" sz="2800" dirty="0">
                <a:latin typeface="Tahoma" pitchFamily="34" charset="0"/>
                <a:ea typeface="Tahoma" pitchFamily="34" charset="0"/>
                <a:cs typeface="Tahoma" pitchFamily="34" charset="0"/>
              </a:rPr>
              <a:t>     { (A,B) | A </a:t>
            </a:r>
            <a:r>
              <a:rPr lang="en-US" sz="2800" dirty="0">
                <a:latin typeface="Tahoma" pitchFamily="34" charset="0"/>
                <a:ea typeface="Tahoma" pitchFamily="34" charset="0"/>
                <a:cs typeface="Tahoma" pitchFamily="34" charset="0"/>
                <a:sym typeface="Symbol"/>
              </a:rPr>
              <a:t> </a:t>
            </a:r>
            <a:r>
              <a:rPr lang="en-US" sz="2800" dirty="0">
                <a:latin typeface="Tahoma" pitchFamily="34" charset="0"/>
                <a:ea typeface="Tahoma" pitchFamily="34" charset="0"/>
                <a:cs typeface="Tahoma" pitchFamily="34" charset="0"/>
              </a:rPr>
              <a:t>B } on the power set   P(S) </a:t>
            </a:r>
          </a:p>
          <a:p>
            <a:r>
              <a:rPr lang="en-US" sz="2800" dirty="0">
                <a:latin typeface="Tahoma" pitchFamily="34" charset="0"/>
                <a:ea typeface="Tahoma" pitchFamily="34" charset="0"/>
                <a:cs typeface="Tahoma" pitchFamily="34" charset="0"/>
              </a:rPr>
              <a:t>      where   S = {a, b, c}</a:t>
            </a:r>
          </a:p>
        </p:txBody>
      </p:sp>
      <mc:AlternateContent xmlns:mc="http://schemas.openxmlformats.org/markup-compatibility/2006">
        <mc:Choice xmlns:p14="http://schemas.microsoft.com/office/powerpoint/2010/main" Requires="p14">
          <p:contentPart p14:bwMode="auto" r:id="rId2">
            <p14:nvContentPartPr>
              <p14:cNvPr id="7" name="Ink 6"/>
              <p14:cNvContentPartPr/>
              <p14:nvPr/>
            </p14:nvContentPartPr>
            <p14:xfrm>
              <a:off x="183796" y="2610262"/>
              <a:ext cx="8496720" cy="1756440"/>
            </p14:xfrm>
          </p:contentPart>
        </mc:Choice>
        <mc:Fallback>
          <p:pic>
            <p:nvPicPr>
              <p:cNvPr id="7" name="Ink 6"/>
              <p:cNvPicPr/>
              <p:nvPr/>
            </p:nvPicPr>
            <p:blipFill>
              <a:blip r:embed="rId3"/>
              <a:stretch>
                <a:fillRect/>
              </a:stretch>
            </p:blipFill>
            <p:spPr>
              <a:xfrm>
                <a:off x="178036" y="2598382"/>
                <a:ext cx="8512560" cy="177696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13" name="Ink 12"/>
              <p14:cNvContentPartPr/>
              <p14:nvPr/>
            </p14:nvContentPartPr>
            <p14:xfrm>
              <a:off x="290716" y="2992582"/>
              <a:ext cx="594000" cy="29520"/>
            </p14:xfrm>
          </p:contentPart>
        </mc:Choice>
        <mc:Fallback>
          <p:pic>
            <p:nvPicPr>
              <p:cNvPr id="13" name="Ink 12"/>
              <p:cNvPicPr/>
              <p:nvPr/>
            </p:nvPicPr>
            <p:blipFill>
              <a:blip r:embed="rId5"/>
              <a:stretch>
                <a:fillRect/>
              </a:stretch>
            </p:blipFill>
            <p:spPr>
              <a:xfrm>
                <a:off x="275956" y="2976742"/>
                <a:ext cx="624600" cy="5868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14" name="Ink 13"/>
              <p14:cNvContentPartPr/>
              <p14:nvPr/>
            </p14:nvContentPartPr>
            <p14:xfrm>
              <a:off x="360916" y="3033982"/>
              <a:ext cx="574560" cy="23040"/>
            </p14:xfrm>
          </p:contentPart>
        </mc:Choice>
        <mc:Fallback>
          <p:pic>
            <p:nvPicPr>
              <p:cNvPr id="14" name="Ink 13"/>
              <p:cNvPicPr/>
              <p:nvPr/>
            </p:nvPicPr>
            <p:blipFill>
              <a:blip r:embed="rId7"/>
              <a:stretch>
                <a:fillRect/>
              </a:stretch>
            </p:blipFill>
            <p:spPr>
              <a:xfrm>
                <a:off x="347596" y="3018142"/>
                <a:ext cx="603720" cy="5364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16" name="Ink 15"/>
              <p14:cNvContentPartPr/>
              <p14:nvPr/>
            </p14:nvContentPartPr>
            <p14:xfrm>
              <a:off x="6537436" y="1579582"/>
              <a:ext cx="506880" cy="27000"/>
            </p14:xfrm>
          </p:contentPart>
        </mc:Choice>
        <mc:Fallback>
          <p:pic>
            <p:nvPicPr>
              <p:cNvPr id="16" name="Ink 15"/>
              <p:cNvPicPr/>
              <p:nvPr/>
            </p:nvPicPr>
            <p:blipFill>
              <a:blip r:embed="rId9"/>
              <a:stretch>
                <a:fillRect/>
              </a:stretch>
            </p:blipFill>
            <p:spPr>
              <a:xfrm>
                <a:off x="6528436" y="1570222"/>
                <a:ext cx="526680" cy="4716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67" name="Ink 66"/>
              <p14:cNvContentPartPr/>
              <p14:nvPr/>
            </p14:nvContentPartPr>
            <p14:xfrm>
              <a:off x="2400316" y="1591462"/>
              <a:ext cx="554400" cy="38520"/>
            </p14:xfrm>
          </p:contentPart>
        </mc:Choice>
        <mc:Fallback>
          <p:pic>
            <p:nvPicPr>
              <p:cNvPr id="67" name="Ink 66"/>
              <p:cNvPicPr/>
              <p:nvPr/>
            </p:nvPicPr>
            <p:blipFill>
              <a:blip r:embed="rId11"/>
              <a:stretch>
                <a:fillRect/>
              </a:stretch>
            </p:blipFill>
            <p:spPr>
              <a:xfrm>
                <a:off x="2392396" y="1582102"/>
                <a:ext cx="574200" cy="6012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95" name="Ink 94"/>
              <p14:cNvContentPartPr/>
              <p14:nvPr/>
            </p14:nvContentPartPr>
            <p14:xfrm>
              <a:off x="2082796" y="4875742"/>
              <a:ext cx="2395440" cy="1072080"/>
            </p14:xfrm>
          </p:contentPart>
        </mc:Choice>
        <mc:Fallback>
          <p:pic>
            <p:nvPicPr>
              <p:cNvPr id="95" name="Ink 94"/>
              <p:cNvPicPr/>
              <p:nvPr/>
            </p:nvPicPr>
            <p:blipFill>
              <a:blip r:embed="rId13"/>
              <a:stretch>
                <a:fillRect/>
              </a:stretch>
            </p:blipFill>
            <p:spPr>
              <a:xfrm>
                <a:off x="2072356" y="4860622"/>
                <a:ext cx="2420640" cy="109620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106" name="Ink 105"/>
              <p14:cNvContentPartPr/>
              <p14:nvPr/>
            </p14:nvContentPartPr>
            <p14:xfrm>
              <a:off x="3711436" y="5480902"/>
              <a:ext cx="725760" cy="641880"/>
            </p14:xfrm>
          </p:contentPart>
        </mc:Choice>
        <mc:Fallback>
          <p:pic>
            <p:nvPicPr>
              <p:cNvPr id="106" name="Ink 105"/>
              <p:cNvPicPr/>
              <p:nvPr/>
            </p:nvPicPr>
            <p:blipFill>
              <a:blip r:embed="rId15"/>
              <a:stretch>
                <a:fillRect/>
              </a:stretch>
            </p:blipFill>
            <p:spPr>
              <a:xfrm>
                <a:off x="3708196" y="5466502"/>
                <a:ext cx="743400" cy="67104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119" name="Ink 118"/>
              <p14:cNvContentPartPr/>
              <p14:nvPr/>
            </p14:nvContentPartPr>
            <p14:xfrm>
              <a:off x="3389236" y="6227902"/>
              <a:ext cx="720360" cy="217440"/>
            </p14:xfrm>
          </p:contentPart>
        </mc:Choice>
        <mc:Fallback>
          <p:pic>
            <p:nvPicPr>
              <p:cNvPr id="119" name="Ink 118"/>
              <p:cNvPicPr/>
              <p:nvPr/>
            </p:nvPicPr>
            <p:blipFill>
              <a:blip r:embed="rId17"/>
              <a:stretch>
                <a:fillRect/>
              </a:stretch>
            </p:blipFill>
            <p:spPr>
              <a:xfrm>
                <a:off x="3376996" y="6218542"/>
                <a:ext cx="741960" cy="23652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125" name="Ink 124"/>
              <p14:cNvContentPartPr/>
              <p14:nvPr/>
            </p14:nvContentPartPr>
            <p14:xfrm>
              <a:off x="2081356" y="5111182"/>
              <a:ext cx="884880" cy="194400"/>
            </p14:xfrm>
          </p:contentPart>
        </mc:Choice>
        <mc:Fallback>
          <p:pic>
            <p:nvPicPr>
              <p:cNvPr id="125" name="Ink 124"/>
              <p:cNvPicPr/>
              <p:nvPr/>
            </p:nvPicPr>
            <p:blipFill>
              <a:blip r:embed="rId19"/>
              <a:stretch>
                <a:fillRect/>
              </a:stretch>
            </p:blipFill>
            <p:spPr>
              <a:xfrm>
                <a:off x="2069116" y="5101462"/>
                <a:ext cx="907200" cy="21348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136" name="Ink 135"/>
              <p14:cNvContentPartPr/>
              <p14:nvPr/>
            </p14:nvContentPartPr>
            <p14:xfrm>
              <a:off x="2589316" y="5640022"/>
              <a:ext cx="1346040" cy="486360"/>
            </p14:xfrm>
          </p:contentPart>
        </mc:Choice>
        <mc:Fallback>
          <p:pic>
            <p:nvPicPr>
              <p:cNvPr id="136" name="Ink 135"/>
              <p:cNvPicPr/>
              <p:nvPr/>
            </p:nvPicPr>
            <p:blipFill>
              <a:blip r:embed="rId21"/>
              <a:stretch>
                <a:fillRect/>
              </a:stretch>
            </p:blipFill>
            <p:spPr>
              <a:xfrm>
                <a:off x="2577796" y="5628862"/>
                <a:ext cx="1371600" cy="511560"/>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137" name="Ink 136"/>
              <p14:cNvContentPartPr/>
              <p14:nvPr/>
            </p14:nvContentPartPr>
            <p14:xfrm>
              <a:off x="4063516" y="5639662"/>
              <a:ext cx="603000" cy="236880"/>
            </p14:xfrm>
          </p:contentPart>
        </mc:Choice>
        <mc:Fallback>
          <p:pic>
            <p:nvPicPr>
              <p:cNvPr id="137" name="Ink 136"/>
              <p:cNvPicPr/>
              <p:nvPr/>
            </p:nvPicPr>
            <p:blipFill>
              <a:blip r:embed="rId23"/>
              <a:stretch>
                <a:fillRect/>
              </a:stretch>
            </p:blipFill>
            <p:spPr>
              <a:xfrm>
                <a:off x="4053796" y="5630302"/>
                <a:ext cx="622440" cy="255960"/>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140" name="Ink 139"/>
              <p14:cNvContentPartPr/>
              <p14:nvPr/>
            </p14:nvContentPartPr>
            <p14:xfrm>
              <a:off x="3770476" y="5522302"/>
              <a:ext cx="2225520" cy="624600"/>
            </p14:xfrm>
          </p:contentPart>
        </mc:Choice>
        <mc:Fallback>
          <p:pic>
            <p:nvPicPr>
              <p:cNvPr id="140" name="Ink 139"/>
              <p:cNvPicPr/>
              <p:nvPr/>
            </p:nvPicPr>
            <p:blipFill>
              <a:blip r:embed="rId25"/>
              <a:stretch>
                <a:fillRect/>
              </a:stretch>
            </p:blipFill>
            <p:spPr>
              <a:xfrm>
                <a:off x="3766876" y="5514382"/>
                <a:ext cx="2233440" cy="649080"/>
              </a:xfrm>
              <a:prstGeom prst="rect">
                <a:avLst/>
              </a:prstGeom>
            </p:spPr>
          </p:pic>
        </mc:Fallback>
      </mc:AlternateContent>
      <mc:AlternateContent xmlns:mc="http://schemas.openxmlformats.org/markup-compatibility/2006">
        <mc:Choice xmlns:p14="http://schemas.microsoft.com/office/powerpoint/2010/main" Requires="p14">
          <p:contentPart p14:bwMode="auto" r:id="rId26">
            <p14:nvContentPartPr>
              <p14:cNvPr id="142" name="Ink 141"/>
              <p14:cNvContentPartPr/>
              <p14:nvPr/>
            </p14:nvContentPartPr>
            <p14:xfrm>
              <a:off x="2417236" y="5807782"/>
              <a:ext cx="393120" cy="175320"/>
            </p14:xfrm>
          </p:contentPart>
        </mc:Choice>
        <mc:Fallback>
          <p:pic>
            <p:nvPicPr>
              <p:cNvPr id="142" name="Ink 141"/>
              <p:cNvPicPr/>
              <p:nvPr/>
            </p:nvPicPr>
            <p:blipFill>
              <a:blip r:embed="rId27"/>
              <a:stretch>
                <a:fillRect/>
              </a:stretch>
            </p:blipFill>
            <p:spPr>
              <a:xfrm>
                <a:off x="2407156" y="5798062"/>
                <a:ext cx="412920" cy="195120"/>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144" name="Ink 143"/>
              <p14:cNvContentPartPr/>
              <p14:nvPr/>
            </p14:nvContentPartPr>
            <p14:xfrm>
              <a:off x="5807716" y="3840382"/>
              <a:ext cx="1136880" cy="2012040"/>
            </p14:xfrm>
          </p:contentPart>
        </mc:Choice>
        <mc:Fallback>
          <p:pic>
            <p:nvPicPr>
              <p:cNvPr id="144" name="Ink 143"/>
              <p:cNvPicPr/>
              <p:nvPr/>
            </p:nvPicPr>
            <p:blipFill>
              <a:blip r:embed="rId29"/>
              <a:stretch>
                <a:fillRect/>
              </a:stretch>
            </p:blipFill>
            <p:spPr>
              <a:xfrm>
                <a:off x="5797996" y="3828862"/>
                <a:ext cx="1164240" cy="2030400"/>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145" name="Ink 144"/>
              <p14:cNvContentPartPr/>
              <p14:nvPr/>
            </p14:nvContentPartPr>
            <p14:xfrm>
              <a:off x="4274116" y="5075902"/>
              <a:ext cx="684720" cy="128160"/>
            </p14:xfrm>
          </p:contentPart>
        </mc:Choice>
        <mc:Fallback>
          <p:pic>
            <p:nvPicPr>
              <p:cNvPr id="145" name="Ink 144"/>
              <p:cNvPicPr/>
              <p:nvPr/>
            </p:nvPicPr>
            <p:blipFill>
              <a:blip r:embed="rId31"/>
              <a:stretch>
                <a:fillRect/>
              </a:stretch>
            </p:blipFill>
            <p:spPr>
              <a:xfrm>
                <a:off x="4260436" y="5066542"/>
                <a:ext cx="709560" cy="145800"/>
              </a:xfrm>
              <a:prstGeom prst="rect">
                <a:avLst/>
              </a:prstGeom>
            </p:spPr>
          </p:pic>
        </mc:Fallback>
      </mc:AlternateContent>
      <mc:AlternateContent xmlns:mc="http://schemas.openxmlformats.org/markup-compatibility/2006">
        <mc:Choice xmlns:p14="http://schemas.microsoft.com/office/powerpoint/2010/main" Requires="p14">
          <p:contentPart p14:bwMode="auto" r:id="rId32">
            <p14:nvContentPartPr>
              <p14:cNvPr id="147" name="Ink 146"/>
              <p14:cNvContentPartPr/>
              <p14:nvPr/>
            </p14:nvContentPartPr>
            <p14:xfrm>
              <a:off x="2577076" y="4921462"/>
              <a:ext cx="1779120" cy="587160"/>
            </p14:xfrm>
          </p:contentPart>
        </mc:Choice>
        <mc:Fallback>
          <p:pic>
            <p:nvPicPr>
              <p:cNvPr id="147" name="Ink 146"/>
              <p:cNvPicPr/>
              <p:nvPr/>
            </p:nvPicPr>
            <p:blipFill>
              <a:blip r:embed="rId33"/>
              <a:stretch>
                <a:fillRect/>
              </a:stretch>
            </p:blipFill>
            <p:spPr>
              <a:xfrm>
                <a:off x="2568076" y="4912822"/>
                <a:ext cx="1800360" cy="608040"/>
              </a:xfrm>
              <a:prstGeom prst="rect">
                <a:avLst/>
              </a:prstGeom>
            </p:spPr>
          </p:pic>
        </mc:Fallback>
      </mc:AlternateContent>
      <mc:AlternateContent xmlns:mc="http://schemas.openxmlformats.org/markup-compatibility/2006">
        <mc:Choice xmlns:p14="http://schemas.microsoft.com/office/powerpoint/2010/main" Requires="p14">
          <p:contentPart p14:bwMode="auto" r:id="rId34">
            <p14:nvContentPartPr>
              <p14:cNvPr id="151" name="Ink 150"/>
              <p14:cNvContentPartPr/>
              <p14:nvPr/>
            </p14:nvContentPartPr>
            <p14:xfrm>
              <a:off x="4242436" y="4981942"/>
              <a:ext cx="2003760" cy="548640"/>
            </p14:xfrm>
          </p:contentPart>
        </mc:Choice>
        <mc:Fallback>
          <p:pic>
            <p:nvPicPr>
              <p:cNvPr id="151" name="Ink 150"/>
              <p:cNvPicPr/>
              <p:nvPr/>
            </p:nvPicPr>
            <p:blipFill>
              <a:blip r:embed="rId35"/>
              <a:stretch>
                <a:fillRect/>
              </a:stretch>
            </p:blipFill>
            <p:spPr>
              <a:xfrm>
                <a:off x="4226596" y="4974382"/>
                <a:ext cx="2024280" cy="572040"/>
              </a:xfrm>
              <a:prstGeom prst="rect">
                <a:avLst/>
              </a:prstGeom>
            </p:spPr>
          </p:pic>
        </mc:Fallback>
      </mc:AlternateContent>
      <mc:AlternateContent xmlns:mc="http://schemas.openxmlformats.org/markup-compatibility/2006">
        <mc:Choice xmlns:p14="http://schemas.microsoft.com/office/powerpoint/2010/main" Requires="p14">
          <p:contentPart p14:bwMode="auto" r:id="rId36">
            <p14:nvContentPartPr>
              <p14:cNvPr id="152" name="Ink 151"/>
              <p14:cNvContentPartPr/>
              <p14:nvPr/>
            </p14:nvContentPartPr>
            <p14:xfrm>
              <a:off x="4419556" y="4909582"/>
              <a:ext cx="1632960" cy="634320"/>
            </p14:xfrm>
          </p:contentPart>
        </mc:Choice>
        <mc:Fallback>
          <p:pic>
            <p:nvPicPr>
              <p:cNvPr id="152" name="Ink 151"/>
              <p:cNvPicPr/>
              <p:nvPr/>
            </p:nvPicPr>
            <p:blipFill>
              <a:blip r:embed="rId37"/>
              <a:stretch>
                <a:fillRect/>
              </a:stretch>
            </p:blipFill>
            <p:spPr>
              <a:xfrm>
                <a:off x="4403716" y="4893742"/>
                <a:ext cx="1652040" cy="653400"/>
              </a:xfrm>
              <a:prstGeom prst="rect">
                <a:avLst/>
              </a:prstGeom>
            </p:spPr>
          </p:pic>
        </mc:Fallback>
      </mc:AlternateContent>
      <mc:AlternateContent xmlns:mc="http://schemas.openxmlformats.org/markup-compatibility/2006">
        <mc:Choice xmlns:p14="http://schemas.microsoft.com/office/powerpoint/2010/main" Requires="p14">
          <p:contentPart p14:bwMode="auto" r:id="rId38">
            <p14:nvContentPartPr>
              <p14:cNvPr id="156" name="Ink 155"/>
              <p14:cNvContentPartPr/>
              <p14:nvPr/>
            </p14:nvContentPartPr>
            <p14:xfrm>
              <a:off x="2424436" y="4097062"/>
              <a:ext cx="1461600" cy="772560"/>
            </p14:xfrm>
          </p:contentPart>
        </mc:Choice>
        <mc:Fallback>
          <p:pic>
            <p:nvPicPr>
              <p:cNvPr id="156" name="Ink 155"/>
              <p:cNvPicPr/>
              <p:nvPr/>
            </p:nvPicPr>
            <p:blipFill>
              <a:blip r:embed="rId39"/>
              <a:stretch>
                <a:fillRect/>
              </a:stretch>
            </p:blipFill>
            <p:spPr>
              <a:xfrm>
                <a:off x="2421196" y="4089142"/>
                <a:ext cx="1470960" cy="795600"/>
              </a:xfrm>
              <a:prstGeom prst="rect">
                <a:avLst/>
              </a:prstGeom>
            </p:spPr>
          </p:pic>
        </mc:Fallback>
      </mc:AlternateContent>
      <mc:AlternateContent xmlns:mc="http://schemas.openxmlformats.org/markup-compatibility/2006">
        <mc:Choice xmlns:p14="http://schemas.microsoft.com/office/powerpoint/2010/main" Requires="p14">
          <p:contentPart p14:bwMode="auto" r:id="rId40">
            <p14:nvContentPartPr>
              <p14:cNvPr id="157" name="Ink 156"/>
              <p14:cNvContentPartPr/>
              <p14:nvPr/>
            </p14:nvContentPartPr>
            <p14:xfrm>
              <a:off x="6175996" y="5140342"/>
              <a:ext cx="929520" cy="208800"/>
            </p14:xfrm>
          </p:contentPart>
        </mc:Choice>
        <mc:Fallback>
          <p:pic>
            <p:nvPicPr>
              <p:cNvPr id="157" name="Ink 156"/>
              <p:cNvPicPr/>
              <p:nvPr/>
            </p:nvPicPr>
            <p:blipFill>
              <a:blip r:embed="rId41"/>
              <a:stretch>
                <a:fillRect/>
              </a:stretch>
            </p:blipFill>
            <p:spPr>
              <a:xfrm>
                <a:off x="6166276" y="5130622"/>
                <a:ext cx="948240" cy="228960"/>
              </a:xfrm>
              <a:prstGeom prst="rect">
                <a:avLst/>
              </a:prstGeom>
            </p:spPr>
          </p:pic>
        </mc:Fallback>
      </mc:AlternateContent>
      <mc:AlternateContent xmlns:mc="http://schemas.openxmlformats.org/markup-compatibility/2006">
        <mc:Choice xmlns:p14="http://schemas.microsoft.com/office/powerpoint/2010/main" Requires="p14">
          <p:contentPart p14:bwMode="auto" r:id="rId42">
            <p14:nvContentPartPr>
              <p14:cNvPr id="158" name="Ink 157"/>
              <p14:cNvContentPartPr/>
              <p14:nvPr/>
            </p14:nvContentPartPr>
            <p14:xfrm>
              <a:off x="2377276" y="4848382"/>
              <a:ext cx="218520" cy="729000"/>
            </p14:xfrm>
          </p:contentPart>
        </mc:Choice>
        <mc:Fallback>
          <p:pic>
            <p:nvPicPr>
              <p:cNvPr id="158" name="Ink 157"/>
              <p:cNvPicPr/>
              <p:nvPr/>
            </p:nvPicPr>
            <p:blipFill>
              <a:blip r:embed="rId43"/>
              <a:stretch>
                <a:fillRect/>
              </a:stretch>
            </p:blipFill>
            <p:spPr>
              <a:xfrm>
                <a:off x="2362876" y="4836142"/>
                <a:ext cx="247320" cy="756720"/>
              </a:xfrm>
              <a:prstGeom prst="rect">
                <a:avLst/>
              </a:prstGeom>
            </p:spPr>
          </p:pic>
        </mc:Fallback>
      </mc:AlternateContent>
      <mc:AlternateContent xmlns:mc="http://schemas.openxmlformats.org/markup-compatibility/2006">
        <mc:Choice xmlns:p14="http://schemas.microsoft.com/office/powerpoint/2010/main" Requires="p14">
          <p:contentPart p14:bwMode="auto" r:id="rId44">
            <p14:nvContentPartPr>
              <p14:cNvPr id="159" name="Ink 158"/>
              <p14:cNvContentPartPr/>
              <p14:nvPr/>
            </p14:nvContentPartPr>
            <p14:xfrm>
              <a:off x="6071236" y="5721382"/>
              <a:ext cx="448200" cy="206280"/>
            </p14:xfrm>
          </p:contentPart>
        </mc:Choice>
        <mc:Fallback>
          <p:pic>
            <p:nvPicPr>
              <p:cNvPr id="159" name="Ink 158"/>
              <p:cNvPicPr/>
              <p:nvPr/>
            </p:nvPicPr>
            <p:blipFill>
              <a:blip r:embed="rId45"/>
              <a:stretch>
                <a:fillRect/>
              </a:stretch>
            </p:blipFill>
            <p:spPr>
              <a:xfrm>
                <a:off x="6068356" y="5712022"/>
                <a:ext cx="460440" cy="229320"/>
              </a:xfrm>
              <a:prstGeom prst="rect">
                <a:avLst/>
              </a:prstGeom>
            </p:spPr>
          </p:pic>
        </mc:Fallback>
      </mc:AlternateContent>
      <mc:AlternateContent xmlns:mc="http://schemas.openxmlformats.org/markup-compatibility/2006">
        <mc:Choice xmlns:p14="http://schemas.microsoft.com/office/powerpoint/2010/main" Requires="p14">
          <p:contentPart p14:bwMode="auto" r:id="rId46">
            <p14:nvContentPartPr>
              <p14:cNvPr id="162" name="Ink 161"/>
              <p14:cNvContentPartPr/>
              <p14:nvPr/>
            </p14:nvContentPartPr>
            <p14:xfrm>
              <a:off x="3922396" y="4076902"/>
              <a:ext cx="567360" cy="806400"/>
            </p14:xfrm>
          </p:contentPart>
        </mc:Choice>
        <mc:Fallback>
          <p:pic>
            <p:nvPicPr>
              <p:cNvPr id="162" name="Ink 161"/>
              <p:cNvPicPr/>
              <p:nvPr/>
            </p:nvPicPr>
            <p:blipFill>
              <a:blip r:embed="rId47"/>
              <a:stretch>
                <a:fillRect/>
              </a:stretch>
            </p:blipFill>
            <p:spPr>
              <a:xfrm>
                <a:off x="3913036" y="4068622"/>
                <a:ext cx="592560" cy="830520"/>
              </a:xfrm>
              <a:prstGeom prst="rect">
                <a:avLst/>
              </a:prstGeom>
            </p:spPr>
          </p:pic>
        </mc:Fallback>
      </mc:AlternateContent>
      <mc:AlternateContent xmlns:mc="http://schemas.openxmlformats.org/markup-compatibility/2006">
        <mc:Choice xmlns:p14="http://schemas.microsoft.com/office/powerpoint/2010/main" Requires="p14">
          <p:contentPart p14:bwMode="auto" r:id="rId48">
            <p14:nvContentPartPr>
              <p14:cNvPr id="163" name="Ink 162"/>
              <p14:cNvContentPartPr/>
              <p14:nvPr/>
            </p14:nvContentPartPr>
            <p14:xfrm>
              <a:off x="4062436" y="4110022"/>
              <a:ext cx="2191320" cy="843480"/>
            </p14:xfrm>
          </p:contentPart>
        </mc:Choice>
        <mc:Fallback>
          <p:pic>
            <p:nvPicPr>
              <p:cNvPr id="163" name="Ink 162"/>
              <p:cNvPicPr/>
              <p:nvPr/>
            </p:nvPicPr>
            <p:blipFill>
              <a:blip r:embed="rId49"/>
              <a:stretch>
                <a:fillRect/>
              </a:stretch>
            </p:blipFill>
            <p:spPr>
              <a:xfrm>
                <a:off x="4057756" y="4102462"/>
                <a:ext cx="2211120" cy="866160"/>
              </a:xfrm>
              <a:prstGeom prst="rect">
                <a:avLst/>
              </a:prstGeom>
            </p:spPr>
          </p:pic>
        </mc:Fallback>
      </mc:AlternateContent>
    </p:spTree>
    <p:extLst>
      <p:ext uri="{BB962C8B-B14F-4D97-AF65-F5344CB8AC3E}">
        <p14:creationId xmlns:p14="http://schemas.microsoft.com/office/powerpoint/2010/main" val="119781470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45469" y="193964"/>
            <a:ext cx="8790708" cy="949036"/>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latin typeface="Tahoma" pitchFamily="34" charset="0"/>
                  <a:ea typeface="Tahoma" pitchFamily="34" charset="0"/>
                  <a:cs typeface="Tahoma" pitchFamily="34" charset="0"/>
                </a:rPr>
                <a:t>Minimal and Maximal Elements</a:t>
              </a:r>
              <a:endParaRPr lang="en-US" dirty="0">
                <a:solidFill>
                  <a:schemeClr val="bg1"/>
                </a:solidFill>
              </a:endParaRP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131615" y="1295400"/>
            <a:ext cx="8804562" cy="26670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r>
              <a:rPr lang="en-US" sz="2800" dirty="0">
                <a:latin typeface="Tahoma" pitchFamily="34" charset="0"/>
                <a:ea typeface="Tahoma" pitchFamily="34" charset="0"/>
                <a:cs typeface="Tahoma" pitchFamily="34" charset="0"/>
              </a:rPr>
              <a:t>Let S be a partially ordered set.</a:t>
            </a:r>
          </a:p>
          <a:p>
            <a:pPr>
              <a:buNone/>
            </a:pPr>
            <a:r>
              <a:rPr lang="en-US" sz="2800" dirty="0">
                <a:latin typeface="Tahoma" pitchFamily="34" charset="0"/>
                <a:ea typeface="Tahoma" pitchFamily="34" charset="0"/>
                <a:cs typeface="Tahoma" pitchFamily="34" charset="0"/>
              </a:rPr>
              <a:t> An element  a  in S is called </a:t>
            </a:r>
            <a:r>
              <a:rPr lang="en-US" sz="2800" dirty="0">
                <a:solidFill>
                  <a:srgbClr val="FFFF00"/>
                </a:solidFill>
                <a:latin typeface="Tahoma" pitchFamily="34" charset="0"/>
                <a:ea typeface="Tahoma" pitchFamily="34" charset="0"/>
                <a:cs typeface="Tahoma" pitchFamily="34" charset="0"/>
              </a:rPr>
              <a:t>minimal </a:t>
            </a:r>
            <a:r>
              <a:rPr lang="en-US" sz="2800" dirty="0">
                <a:latin typeface="Tahoma" pitchFamily="34" charset="0"/>
                <a:ea typeface="Tahoma" pitchFamily="34" charset="0"/>
                <a:cs typeface="Tahoma" pitchFamily="34" charset="0"/>
              </a:rPr>
              <a:t>if no other element of S strictly precedes a.</a:t>
            </a:r>
          </a:p>
          <a:p>
            <a:pPr>
              <a:buNone/>
            </a:pPr>
            <a:r>
              <a:rPr lang="en-US" sz="2800" dirty="0">
                <a:latin typeface="Tahoma" pitchFamily="34" charset="0"/>
                <a:ea typeface="Tahoma" pitchFamily="34" charset="0"/>
                <a:cs typeface="Tahoma" pitchFamily="34" charset="0"/>
                <a:sym typeface="Symbol"/>
              </a:rPr>
              <a:t>An element  b  in S is called </a:t>
            </a:r>
            <a:r>
              <a:rPr lang="en-US" sz="2800" dirty="0">
                <a:solidFill>
                  <a:srgbClr val="FFFF00"/>
                </a:solidFill>
                <a:latin typeface="Tahoma" pitchFamily="34" charset="0"/>
                <a:ea typeface="Tahoma" pitchFamily="34" charset="0"/>
                <a:cs typeface="Tahoma" pitchFamily="34" charset="0"/>
                <a:sym typeface="Symbol"/>
              </a:rPr>
              <a:t>maximal</a:t>
            </a:r>
            <a:r>
              <a:rPr lang="en-US" sz="2800" dirty="0">
                <a:latin typeface="Tahoma" pitchFamily="34" charset="0"/>
                <a:ea typeface="Tahoma" pitchFamily="34" charset="0"/>
                <a:cs typeface="Tahoma" pitchFamily="34" charset="0"/>
                <a:sym typeface="Symbol"/>
              </a:rPr>
              <a:t> if no element of S strictly succeeds b.</a:t>
            </a:r>
          </a:p>
        </p:txBody>
      </p:sp>
      <p:sp>
        <p:nvSpPr>
          <p:cNvPr id="3" name="Rectangle 2"/>
          <p:cNvSpPr/>
          <p:nvPr/>
        </p:nvSpPr>
        <p:spPr>
          <a:xfrm>
            <a:off x="145469" y="4114800"/>
            <a:ext cx="8790708" cy="2133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r>
              <a:rPr lang="en-US" sz="2800" dirty="0">
                <a:latin typeface="Tahoma" pitchFamily="34" charset="0"/>
                <a:ea typeface="Tahoma" pitchFamily="34" charset="0"/>
                <a:cs typeface="Tahoma" pitchFamily="34" charset="0"/>
              </a:rPr>
              <a:t>They are respectively </a:t>
            </a:r>
            <a:r>
              <a:rPr lang="en-US" sz="2800" i="1" dirty="0">
                <a:latin typeface="Tahoma" pitchFamily="34" charset="0"/>
                <a:ea typeface="Tahoma" pitchFamily="34" charset="0"/>
                <a:cs typeface="Tahoma" pitchFamily="34" charset="0"/>
              </a:rPr>
              <a:t>bottom and top </a:t>
            </a:r>
            <a:r>
              <a:rPr lang="en-US" sz="2800" dirty="0">
                <a:latin typeface="Tahoma" pitchFamily="34" charset="0"/>
                <a:ea typeface="Tahoma" pitchFamily="34" charset="0"/>
                <a:cs typeface="Tahoma" pitchFamily="34" charset="0"/>
              </a:rPr>
              <a:t>elements in  the diagram.</a:t>
            </a:r>
            <a:endParaRPr lang="en-US" sz="2800" i="1" dirty="0">
              <a:latin typeface="Tahoma" pitchFamily="34" charset="0"/>
              <a:ea typeface="Tahoma" pitchFamily="34" charset="0"/>
              <a:cs typeface="Tahoma" pitchFamily="34" charset="0"/>
            </a:endParaRPr>
          </a:p>
          <a:p>
            <a:pPr>
              <a:buNone/>
            </a:pPr>
            <a:r>
              <a:rPr lang="en-US" sz="2800" dirty="0">
                <a:latin typeface="Tahoma" pitchFamily="34" charset="0"/>
                <a:ea typeface="Tahoma" pitchFamily="34" charset="0"/>
                <a:cs typeface="Tahoma" pitchFamily="34" charset="0"/>
              </a:rPr>
              <a:t>A </a:t>
            </a:r>
            <a:r>
              <a:rPr lang="en-US" sz="2800" dirty="0" err="1">
                <a:latin typeface="Tahoma" pitchFamily="34" charset="0"/>
                <a:ea typeface="Tahoma" pitchFamily="34" charset="0"/>
                <a:cs typeface="Tahoma" pitchFamily="34" charset="0"/>
              </a:rPr>
              <a:t>Poset</a:t>
            </a:r>
            <a:r>
              <a:rPr lang="en-US" sz="2800" dirty="0">
                <a:latin typeface="Tahoma" pitchFamily="34" charset="0"/>
                <a:ea typeface="Tahoma" pitchFamily="34" charset="0"/>
                <a:cs typeface="Tahoma" pitchFamily="34" charset="0"/>
              </a:rPr>
              <a:t> can have more than one minimal and more than one maximal elements.  </a:t>
            </a:r>
          </a:p>
        </p:txBody>
      </p:sp>
      <mc:AlternateContent xmlns:mc="http://schemas.openxmlformats.org/markup-compatibility/2006">
        <mc:Choice xmlns:p14="http://schemas.microsoft.com/office/powerpoint/2010/main" Requires="p14">
          <p:contentPart p14:bwMode="auto" r:id="rId2">
            <p14:nvContentPartPr>
              <p14:cNvPr id="7" name="Ink 6"/>
              <p14:cNvContentPartPr/>
              <p14:nvPr/>
            </p14:nvContentPartPr>
            <p14:xfrm>
              <a:off x="4873156" y="2464822"/>
              <a:ext cx="1307160" cy="12600"/>
            </p14:xfrm>
          </p:contentPart>
        </mc:Choice>
        <mc:Fallback>
          <p:pic>
            <p:nvPicPr>
              <p:cNvPr id="7" name="Ink 6"/>
              <p:cNvPicPr/>
              <p:nvPr/>
            </p:nvPicPr>
            <p:blipFill>
              <a:blip r:embed="rId3"/>
              <a:stretch>
                <a:fillRect/>
              </a:stretch>
            </p:blipFill>
            <p:spPr>
              <a:xfrm>
                <a:off x="4861996" y="2453302"/>
                <a:ext cx="1333800" cy="3816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12" name="Ink 11"/>
              <p14:cNvContentPartPr/>
              <p14:nvPr/>
            </p14:nvContentPartPr>
            <p14:xfrm>
              <a:off x="-2481644" y="2538982"/>
              <a:ext cx="622080" cy="301680"/>
            </p14:xfrm>
          </p:contentPart>
        </mc:Choice>
        <mc:Fallback>
          <p:pic>
            <p:nvPicPr>
              <p:cNvPr id="12" name="Ink 11"/>
              <p:cNvPicPr/>
              <p:nvPr/>
            </p:nvPicPr>
            <p:blipFill>
              <a:blip r:embed="rId5"/>
              <a:stretch>
                <a:fillRect/>
              </a:stretch>
            </p:blipFill>
            <p:spPr>
              <a:xfrm>
                <a:off x="-2492444" y="2530702"/>
                <a:ext cx="642960" cy="31356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4" name="Ink 33"/>
              <p14:cNvContentPartPr/>
              <p14:nvPr/>
            </p14:nvContentPartPr>
            <p14:xfrm>
              <a:off x="-2566964" y="2810782"/>
              <a:ext cx="2470680" cy="1445760"/>
            </p14:xfrm>
          </p:contentPart>
        </mc:Choice>
        <mc:Fallback>
          <p:pic>
            <p:nvPicPr>
              <p:cNvPr id="34" name="Ink 33"/>
              <p:cNvPicPr/>
              <p:nvPr/>
            </p:nvPicPr>
            <p:blipFill>
              <a:blip r:embed="rId7"/>
              <a:stretch>
                <a:fillRect/>
              </a:stretch>
            </p:blipFill>
            <p:spPr>
              <a:xfrm>
                <a:off x="-2578124" y="2796022"/>
                <a:ext cx="2491920" cy="147528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46" name="Ink 45"/>
              <p14:cNvContentPartPr/>
              <p14:nvPr/>
            </p14:nvContentPartPr>
            <p14:xfrm>
              <a:off x="4964956" y="3315142"/>
              <a:ext cx="1189080" cy="19440"/>
            </p14:xfrm>
          </p:contentPart>
        </mc:Choice>
        <mc:Fallback>
          <p:pic>
            <p:nvPicPr>
              <p:cNvPr id="46" name="Ink 45"/>
              <p:cNvPicPr/>
              <p:nvPr/>
            </p:nvPicPr>
            <p:blipFill>
              <a:blip r:embed="rId9"/>
              <a:stretch>
                <a:fillRect/>
              </a:stretch>
            </p:blipFill>
            <p:spPr>
              <a:xfrm>
                <a:off x="4954156" y="3301822"/>
                <a:ext cx="1216080" cy="4824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48" name="Ink 47"/>
              <p14:cNvContentPartPr/>
              <p14:nvPr/>
            </p14:nvContentPartPr>
            <p14:xfrm>
              <a:off x="3732316" y="4761982"/>
              <a:ext cx="2652480" cy="112680"/>
            </p14:xfrm>
          </p:contentPart>
        </mc:Choice>
        <mc:Fallback>
          <p:pic>
            <p:nvPicPr>
              <p:cNvPr id="48" name="Ink 47"/>
              <p:cNvPicPr/>
              <p:nvPr/>
            </p:nvPicPr>
            <p:blipFill>
              <a:blip r:embed="rId11"/>
              <a:stretch>
                <a:fillRect/>
              </a:stretch>
            </p:blipFill>
            <p:spPr>
              <a:xfrm>
                <a:off x="3717556" y="4756582"/>
                <a:ext cx="2670480" cy="133920"/>
              </a:xfrm>
              <a:prstGeom prst="rect">
                <a:avLst/>
              </a:prstGeom>
            </p:spPr>
          </p:pic>
        </mc:Fallback>
      </mc:AlternateContent>
    </p:spTree>
    <p:extLst>
      <p:ext uri="{BB962C8B-B14F-4D97-AF65-F5344CB8AC3E}">
        <p14:creationId xmlns:p14="http://schemas.microsoft.com/office/powerpoint/2010/main" val="361918496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45469" y="193964"/>
            <a:ext cx="8790708" cy="949036"/>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latin typeface="Tahoma" pitchFamily="34" charset="0"/>
                  <a:ea typeface="Tahoma" pitchFamily="34" charset="0"/>
                  <a:cs typeface="Tahoma" pitchFamily="34" charset="0"/>
                </a:rPr>
                <a:t>Minimal and Maximal Elements</a:t>
              </a:r>
              <a:endParaRPr lang="en-US" dirty="0">
                <a:solidFill>
                  <a:schemeClr val="bg1"/>
                </a:solidFill>
              </a:endParaRP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131615" y="1295400"/>
            <a:ext cx="8804562" cy="13716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latin typeface="Tahoma" pitchFamily="34" charset="0"/>
                <a:ea typeface="Tahoma" pitchFamily="34" charset="0"/>
                <a:cs typeface="Tahoma" pitchFamily="34" charset="0"/>
              </a:rPr>
              <a:t>Which elements of the </a:t>
            </a:r>
            <a:r>
              <a:rPr lang="en-US" sz="2800" dirty="0" err="1">
                <a:latin typeface="Tahoma" pitchFamily="34" charset="0"/>
                <a:ea typeface="Tahoma" pitchFamily="34" charset="0"/>
                <a:cs typeface="Tahoma" pitchFamily="34" charset="0"/>
              </a:rPr>
              <a:t>poset</a:t>
            </a:r>
            <a:r>
              <a:rPr lang="en-US" sz="2800" dirty="0">
                <a:latin typeface="Tahoma" pitchFamily="34" charset="0"/>
                <a:ea typeface="Tahoma" pitchFamily="34" charset="0"/>
                <a:cs typeface="Tahoma" pitchFamily="34" charset="0"/>
              </a:rPr>
              <a:t> </a:t>
            </a:r>
          </a:p>
          <a:p>
            <a:r>
              <a:rPr lang="en-US" sz="2800" dirty="0">
                <a:latin typeface="Tahoma" pitchFamily="34" charset="0"/>
                <a:ea typeface="Tahoma" pitchFamily="34" charset="0"/>
                <a:cs typeface="Tahoma" pitchFamily="34" charset="0"/>
              </a:rPr>
              <a:t>     ({2, 4, 5, 10, 12, 20, 25}, | ) are maximal, and which are minimal.</a:t>
            </a:r>
          </a:p>
        </p:txBody>
      </p:sp>
      <p:sp>
        <p:nvSpPr>
          <p:cNvPr id="3" name="Rectangle 2"/>
          <p:cNvSpPr/>
          <p:nvPr/>
        </p:nvSpPr>
        <p:spPr>
          <a:xfrm>
            <a:off x="145469" y="3048000"/>
            <a:ext cx="8790708" cy="3200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endParaRPr lang="en-US" sz="2800" dirty="0">
              <a:latin typeface="Tahoma" pitchFamily="34" charset="0"/>
              <a:ea typeface="Tahoma" pitchFamily="34" charset="0"/>
              <a:cs typeface="Tahoma" pitchFamily="34" charset="0"/>
            </a:endParaRPr>
          </a:p>
        </p:txBody>
      </p:sp>
      <mc:AlternateContent xmlns:mc="http://schemas.openxmlformats.org/markup-compatibility/2006">
        <mc:Choice xmlns:p14="http://schemas.microsoft.com/office/powerpoint/2010/main" Requires="p14">
          <p:contentPart p14:bwMode="auto" r:id="rId2">
            <p14:nvContentPartPr>
              <p14:cNvPr id="28" name="Ink 27"/>
              <p14:cNvContentPartPr/>
              <p14:nvPr/>
            </p14:nvContentPartPr>
            <p14:xfrm>
              <a:off x="2148316" y="3950182"/>
              <a:ext cx="1699920" cy="1596600"/>
            </p14:xfrm>
          </p:contentPart>
        </mc:Choice>
        <mc:Fallback>
          <p:pic>
            <p:nvPicPr>
              <p:cNvPr id="28" name="Ink 27"/>
              <p:cNvPicPr/>
              <p:nvPr/>
            </p:nvPicPr>
            <p:blipFill>
              <a:blip r:embed="rId3"/>
              <a:stretch>
                <a:fillRect/>
              </a:stretch>
            </p:blipFill>
            <p:spPr>
              <a:xfrm>
                <a:off x="2135716" y="3942622"/>
                <a:ext cx="1717920" cy="161964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41" name="Ink 40"/>
              <p14:cNvContentPartPr/>
              <p14:nvPr/>
            </p14:nvContentPartPr>
            <p14:xfrm>
              <a:off x="3872716" y="3931462"/>
              <a:ext cx="1257120" cy="1009800"/>
            </p14:xfrm>
          </p:contentPart>
        </mc:Choice>
        <mc:Fallback>
          <p:pic>
            <p:nvPicPr>
              <p:cNvPr id="41" name="Ink 40"/>
              <p:cNvPicPr/>
              <p:nvPr/>
            </p:nvPicPr>
            <p:blipFill>
              <a:blip r:embed="rId5"/>
              <a:stretch>
                <a:fillRect/>
              </a:stretch>
            </p:blipFill>
            <p:spPr>
              <a:xfrm>
                <a:off x="3862996" y="3921742"/>
                <a:ext cx="1282680" cy="103356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42" name="Ink 41"/>
              <p14:cNvContentPartPr/>
              <p14:nvPr/>
            </p14:nvContentPartPr>
            <p14:xfrm>
              <a:off x="2237596" y="4054222"/>
              <a:ext cx="1807200" cy="219960"/>
            </p14:xfrm>
          </p:contentPart>
        </mc:Choice>
        <mc:Fallback>
          <p:pic>
            <p:nvPicPr>
              <p:cNvPr id="42" name="Ink 41"/>
              <p:cNvPicPr/>
              <p:nvPr/>
            </p:nvPicPr>
            <p:blipFill>
              <a:blip r:embed="rId7"/>
              <a:stretch>
                <a:fillRect/>
              </a:stretch>
            </p:blipFill>
            <p:spPr>
              <a:xfrm>
                <a:off x="2228596" y="4042702"/>
                <a:ext cx="1826640" cy="24444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49" name="Ink 48"/>
              <p14:cNvContentPartPr/>
              <p14:nvPr/>
            </p14:nvContentPartPr>
            <p14:xfrm>
              <a:off x="2984236" y="4700782"/>
              <a:ext cx="1830240" cy="987120"/>
            </p14:xfrm>
          </p:contentPart>
        </mc:Choice>
        <mc:Fallback>
          <p:pic>
            <p:nvPicPr>
              <p:cNvPr id="49" name="Ink 48"/>
              <p:cNvPicPr/>
              <p:nvPr/>
            </p:nvPicPr>
            <p:blipFill>
              <a:blip r:embed="rId9"/>
              <a:stretch>
                <a:fillRect/>
              </a:stretch>
            </p:blipFill>
            <p:spPr>
              <a:xfrm>
                <a:off x="2980996" y="4694302"/>
                <a:ext cx="1837080" cy="100908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55" name="Ink 54"/>
              <p14:cNvContentPartPr/>
              <p14:nvPr/>
            </p14:nvContentPartPr>
            <p14:xfrm>
              <a:off x="4739956" y="3945862"/>
              <a:ext cx="1373760" cy="1307880"/>
            </p14:xfrm>
          </p:contentPart>
        </mc:Choice>
        <mc:Fallback>
          <p:pic>
            <p:nvPicPr>
              <p:cNvPr id="55" name="Ink 54"/>
              <p:cNvPicPr/>
              <p:nvPr/>
            </p:nvPicPr>
            <p:blipFill>
              <a:blip r:embed="rId11"/>
              <a:stretch>
                <a:fillRect/>
              </a:stretch>
            </p:blipFill>
            <p:spPr>
              <a:xfrm>
                <a:off x="4730596" y="3931462"/>
                <a:ext cx="1397520" cy="132984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60" name="Ink 59"/>
              <p14:cNvContentPartPr/>
              <p14:nvPr/>
            </p14:nvContentPartPr>
            <p14:xfrm>
              <a:off x="4559956" y="4680982"/>
              <a:ext cx="284400" cy="551880"/>
            </p14:xfrm>
          </p:contentPart>
        </mc:Choice>
        <mc:Fallback>
          <p:pic>
            <p:nvPicPr>
              <p:cNvPr id="60" name="Ink 59"/>
              <p:cNvPicPr/>
              <p:nvPr/>
            </p:nvPicPr>
            <p:blipFill>
              <a:blip r:embed="rId13"/>
              <a:stretch>
                <a:fillRect/>
              </a:stretch>
            </p:blipFill>
            <p:spPr>
              <a:xfrm>
                <a:off x="4556716" y="4671622"/>
                <a:ext cx="299880" cy="57492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67" name="Ink 66"/>
              <p14:cNvContentPartPr/>
              <p14:nvPr/>
            </p14:nvContentPartPr>
            <p14:xfrm>
              <a:off x="2644036" y="5587822"/>
              <a:ext cx="899640" cy="297000"/>
            </p14:xfrm>
          </p:contentPart>
        </mc:Choice>
        <mc:Fallback>
          <p:pic>
            <p:nvPicPr>
              <p:cNvPr id="67" name="Ink 66"/>
              <p:cNvPicPr/>
              <p:nvPr/>
            </p:nvPicPr>
            <p:blipFill>
              <a:blip r:embed="rId15"/>
              <a:stretch>
                <a:fillRect/>
              </a:stretch>
            </p:blipFill>
            <p:spPr>
              <a:xfrm>
                <a:off x="2634316" y="5578822"/>
                <a:ext cx="920520" cy="31572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68" name="Ink 67"/>
              <p14:cNvContentPartPr/>
              <p14:nvPr/>
            </p14:nvContentPartPr>
            <p14:xfrm>
              <a:off x="2715676" y="5586382"/>
              <a:ext cx="834120" cy="271800"/>
            </p14:xfrm>
          </p:contentPart>
        </mc:Choice>
        <mc:Fallback>
          <p:pic>
            <p:nvPicPr>
              <p:cNvPr id="68" name="Ink 67"/>
              <p:cNvPicPr/>
              <p:nvPr/>
            </p:nvPicPr>
            <p:blipFill>
              <a:blip r:embed="rId17"/>
              <a:stretch>
                <a:fillRect/>
              </a:stretch>
            </p:blipFill>
            <p:spPr>
              <a:xfrm>
                <a:off x="2704876" y="5575582"/>
                <a:ext cx="852480" cy="293400"/>
              </a:xfrm>
              <a:prstGeom prst="rect">
                <a:avLst/>
              </a:prstGeom>
            </p:spPr>
          </p:pic>
        </mc:Fallback>
      </mc:AlternateContent>
      <mc:AlternateContent xmlns:mc="http://schemas.openxmlformats.org/markup-compatibility/2006">
        <mc:Choice xmlns:p14="http://schemas.microsoft.com/office/powerpoint/2010/main" Requires="p14">
          <p:contentPart p14:bwMode="auto" r:id="rId18">
            <p14:nvContentPartPr>
              <p14:cNvPr id="69" name="Ink 68"/>
              <p14:cNvContentPartPr/>
              <p14:nvPr/>
            </p14:nvContentPartPr>
            <p14:xfrm>
              <a:off x="4261156" y="5106142"/>
              <a:ext cx="961920" cy="417600"/>
            </p14:xfrm>
          </p:contentPart>
        </mc:Choice>
        <mc:Fallback>
          <p:pic>
            <p:nvPicPr>
              <p:cNvPr id="69" name="Ink 68"/>
              <p:cNvPicPr/>
              <p:nvPr/>
            </p:nvPicPr>
            <p:blipFill>
              <a:blip r:embed="rId19"/>
              <a:stretch>
                <a:fillRect/>
              </a:stretch>
            </p:blipFill>
            <p:spPr>
              <a:xfrm>
                <a:off x="4251796" y="5097142"/>
                <a:ext cx="984960" cy="435960"/>
              </a:xfrm>
              <a:prstGeom prst="rect">
                <a:avLst/>
              </a:prstGeom>
            </p:spPr>
          </p:pic>
        </mc:Fallback>
      </mc:AlternateContent>
      <mc:AlternateContent xmlns:mc="http://schemas.openxmlformats.org/markup-compatibility/2006">
        <mc:Choice xmlns:p14="http://schemas.microsoft.com/office/powerpoint/2010/main" Requires="p14">
          <p:contentPart p14:bwMode="auto" r:id="rId20">
            <p14:nvContentPartPr>
              <p14:cNvPr id="72" name="Ink 71"/>
              <p14:cNvContentPartPr/>
              <p14:nvPr/>
            </p14:nvContentPartPr>
            <p14:xfrm>
              <a:off x="3568876" y="3615742"/>
              <a:ext cx="2001240" cy="668520"/>
            </p14:xfrm>
          </p:contentPart>
        </mc:Choice>
        <mc:Fallback>
          <p:pic>
            <p:nvPicPr>
              <p:cNvPr id="72" name="Ink 71"/>
              <p:cNvPicPr/>
              <p:nvPr/>
            </p:nvPicPr>
            <p:blipFill>
              <a:blip r:embed="rId21"/>
              <a:stretch>
                <a:fillRect/>
              </a:stretch>
            </p:blipFill>
            <p:spPr>
              <a:xfrm>
                <a:off x="3559516" y="3606742"/>
                <a:ext cx="2027880" cy="689040"/>
              </a:xfrm>
              <a:prstGeom prst="rect">
                <a:avLst/>
              </a:prstGeom>
            </p:spPr>
          </p:pic>
        </mc:Fallback>
      </mc:AlternateContent>
      <mc:AlternateContent xmlns:mc="http://schemas.openxmlformats.org/markup-compatibility/2006">
        <mc:Choice xmlns:p14="http://schemas.microsoft.com/office/powerpoint/2010/main" Requires="p14">
          <p:contentPart p14:bwMode="auto" r:id="rId22">
            <p14:nvContentPartPr>
              <p14:cNvPr id="76" name="Ink 75"/>
              <p14:cNvContentPartPr/>
              <p14:nvPr/>
            </p14:nvContentPartPr>
            <p14:xfrm>
              <a:off x="3669316" y="3856582"/>
              <a:ext cx="572040" cy="197280"/>
            </p14:xfrm>
          </p:contentPart>
        </mc:Choice>
        <mc:Fallback>
          <p:pic>
            <p:nvPicPr>
              <p:cNvPr id="76" name="Ink 75"/>
              <p:cNvPicPr/>
              <p:nvPr/>
            </p:nvPicPr>
            <p:blipFill>
              <a:blip r:embed="rId23"/>
              <a:stretch>
                <a:fillRect/>
              </a:stretch>
            </p:blipFill>
            <p:spPr>
              <a:xfrm>
                <a:off x="3659236" y="3842542"/>
                <a:ext cx="594000" cy="221400"/>
              </a:xfrm>
              <a:prstGeom prst="rect">
                <a:avLst/>
              </a:prstGeom>
            </p:spPr>
          </p:pic>
        </mc:Fallback>
      </mc:AlternateContent>
      <mc:AlternateContent xmlns:mc="http://schemas.openxmlformats.org/markup-compatibility/2006">
        <mc:Choice xmlns:p14="http://schemas.microsoft.com/office/powerpoint/2010/main" Requires="p14">
          <p:contentPart p14:bwMode="auto" r:id="rId24">
            <p14:nvContentPartPr>
              <p14:cNvPr id="77" name="Ink 76"/>
              <p14:cNvContentPartPr/>
              <p14:nvPr/>
            </p14:nvContentPartPr>
            <p14:xfrm>
              <a:off x="4737076" y="3840382"/>
              <a:ext cx="651240" cy="264600"/>
            </p14:xfrm>
          </p:contentPart>
        </mc:Choice>
        <mc:Fallback>
          <p:pic>
            <p:nvPicPr>
              <p:cNvPr id="77" name="Ink 76"/>
              <p:cNvPicPr/>
              <p:nvPr/>
            </p:nvPicPr>
            <p:blipFill>
              <a:blip r:embed="rId25"/>
              <a:stretch>
                <a:fillRect/>
              </a:stretch>
            </p:blipFill>
            <p:spPr>
              <a:xfrm>
                <a:off x="4727716" y="3831022"/>
                <a:ext cx="673200" cy="283320"/>
              </a:xfrm>
              <a:prstGeom prst="rect">
                <a:avLst/>
              </a:prstGeom>
            </p:spPr>
          </p:pic>
        </mc:Fallback>
      </mc:AlternateContent>
      <mc:AlternateContent xmlns:mc="http://schemas.openxmlformats.org/markup-compatibility/2006">
        <mc:Choice xmlns:p14="http://schemas.microsoft.com/office/powerpoint/2010/main" Requires="p14">
          <p:contentPart p14:bwMode="auto" r:id="rId26">
            <p14:nvContentPartPr>
              <p14:cNvPr id="80" name="Ink 79"/>
              <p14:cNvContentPartPr/>
              <p14:nvPr/>
            </p14:nvContentPartPr>
            <p14:xfrm>
              <a:off x="4417396" y="5104702"/>
              <a:ext cx="747360" cy="352440"/>
            </p14:xfrm>
          </p:contentPart>
        </mc:Choice>
        <mc:Fallback>
          <p:pic>
            <p:nvPicPr>
              <p:cNvPr id="80" name="Ink 79"/>
              <p:cNvPicPr/>
              <p:nvPr/>
            </p:nvPicPr>
            <p:blipFill>
              <a:blip r:embed="rId27"/>
              <a:stretch>
                <a:fillRect/>
              </a:stretch>
            </p:blipFill>
            <p:spPr>
              <a:xfrm>
                <a:off x="4406956" y="5094262"/>
                <a:ext cx="772200" cy="372960"/>
              </a:xfrm>
              <a:prstGeom prst="rect">
                <a:avLst/>
              </a:prstGeom>
            </p:spPr>
          </p:pic>
        </mc:Fallback>
      </mc:AlternateContent>
      <mc:AlternateContent xmlns:mc="http://schemas.openxmlformats.org/markup-compatibility/2006">
        <mc:Choice xmlns:p14="http://schemas.microsoft.com/office/powerpoint/2010/main" Requires="p14">
          <p:contentPart p14:bwMode="auto" r:id="rId28">
            <p14:nvContentPartPr>
              <p14:cNvPr id="83" name="Ink 82"/>
              <p14:cNvContentPartPr/>
              <p14:nvPr/>
            </p14:nvContentPartPr>
            <p14:xfrm>
              <a:off x="1948516" y="4463182"/>
              <a:ext cx="801360" cy="329760"/>
            </p14:xfrm>
          </p:contentPart>
        </mc:Choice>
        <mc:Fallback>
          <p:pic>
            <p:nvPicPr>
              <p:cNvPr id="83" name="Ink 82"/>
              <p:cNvPicPr/>
              <p:nvPr/>
            </p:nvPicPr>
            <p:blipFill>
              <a:blip r:embed="rId29"/>
              <a:stretch>
                <a:fillRect/>
              </a:stretch>
            </p:blipFill>
            <p:spPr>
              <a:xfrm>
                <a:off x="1932676" y="4449142"/>
                <a:ext cx="826920" cy="358560"/>
              </a:xfrm>
              <a:prstGeom prst="rect">
                <a:avLst/>
              </a:prstGeom>
            </p:spPr>
          </p:pic>
        </mc:Fallback>
      </mc:AlternateContent>
      <mc:AlternateContent xmlns:mc="http://schemas.openxmlformats.org/markup-compatibility/2006">
        <mc:Choice xmlns:p14="http://schemas.microsoft.com/office/powerpoint/2010/main" Requires="p14">
          <p:contentPart p14:bwMode="auto" r:id="rId30">
            <p14:nvContentPartPr>
              <p14:cNvPr id="84" name="Ink 83"/>
              <p14:cNvContentPartPr/>
              <p14:nvPr/>
            </p14:nvContentPartPr>
            <p14:xfrm>
              <a:off x="2470156" y="4626262"/>
              <a:ext cx="3025080" cy="1438920"/>
            </p14:xfrm>
          </p:contentPart>
        </mc:Choice>
        <mc:Fallback>
          <p:pic>
            <p:nvPicPr>
              <p:cNvPr id="84" name="Ink 83"/>
              <p:cNvPicPr/>
              <p:nvPr/>
            </p:nvPicPr>
            <p:blipFill>
              <a:blip r:embed="rId31"/>
              <a:stretch>
                <a:fillRect/>
              </a:stretch>
            </p:blipFill>
            <p:spPr>
              <a:xfrm>
                <a:off x="2460796" y="4616902"/>
                <a:ext cx="3050280" cy="1459080"/>
              </a:xfrm>
              <a:prstGeom prst="rect">
                <a:avLst/>
              </a:prstGeom>
            </p:spPr>
          </p:pic>
        </mc:Fallback>
      </mc:AlternateContent>
    </p:spTree>
    <p:extLst>
      <p:ext uri="{BB962C8B-B14F-4D97-AF65-F5344CB8AC3E}">
        <p14:creationId xmlns:p14="http://schemas.microsoft.com/office/powerpoint/2010/main" val="372640288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45469" y="193964"/>
            <a:ext cx="8790708" cy="949036"/>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latin typeface="Tahoma" pitchFamily="34" charset="0"/>
                  <a:ea typeface="Tahoma" pitchFamily="34" charset="0"/>
                  <a:cs typeface="Tahoma" pitchFamily="34" charset="0"/>
                </a:rPr>
                <a:t>Minimal and Maximal Elements</a:t>
              </a:r>
              <a:endParaRPr lang="en-US" dirty="0">
                <a:solidFill>
                  <a:schemeClr val="bg1"/>
                </a:solidFill>
              </a:endParaRP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3" name="Rectangle 2"/>
          <p:cNvSpPr/>
          <p:nvPr/>
        </p:nvSpPr>
        <p:spPr>
          <a:xfrm>
            <a:off x="72727" y="1409700"/>
            <a:ext cx="8790708" cy="3200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endParaRPr lang="en-US" sz="2800" dirty="0">
              <a:latin typeface="Tahoma" pitchFamily="34" charset="0"/>
              <a:ea typeface="Tahoma" pitchFamily="34" charset="0"/>
              <a:cs typeface="Tahoma" pitchFamily="34" charset="0"/>
            </a:endParaRPr>
          </a:p>
        </p:txBody>
      </p:sp>
      <p:pic>
        <p:nvPicPr>
          <p:cNvPr id="3074" name="Picture 2" descr="C:\Users\user\Desktop\Capture 6.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98964" y="1600200"/>
            <a:ext cx="4343400" cy="2819400"/>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180105" y="4800600"/>
            <a:ext cx="8804562" cy="13716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latin typeface="Tahoma" pitchFamily="34" charset="0"/>
                <a:ea typeface="Tahoma" pitchFamily="34" charset="0"/>
                <a:cs typeface="Tahoma" pitchFamily="34" charset="0"/>
              </a:rPr>
              <a:t>The maximal elements are 12, 20 and 25, and the minimal elements are 2 and 5.</a:t>
            </a:r>
          </a:p>
          <a:p>
            <a:endParaRPr lang="en-US" sz="2800" dirty="0">
              <a:latin typeface="Tahoma" pitchFamily="34" charset="0"/>
              <a:ea typeface="Tahoma" pitchFamily="34" charset="0"/>
              <a:cs typeface="Tahoma" pitchFamily="34" charset="0"/>
            </a:endParaRPr>
          </a:p>
        </p:txBody>
      </p:sp>
      <mc:AlternateContent xmlns:mc="http://schemas.openxmlformats.org/markup-compatibility/2006">
        <mc:Choice xmlns:p14="http://schemas.microsoft.com/office/powerpoint/2010/main" Requires="p14">
          <p:contentPart p14:bwMode="auto" r:id="rId3">
            <p14:nvContentPartPr>
              <p14:cNvPr id="27" name="Ink 26"/>
              <p14:cNvContentPartPr/>
              <p14:nvPr/>
            </p14:nvContentPartPr>
            <p14:xfrm>
              <a:off x="-2976284" y="3259342"/>
              <a:ext cx="2943000" cy="2246760"/>
            </p14:xfrm>
          </p:contentPart>
        </mc:Choice>
        <mc:Fallback>
          <p:pic>
            <p:nvPicPr>
              <p:cNvPr id="27" name="Ink 26"/>
              <p:cNvPicPr/>
              <p:nvPr/>
            </p:nvPicPr>
            <p:blipFill>
              <a:blip r:embed="rId4"/>
              <a:stretch>
                <a:fillRect/>
              </a:stretch>
            </p:blipFill>
            <p:spPr>
              <a:xfrm>
                <a:off x="-2986364" y="3249262"/>
                <a:ext cx="2970000" cy="226548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3076" name="Ink 3075"/>
              <p14:cNvContentPartPr/>
              <p14:nvPr/>
            </p14:nvContentPartPr>
            <p14:xfrm>
              <a:off x="2199796" y="1858582"/>
              <a:ext cx="557280" cy="370080"/>
            </p14:xfrm>
          </p:contentPart>
        </mc:Choice>
        <mc:Fallback>
          <p:pic>
            <p:nvPicPr>
              <p:cNvPr id="3076" name="Ink 3075"/>
              <p:cNvPicPr/>
              <p:nvPr/>
            </p:nvPicPr>
            <p:blipFill>
              <a:blip r:embed="rId6"/>
              <a:stretch>
                <a:fillRect/>
              </a:stretch>
            </p:blipFill>
            <p:spPr>
              <a:xfrm>
                <a:off x="2190076" y="1848862"/>
                <a:ext cx="578160" cy="38916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3078" name="Ink 3077"/>
              <p14:cNvContentPartPr/>
              <p14:nvPr/>
            </p14:nvContentPartPr>
            <p14:xfrm>
              <a:off x="4548796" y="1604062"/>
              <a:ext cx="754920" cy="386640"/>
            </p14:xfrm>
          </p:contentPart>
        </mc:Choice>
        <mc:Fallback>
          <p:pic>
            <p:nvPicPr>
              <p:cNvPr id="3078" name="Ink 3077"/>
              <p:cNvPicPr/>
              <p:nvPr/>
            </p:nvPicPr>
            <p:blipFill>
              <a:blip r:embed="rId8"/>
              <a:stretch>
                <a:fillRect/>
              </a:stretch>
            </p:blipFill>
            <p:spPr>
              <a:xfrm>
                <a:off x="4539436" y="1594702"/>
                <a:ext cx="777600" cy="40536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3079" name="Ink 3078"/>
              <p14:cNvContentPartPr/>
              <p14:nvPr/>
            </p14:nvContentPartPr>
            <p14:xfrm>
              <a:off x="5566156" y="2620702"/>
              <a:ext cx="907560" cy="408960"/>
            </p14:xfrm>
          </p:contentPart>
        </mc:Choice>
        <mc:Fallback>
          <p:pic>
            <p:nvPicPr>
              <p:cNvPr id="3079" name="Ink 3078"/>
              <p:cNvPicPr/>
              <p:nvPr/>
            </p:nvPicPr>
            <p:blipFill>
              <a:blip r:embed="rId10"/>
              <a:stretch>
                <a:fillRect/>
              </a:stretch>
            </p:blipFill>
            <p:spPr>
              <a:xfrm>
                <a:off x="5552476" y="2607022"/>
                <a:ext cx="937080" cy="43668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3080" name="Ink 3079"/>
              <p14:cNvContentPartPr/>
              <p14:nvPr/>
            </p14:nvContentPartPr>
            <p14:xfrm>
              <a:off x="4192756" y="3688822"/>
              <a:ext cx="690480" cy="322200"/>
            </p14:xfrm>
          </p:contentPart>
        </mc:Choice>
        <mc:Fallback>
          <p:pic>
            <p:nvPicPr>
              <p:cNvPr id="3080" name="Ink 3079"/>
              <p:cNvPicPr/>
              <p:nvPr/>
            </p:nvPicPr>
            <p:blipFill>
              <a:blip r:embed="rId12"/>
              <a:stretch>
                <a:fillRect/>
              </a:stretch>
            </p:blipFill>
            <p:spPr>
              <a:xfrm>
                <a:off x="4181956" y="3678022"/>
                <a:ext cx="716040" cy="34344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3097" name="Ink 3096"/>
              <p14:cNvContentPartPr/>
              <p14:nvPr/>
            </p14:nvContentPartPr>
            <p14:xfrm>
              <a:off x="-2935604" y="4808782"/>
              <a:ext cx="464040" cy="265680"/>
            </p14:xfrm>
          </p:contentPart>
        </mc:Choice>
        <mc:Fallback>
          <p:pic>
            <p:nvPicPr>
              <p:cNvPr id="3097" name="Ink 3096"/>
              <p:cNvPicPr/>
              <p:nvPr/>
            </p:nvPicPr>
            <p:blipFill>
              <a:blip r:embed="rId14"/>
              <a:stretch>
                <a:fillRect/>
              </a:stretch>
            </p:blipFill>
            <p:spPr>
              <a:xfrm>
                <a:off x="-2946764" y="4797622"/>
                <a:ext cx="488520" cy="28800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3099" name="Ink 3098"/>
              <p14:cNvContentPartPr/>
              <p14:nvPr/>
            </p14:nvContentPartPr>
            <p14:xfrm>
              <a:off x="-2715644" y="4879342"/>
              <a:ext cx="74880" cy="119520"/>
            </p14:xfrm>
          </p:contentPart>
        </mc:Choice>
        <mc:Fallback>
          <p:pic>
            <p:nvPicPr>
              <p:cNvPr id="3099" name="Ink 3098"/>
              <p:cNvPicPr/>
              <p:nvPr/>
            </p:nvPicPr>
            <p:blipFill>
              <a:blip r:embed="rId16"/>
              <a:stretch>
                <a:fillRect/>
              </a:stretch>
            </p:blipFill>
            <p:spPr>
              <a:xfrm>
                <a:off x="-2728964" y="4864582"/>
                <a:ext cx="91800" cy="14904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3100" name="Ink 3099"/>
              <p14:cNvContentPartPr/>
              <p14:nvPr/>
            </p14:nvContentPartPr>
            <p14:xfrm>
              <a:off x="-2937404" y="5374342"/>
              <a:ext cx="675000" cy="329040"/>
            </p14:xfrm>
          </p:contentPart>
        </mc:Choice>
        <mc:Fallback>
          <p:pic>
            <p:nvPicPr>
              <p:cNvPr id="3100" name="Ink 3099"/>
              <p:cNvPicPr/>
              <p:nvPr/>
            </p:nvPicPr>
            <p:blipFill>
              <a:blip r:embed="rId18"/>
              <a:stretch>
                <a:fillRect/>
              </a:stretch>
            </p:blipFill>
            <p:spPr>
              <a:xfrm>
                <a:off x="-2950724" y="5360662"/>
                <a:ext cx="703080" cy="35640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3101" name="Ink 3100"/>
              <p14:cNvContentPartPr/>
              <p14:nvPr/>
            </p14:nvContentPartPr>
            <p14:xfrm>
              <a:off x="-2697284" y="5455342"/>
              <a:ext cx="173880" cy="134280"/>
            </p14:xfrm>
          </p:contentPart>
        </mc:Choice>
        <mc:Fallback>
          <p:pic>
            <p:nvPicPr>
              <p:cNvPr id="3101" name="Ink 3100"/>
              <p:cNvPicPr/>
              <p:nvPr/>
            </p:nvPicPr>
            <p:blipFill>
              <a:blip r:embed="rId20"/>
              <a:stretch>
                <a:fillRect/>
              </a:stretch>
            </p:blipFill>
            <p:spPr>
              <a:xfrm>
                <a:off x="-2711324" y="5443102"/>
                <a:ext cx="195480" cy="160200"/>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3102" name="Ink 3101"/>
              <p14:cNvContentPartPr/>
              <p14:nvPr/>
            </p14:nvContentPartPr>
            <p14:xfrm>
              <a:off x="2700196" y="3789982"/>
              <a:ext cx="2160" cy="0"/>
            </p14:xfrm>
          </p:contentPart>
        </mc:Choice>
        <mc:Fallback>
          <p:pic>
            <p:nvPicPr>
              <p:cNvPr id="3102" name="Ink 3101"/>
              <p:cNvPicPr/>
              <p:nvPr/>
            </p:nvPicPr>
            <p:blipFill>
              <a:blip r:embed="rId22"/>
              <a:stretch>
                <a:fillRect/>
              </a:stretch>
            </p:blipFill>
            <p:spPr>
              <a:xfrm>
                <a:off x="0" y="0"/>
                <a:ext cx="2160" cy="0"/>
              </a:xfrm>
              <a:prstGeom prst="rect">
                <a:avLst/>
              </a:prstGeom>
            </p:spPr>
          </p:pic>
        </mc:Fallback>
      </mc:AlternateContent>
      <mc:AlternateContent xmlns:mc="http://schemas.openxmlformats.org/markup-compatibility/2006">
        <mc:Choice xmlns:p14="http://schemas.microsoft.com/office/powerpoint/2010/main" Requires="p14">
          <p:contentPart p14:bwMode="auto" r:id="rId23">
            <p14:nvContentPartPr>
              <p14:cNvPr id="3105" name="Ink 3104"/>
              <p14:cNvContentPartPr/>
              <p14:nvPr/>
            </p14:nvContentPartPr>
            <p14:xfrm>
              <a:off x="2149396" y="3657862"/>
              <a:ext cx="549360" cy="610200"/>
            </p14:xfrm>
          </p:contentPart>
        </mc:Choice>
        <mc:Fallback>
          <p:pic>
            <p:nvPicPr>
              <p:cNvPr id="3105" name="Ink 3104"/>
              <p:cNvPicPr/>
              <p:nvPr/>
            </p:nvPicPr>
            <p:blipFill>
              <a:blip r:embed="rId24"/>
              <a:stretch>
                <a:fillRect/>
              </a:stretch>
            </p:blipFill>
            <p:spPr>
              <a:xfrm>
                <a:off x="2138236" y="3646702"/>
                <a:ext cx="572760" cy="635040"/>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3109" name="Ink 3108"/>
              <p14:cNvContentPartPr/>
              <p14:nvPr/>
            </p14:nvContentPartPr>
            <p14:xfrm>
              <a:off x="4593436" y="3998782"/>
              <a:ext cx="24120" cy="9720"/>
            </p14:xfrm>
          </p:contentPart>
        </mc:Choice>
        <mc:Fallback>
          <p:pic>
            <p:nvPicPr>
              <p:cNvPr id="3109" name="Ink 3108"/>
              <p:cNvPicPr/>
              <p:nvPr/>
            </p:nvPicPr>
            <p:blipFill>
              <a:blip r:embed="rId26"/>
              <a:stretch>
                <a:fillRect/>
              </a:stretch>
            </p:blipFill>
            <p:spPr>
              <a:xfrm>
                <a:off x="4589836" y="3994462"/>
                <a:ext cx="37440" cy="23760"/>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3110" name="Ink 3109"/>
              <p14:cNvContentPartPr/>
              <p14:nvPr/>
            </p14:nvContentPartPr>
            <p14:xfrm>
              <a:off x="2078116" y="4158622"/>
              <a:ext cx="533880" cy="122400"/>
            </p14:xfrm>
          </p:contentPart>
        </mc:Choice>
        <mc:Fallback>
          <p:pic>
            <p:nvPicPr>
              <p:cNvPr id="3110" name="Ink 3109"/>
              <p:cNvPicPr/>
              <p:nvPr/>
            </p:nvPicPr>
            <p:blipFill>
              <a:blip r:embed="rId28"/>
              <a:stretch>
                <a:fillRect/>
              </a:stretch>
            </p:blipFill>
            <p:spPr>
              <a:xfrm>
                <a:off x="2074516" y="4145662"/>
                <a:ext cx="540720" cy="147240"/>
              </a:xfrm>
              <a:prstGeom prst="rect">
                <a:avLst/>
              </a:prstGeom>
            </p:spPr>
          </p:pic>
        </mc:Fallback>
      </mc:AlternateContent>
      <mc:AlternateContent xmlns:mc="http://schemas.openxmlformats.org/markup-compatibility/2006">
        <mc:Choice xmlns:p14="http://schemas.microsoft.com/office/powerpoint/2010/main" Requires="p14">
          <p:contentPart p14:bwMode="auto" r:id="rId29">
            <p14:nvContentPartPr>
              <p14:cNvPr id="3111" name="Ink 3110"/>
              <p14:cNvContentPartPr/>
              <p14:nvPr/>
            </p14:nvContentPartPr>
            <p14:xfrm>
              <a:off x="4100236" y="4161862"/>
              <a:ext cx="638640" cy="111960"/>
            </p14:xfrm>
          </p:contentPart>
        </mc:Choice>
        <mc:Fallback>
          <p:pic>
            <p:nvPicPr>
              <p:cNvPr id="3111" name="Ink 3110"/>
              <p:cNvPicPr/>
              <p:nvPr/>
            </p:nvPicPr>
            <p:blipFill>
              <a:blip r:embed="rId30"/>
              <a:stretch>
                <a:fillRect/>
              </a:stretch>
            </p:blipFill>
            <p:spPr>
              <a:xfrm>
                <a:off x="4096996" y="4149622"/>
                <a:ext cx="650520" cy="139320"/>
              </a:xfrm>
              <a:prstGeom prst="rect">
                <a:avLst/>
              </a:prstGeom>
            </p:spPr>
          </p:pic>
        </mc:Fallback>
      </mc:AlternateContent>
      <mc:AlternateContent xmlns:mc="http://schemas.openxmlformats.org/markup-compatibility/2006">
        <mc:Choice xmlns:p14="http://schemas.microsoft.com/office/powerpoint/2010/main" Requires="p14">
          <p:contentPart p14:bwMode="auto" r:id="rId31">
            <p14:nvContentPartPr>
              <p14:cNvPr id="3112" name="Ink 3111"/>
              <p14:cNvContentPartPr/>
              <p14:nvPr/>
            </p14:nvContentPartPr>
            <p14:xfrm>
              <a:off x="4386796" y="4141342"/>
              <a:ext cx="165960" cy="173880"/>
            </p14:xfrm>
          </p:contentPart>
        </mc:Choice>
        <mc:Fallback>
          <p:pic>
            <p:nvPicPr>
              <p:cNvPr id="3112" name="Ink 3111"/>
              <p:cNvPicPr/>
              <p:nvPr/>
            </p:nvPicPr>
            <p:blipFill>
              <a:blip r:embed="rId32"/>
              <a:stretch>
                <a:fillRect/>
              </a:stretch>
            </p:blipFill>
            <p:spPr>
              <a:xfrm>
                <a:off x="4373116" y="4127662"/>
                <a:ext cx="194760" cy="202680"/>
              </a:xfrm>
              <a:prstGeom prst="rect">
                <a:avLst/>
              </a:prstGeom>
            </p:spPr>
          </p:pic>
        </mc:Fallback>
      </mc:AlternateContent>
    </p:spTree>
    <p:extLst>
      <p:ext uri="{BB962C8B-B14F-4D97-AF65-F5344CB8AC3E}">
        <p14:creationId xmlns:p14="http://schemas.microsoft.com/office/powerpoint/2010/main" val="191927247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45469" y="193964"/>
            <a:ext cx="8790708" cy="949036"/>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latin typeface="Tahoma" pitchFamily="34" charset="0"/>
                  <a:ea typeface="Tahoma" pitchFamily="34" charset="0"/>
                  <a:cs typeface="Tahoma" pitchFamily="34" charset="0"/>
                </a:rPr>
                <a:t>Minimal and Maximal Elements</a:t>
              </a:r>
              <a:endParaRPr lang="en-US" dirty="0">
                <a:solidFill>
                  <a:schemeClr val="bg1"/>
                </a:solidFill>
              </a:endParaRP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131615" y="1295400"/>
            <a:ext cx="8804562" cy="11430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latin typeface="Tahoma" pitchFamily="34" charset="0"/>
                <a:ea typeface="Tahoma" pitchFamily="34" charset="0"/>
                <a:cs typeface="Tahoma" pitchFamily="34" charset="0"/>
              </a:rPr>
              <a:t>An element a in a </a:t>
            </a:r>
            <a:r>
              <a:rPr lang="en-US" sz="2800" dirty="0" err="1">
                <a:latin typeface="Tahoma" pitchFamily="34" charset="0"/>
                <a:ea typeface="Tahoma" pitchFamily="34" charset="0"/>
                <a:cs typeface="Tahoma" pitchFamily="34" charset="0"/>
              </a:rPr>
              <a:t>poset</a:t>
            </a:r>
            <a:r>
              <a:rPr lang="en-US" sz="2800" dirty="0">
                <a:latin typeface="Tahoma" pitchFamily="34" charset="0"/>
                <a:ea typeface="Tahoma" pitchFamily="34" charset="0"/>
                <a:cs typeface="Tahoma" pitchFamily="34" charset="0"/>
              </a:rPr>
              <a:t> S is called least (or first) element if a  precedes every other element of S. </a:t>
            </a:r>
          </a:p>
          <a:p>
            <a:r>
              <a:rPr lang="en-US" sz="2800" dirty="0">
                <a:latin typeface="Tahoma" pitchFamily="34" charset="0"/>
                <a:ea typeface="Tahoma" pitchFamily="34" charset="0"/>
                <a:cs typeface="Tahoma" pitchFamily="34" charset="0"/>
              </a:rPr>
              <a:t> </a:t>
            </a:r>
            <a:endParaRPr lang="en-US" sz="2800" dirty="0">
              <a:latin typeface="Tahoma" pitchFamily="34" charset="0"/>
              <a:ea typeface="Tahoma" pitchFamily="34" charset="0"/>
              <a:cs typeface="Tahoma" pitchFamily="34" charset="0"/>
              <a:sym typeface="Symbol"/>
            </a:endParaRPr>
          </a:p>
        </p:txBody>
      </p:sp>
      <p:sp>
        <p:nvSpPr>
          <p:cNvPr id="3" name="Rectangle 2"/>
          <p:cNvSpPr/>
          <p:nvPr/>
        </p:nvSpPr>
        <p:spPr>
          <a:xfrm>
            <a:off x="131615" y="2590800"/>
            <a:ext cx="8790708" cy="1219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latin typeface="Tahoma" pitchFamily="34" charset="0"/>
                <a:ea typeface="Tahoma" pitchFamily="34" charset="0"/>
                <a:cs typeface="Tahoma" pitchFamily="34" charset="0"/>
                <a:sym typeface="Symbol"/>
              </a:rPr>
              <a:t>An element b in </a:t>
            </a:r>
            <a:r>
              <a:rPr lang="en-US" sz="2800" dirty="0" err="1">
                <a:latin typeface="Tahoma" pitchFamily="34" charset="0"/>
                <a:ea typeface="Tahoma" pitchFamily="34" charset="0"/>
                <a:cs typeface="Tahoma" pitchFamily="34" charset="0"/>
                <a:sym typeface="Symbol"/>
              </a:rPr>
              <a:t>poset</a:t>
            </a:r>
            <a:r>
              <a:rPr lang="en-US" sz="2800" dirty="0">
                <a:latin typeface="Tahoma" pitchFamily="34" charset="0"/>
                <a:ea typeface="Tahoma" pitchFamily="34" charset="0"/>
                <a:cs typeface="Tahoma" pitchFamily="34" charset="0"/>
                <a:sym typeface="Symbol"/>
              </a:rPr>
              <a:t> S is called the greatest (or last) element if b succeeds every other element of S.</a:t>
            </a:r>
          </a:p>
          <a:p>
            <a:endParaRPr lang="en-US" sz="2800" dirty="0">
              <a:latin typeface="Tahoma" pitchFamily="34" charset="0"/>
              <a:ea typeface="Tahoma" pitchFamily="34" charset="0"/>
              <a:cs typeface="Tahoma" pitchFamily="34" charset="0"/>
              <a:sym typeface="Symbol"/>
            </a:endParaRPr>
          </a:p>
        </p:txBody>
      </p:sp>
      <mc:AlternateContent xmlns:mc="http://schemas.openxmlformats.org/markup-compatibility/2006">
        <mc:Choice xmlns:p14="http://schemas.microsoft.com/office/powerpoint/2010/main" Requires="p14">
          <p:contentPart p14:bwMode="auto" r:id="rId2">
            <p14:nvContentPartPr>
              <p14:cNvPr id="7" name="Ink 6"/>
              <p14:cNvContentPartPr/>
              <p14:nvPr/>
            </p14:nvContentPartPr>
            <p14:xfrm>
              <a:off x="5798716" y="1666342"/>
              <a:ext cx="917280" cy="25920"/>
            </p14:xfrm>
          </p:contentPart>
        </mc:Choice>
        <mc:Fallback>
          <p:pic>
            <p:nvPicPr>
              <p:cNvPr id="7" name="Ink 6"/>
              <p:cNvPicPr/>
              <p:nvPr/>
            </p:nvPicPr>
            <p:blipFill>
              <a:blip r:embed="rId3"/>
              <a:stretch>
                <a:fillRect/>
              </a:stretch>
            </p:blipFill>
            <p:spPr>
              <a:xfrm>
                <a:off x="5792596" y="1658062"/>
                <a:ext cx="937800" cy="4752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10" name="Ink 9"/>
              <p14:cNvContentPartPr/>
              <p14:nvPr/>
            </p14:nvContentPartPr>
            <p14:xfrm>
              <a:off x="325636" y="2091862"/>
              <a:ext cx="1153440" cy="48960"/>
            </p14:xfrm>
          </p:contentPart>
        </mc:Choice>
        <mc:Fallback>
          <p:pic>
            <p:nvPicPr>
              <p:cNvPr id="10" name="Ink 9"/>
              <p:cNvPicPr/>
              <p:nvPr/>
            </p:nvPicPr>
            <p:blipFill>
              <a:blip r:embed="rId5"/>
              <a:stretch>
                <a:fillRect/>
              </a:stretch>
            </p:blipFill>
            <p:spPr>
              <a:xfrm>
                <a:off x="315196" y="2080342"/>
                <a:ext cx="1179720" cy="7164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12" name="Ink 11"/>
              <p14:cNvContentPartPr/>
              <p14:nvPr/>
            </p14:nvContentPartPr>
            <p14:xfrm>
              <a:off x="6178876" y="3017062"/>
              <a:ext cx="1528200" cy="33120"/>
            </p14:xfrm>
          </p:contentPart>
        </mc:Choice>
        <mc:Fallback>
          <p:pic>
            <p:nvPicPr>
              <p:cNvPr id="12" name="Ink 11"/>
              <p:cNvPicPr/>
              <p:nvPr/>
            </p:nvPicPr>
            <p:blipFill>
              <a:blip r:embed="rId7"/>
              <a:stretch>
                <a:fillRect/>
              </a:stretch>
            </p:blipFill>
            <p:spPr>
              <a:xfrm>
                <a:off x="6171676" y="3004462"/>
                <a:ext cx="1550880" cy="61200"/>
              </a:xfrm>
              <a:prstGeom prst="rect">
                <a:avLst/>
              </a:prstGeom>
            </p:spPr>
          </p:pic>
        </mc:Fallback>
      </mc:AlternateContent>
    </p:spTree>
    <p:extLst>
      <p:ext uri="{BB962C8B-B14F-4D97-AF65-F5344CB8AC3E}">
        <p14:creationId xmlns:p14="http://schemas.microsoft.com/office/powerpoint/2010/main" val="247196742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45469" y="193964"/>
            <a:ext cx="8790708" cy="949036"/>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latin typeface="Tahoma" pitchFamily="34" charset="0"/>
                  <a:ea typeface="Tahoma" pitchFamily="34" charset="0"/>
                  <a:cs typeface="Tahoma" pitchFamily="34" charset="0"/>
                </a:rPr>
                <a:t>Minimal and Maximal Elements</a:t>
              </a:r>
              <a:endParaRPr lang="en-US" dirty="0">
                <a:solidFill>
                  <a:schemeClr val="bg1"/>
                </a:solidFill>
              </a:endParaRP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131615" y="1295400"/>
            <a:ext cx="8804562" cy="33528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latin typeface="Tahoma" pitchFamily="34" charset="0"/>
                <a:ea typeface="Tahoma" pitchFamily="34" charset="0"/>
                <a:cs typeface="Tahoma" pitchFamily="34" charset="0"/>
                <a:sym typeface="Symbol"/>
              </a:rPr>
              <a:t>Find greatest and least elements in </a:t>
            </a:r>
            <a:r>
              <a:rPr lang="en-US" sz="2800" dirty="0" err="1">
                <a:latin typeface="Tahoma" pitchFamily="34" charset="0"/>
                <a:ea typeface="Tahoma" pitchFamily="34" charset="0"/>
                <a:cs typeface="Tahoma" pitchFamily="34" charset="0"/>
                <a:sym typeface="Symbol"/>
              </a:rPr>
              <a:t>Hasse</a:t>
            </a:r>
            <a:r>
              <a:rPr lang="en-US" sz="2800" dirty="0">
                <a:latin typeface="Tahoma" pitchFamily="34" charset="0"/>
                <a:ea typeface="Tahoma" pitchFamily="34" charset="0"/>
                <a:cs typeface="Tahoma" pitchFamily="34" charset="0"/>
                <a:sym typeface="Symbol"/>
              </a:rPr>
              <a:t> </a:t>
            </a:r>
            <a:r>
              <a:rPr lang="en-US" sz="2800" dirty="0" smtClean="0">
                <a:latin typeface="Tahoma" pitchFamily="34" charset="0"/>
                <a:ea typeface="Tahoma" pitchFamily="34" charset="0"/>
                <a:cs typeface="Tahoma" pitchFamily="34" charset="0"/>
                <a:sym typeface="Symbol"/>
              </a:rPr>
              <a:t>diagrams</a:t>
            </a:r>
          </a:p>
          <a:p>
            <a:endParaRPr lang="en-US" sz="2800" dirty="0">
              <a:latin typeface="Tahoma" pitchFamily="34" charset="0"/>
              <a:ea typeface="Tahoma" pitchFamily="34" charset="0"/>
              <a:cs typeface="Tahoma" pitchFamily="34" charset="0"/>
              <a:sym typeface="Symbol"/>
            </a:endParaRPr>
          </a:p>
          <a:p>
            <a:endParaRPr lang="en-US" sz="2800" dirty="0" smtClean="0">
              <a:latin typeface="Tahoma" pitchFamily="34" charset="0"/>
              <a:ea typeface="Tahoma" pitchFamily="34" charset="0"/>
              <a:cs typeface="Tahoma" pitchFamily="34" charset="0"/>
              <a:sym typeface="Symbol"/>
            </a:endParaRPr>
          </a:p>
          <a:p>
            <a:endParaRPr lang="en-US" sz="2800" dirty="0">
              <a:latin typeface="Tahoma" pitchFamily="34" charset="0"/>
              <a:ea typeface="Tahoma" pitchFamily="34" charset="0"/>
              <a:cs typeface="Tahoma" pitchFamily="34" charset="0"/>
              <a:sym typeface="Symbol"/>
            </a:endParaRPr>
          </a:p>
          <a:p>
            <a:endParaRPr lang="en-US" sz="2800" dirty="0" smtClean="0">
              <a:latin typeface="Tahoma" pitchFamily="34" charset="0"/>
              <a:ea typeface="Tahoma" pitchFamily="34" charset="0"/>
              <a:cs typeface="Tahoma" pitchFamily="34" charset="0"/>
              <a:sym typeface="Symbol"/>
            </a:endParaRPr>
          </a:p>
          <a:p>
            <a:endParaRPr lang="en-US" sz="2800" dirty="0" smtClean="0">
              <a:latin typeface="Tahoma" pitchFamily="34" charset="0"/>
              <a:ea typeface="Tahoma" pitchFamily="34" charset="0"/>
              <a:cs typeface="Tahoma" pitchFamily="34" charset="0"/>
              <a:sym typeface="Symbol"/>
            </a:endParaRPr>
          </a:p>
          <a:p>
            <a:endParaRPr lang="en-US" sz="2800" dirty="0">
              <a:latin typeface="Tahoma" pitchFamily="34" charset="0"/>
              <a:ea typeface="Tahoma" pitchFamily="34" charset="0"/>
              <a:cs typeface="Tahoma" pitchFamily="34" charset="0"/>
              <a:sym typeface="Symbol"/>
            </a:endParaRPr>
          </a:p>
        </p:txBody>
      </p:sp>
      <p:pic>
        <p:nvPicPr>
          <p:cNvPr id="4098" name="Picture 2" descr="C:\Users\user\Desktop\Capture 7.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2133600"/>
            <a:ext cx="6400800" cy="210502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p14="http://schemas.microsoft.com/office/powerpoint/2010/main" Requires="p14">
          <p:contentPart p14:bwMode="auto" r:id="rId3">
            <p14:nvContentPartPr>
              <p14:cNvPr id="20" name="Ink 19"/>
              <p14:cNvContentPartPr/>
              <p14:nvPr/>
            </p14:nvContentPartPr>
            <p14:xfrm>
              <a:off x="1685356" y="3751822"/>
              <a:ext cx="416880" cy="174600"/>
            </p14:xfrm>
          </p:contentPart>
        </mc:Choice>
        <mc:Fallback>
          <p:pic>
            <p:nvPicPr>
              <p:cNvPr id="20" name="Ink 19"/>
              <p:cNvPicPr/>
              <p:nvPr/>
            </p:nvPicPr>
            <p:blipFill>
              <a:blip r:embed="rId4"/>
              <a:stretch>
                <a:fillRect/>
              </a:stretch>
            </p:blipFill>
            <p:spPr>
              <a:xfrm>
                <a:off x="1675276" y="3741742"/>
                <a:ext cx="438840" cy="19476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4102" name="Ink 4101"/>
              <p14:cNvContentPartPr/>
              <p14:nvPr/>
            </p14:nvContentPartPr>
            <p14:xfrm>
              <a:off x="535516" y="5050702"/>
              <a:ext cx="9202320" cy="1437120"/>
            </p14:xfrm>
          </p:contentPart>
        </mc:Choice>
        <mc:Fallback>
          <p:pic>
            <p:nvPicPr>
              <p:cNvPr id="4102" name="Ink 4101"/>
              <p:cNvPicPr/>
              <p:nvPr/>
            </p:nvPicPr>
            <p:blipFill>
              <a:blip r:embed="rId6"/>
              <a:stretch>
                <a:fillRect/>
              </a:stretch>
            </p:blipFill>
            <p:spPr>
              <a:xfrm>
                <a:off x="520396" y="5035582"/>
                <a:ext cx="9230040" cy="146772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4140" name="Ink 4139"/>
              <p14:cNvContentPartPr/>
              <p14:nvPr/>
            </p14:nvContentPartPr>
            <p14:xfrm>
              <a:off x="1268836" y="2764702"/>
              <a:ext cx="8640" cy="4680"/>
            </p14:xfrm>
          </p:contentPart>
        </mc:Choice>
        <mc:Fallback>
          <p:pic>
            <p:nvPicPr>
              <p:cNvPr id="4140" name="Ink 4139"/>
              <p:cNvPicPr/>
              <p:nvPr/>
            </p:nvPicPr>
            <p:blipFill>
              <a:blip r:embed="rId8"/>
              <a:stretch>
                <a:fillRect/>
              </a:stretch>
            </p:blipFill>
            <p:spPr>
              <a:xfrm>
                <a:off x="1265236" y="2761462"/>
                <a:ext cx="15480" cy="11520"/>
              </a:xfrm>
              <a:prstGeom prst="rect">
                <a:avLst/>
              </a:prstGeom>
            </p:spPr>
          </p:pic>
        </mc:Fallback>
      </mc:AlternateContent>
    </p:spTree>
    <p:extLst>
      <p:ext uri="{BB962C8B-B14F-4D97-AF65-F5344CB8AC3E}">
        <p14:creationId xmlns:p14="http://schemas.microsoft.com/office/powerpoint/2010/main" val="33813752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2">
            <p14:nvContentPartPr>
              <p14:cNvPr id="12" name="Ink 11"/>
              <p14:cNvContentPartPr/>
              <p14:nvPr/>
            </p14:nvContentPartPr>
            <p14:xfrm>
              <a:off x="4854436" y="1437742"/>
              <a:ext cx="4192200" cy="2459880"/>
            </p14:xfrm>
          </p:contentPart>
        </mc:Choice>
        <mc:Fallback>
          <p:pic>
            <p:nvPicPr>
              <p:cNvPr id="12" name="Ink 11"/>
              <p:cNvPicPr/>
              <p:nvPr/>
            </p:nvPicPr>
            <p:blipFill>
              <a:blip r:embed="rId3"/>
              <a:stretch>
                <a:fillRect/>
              </a:stretch>
            </p:blipFill>
            <p:spPr>
              <a:xfrm>
                <a:off x="4845076" y="1429462"/>
                <a:ext cx="4217040" cy="248292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60" name="Ink 59"/>
              <p14:cNvContentPartPr/>
              <p14:nvPr/>
            </p14:nvContentPartPr>
            <p14:xfrm>
              <a:off x="574036" y="1522342"/>
              <a:ext cx="3632760" cy="200520"/>
            </p14:xfrm>
          </p:contentPart>
        </mc:Choice>
        <mc:Fallback>
          <p:pic>
            <p:nvPicPr>
              <p:cNvPr id="60" name="Ink 59"/>
              <p:cNvPicPr/>
              <p:nvPr/>
            </p:nvPicPr>
            <p:blipFill>
              <a:blip r:embed="rId5"/>
              <a:stretch>
                <a:fillRect/>
              </a:stretch>
            </p:blipFill>
            <p:spPr>
              <a:xfrm>
                <a:off x="563596" y="1512262"/>
                <a:ext cx="3656880" cy="2214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95" name="Ink 94"/>
              <p14:cNvContentPartPr/>
              <p14:nvPr/>
            </p14:nvContentPartPr>
            <p14:xfrm>
              <a:off x="5593156" y="4785022"/>
              <a:ext cx="649440" cy="242280"/>
            </p14:xfrm>
          </p:contentPart>
        </mc:Choice>
        <mc:Fallback>
          <p:pic>
            <p:nvPicPr>
              <p:cNvPr id="95" name="Ink 94"/>
              <p:cNvPicPr/>
              <p:nvPr/>
            </p:nvPicPr>
            <p:blipFill>
              <a:blip r:embed="rId7"/>
              <a:stretch>
                <a:fillRect/>
              </a:stretch>
            </p:blipFill>
            <p:spPr>
              <a:xfrm>
                <a:off x="5582716" y="4775662"/>
                <a:ext cx="674640" cy="26244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96" name="Ink 95"/>
              <p14:cNvContentPartPr/>
              <p14:nvPr/>
            </p14:nvContentPartPr>
            <p14:xfrm>
              <a:off x="2626756" y="4844782"/>
              <a:ext cx="6211440" cy="1898640"/>
            </p14:xfrm>
          </p:contentPart>
        </mc:Choice>
        <mc:Fallback>
          <p:pic>
            <p:nvPicPr>
              <p:cNvPr id="96" name="Ink 95"/>
              <p:cNvPicPr/>
              <p:nvPr/>
            </p:nvPicPr>
            <p:blipFill>
              <a:blip r:embed="rId9"/>
              <a:stretch>
                <a:fillRect/>
              </a:stretch>
            </p:blipFill>
            <p:spPr>
              <a:xfrm>
                <a:off x="2615236" y="4835422"/>
                <a:ext cx="6238800" cy="191340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103" name="Ink 102"/>
              <p14:cNvContentPartPr/>
              <p14:nvPr/>
            </p14:nvContentPartPr>
            <p14:xfrm>
              <a:off x="404116" y="4680982"/>
              <a:ext cx="5509440" cy="273240"/>
            </p14:xfrm>
          </p:contentPart>
        </mc:Choice>
        <mc:Fallback>
          <p:pic>
            <p:nvPicPr>
              <p:cNvPr id="103" name="Ink 102"/>
              <p:cNvPicPr/>
              <p:nvPr/>
            </p:nvPicPr>
            <p:blipFill>
              <a:blip r:embed="rId11"/>
              <a:stretch>
                <a:fillRect/>
              </a:stretch>
            </p:blipFill>
            <p:spPr>
              <a:xfrm>
                <a:off x="391156" y="4668022"/>
                <a:ext cx="5534640" cy="295920"/>
              </a:xfrm>
              <a:prstGeom prst="rect">
                <a:avLst/>
              </a:prstGeom>
            </p:spPr>
          </p:pic>
        </mc:Fallback>
      </mc:AlternateContent>
    </p:spTree>
    <p:extLst>
      <p:ext uri="{BB962C8B-B14F-4D97-AF65-F5344CB8AC3E}">
        <p14:creationId xmlns:p14="http://schemas.microsoft.com/office/powerpoint/2010/main" val="44744426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2396" y="685800"/>
            <a:ext cx="8790708" cy="3048000"/>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smtClean="0">
              <a:latin typeface="Tahoma" pitchFamily="34" charset="0"/>
              <a:ea typeface="Tahoma" pitchFamily="34" charset="0"/>
              <a:cs typeface="Tahoma" pitchFamily="34" charset="0"/>
              <a:sym typeface="Symbol"/>
            </a:endParaRPr>
          </a:p>
          <a:p>
            <a:endParaRPr lang="en-US" dirty="0" smtClean="0">
              <a:latin typeface="Tahoma" pitchFamily="34" charset="0"/>
              <a:ea typeface="Tahoma" pitchFamily="34" charset="0"/>
              <a:cs typeface="Tahoma" pitchFamily="34" charset="0"/>
              <a:sym typeface="Symbol"/>
            </a:endParaRPr>
          </a:p>
          <a:p>
            <a:endParaRPr lang="en-US" dirty="0">
              <a:latin typeface="Tahoma" pitchFamily="34" charset="0"/>
              <a:ea typeface="Tahoma" pitchFamily="34" charset="0"/>
              <a:cs typeface="Tahoma" pitchFamily="34" charset="0"/>
              <a:sym typeface="Symbol"/>
            </a:endParaRPr>
          </a:p>
          <a:p>
            <a:endParaRPr lang="en-US" dirty="0" smtClean="0">
              <a:latin typeface="Tahoma" pitchFamily="34" charset="0"/>
              <a:ea typeface="Tahoma" pitchFamily="34" charset="0"/>
              <a:cs typeface="Tahoma" pitchFamily="34" charset="0"/>
              <a:sym typeface="Symbol"/>
            </a:endParaRPr>
          </a:p>
          <a:p>
            <a:endParaRPr lang="en-US" dirty="0" smtClean="0">
              <a:latin typeface="Tahoma" pitchFamily="34" charset="0"/>
              <a:ea typeface="Tahoma" pitchFamily="34" charset="0"/>
              <a:cs typeface="Tahoma" pitchFamily="34" charset="0"/>
              <a:sym typeface="Symbol"/>
            </a:endParaRPr>
          </a:p>
          <a:p>
            <a:endParaRPr lang="en-US" dirty="0">
              <a:latin typeface="Tahoma" pitchFamily="34" charset="0"/>
              <a:ea typeface="Tahoma" pitchFamily="34" charset="0"/>
              <a:cs typeface="Tahoma" pitchFamily="34" charset="0"/>
              <a:sym typeface="Symbol"/>
            </a:endParaRPr>
          </a:p>
          <a:p>
            <a:r>
              <a:rPr lang="en-US" sz="3200" dirty="0" smtClean="0">
                <a:latin typeface="Tahoma" pitchFamily="34" charset="0"/>
                <a:ea typeface="Tahoma" pitchFamily="34" charset="0"/>
                <a:cs typeface="Tahoma" pitchFamily="34" charset="0"/>
                <a:sym typeface="Symbol"/>
              </a:rPr>
              <a:t>Least element is a no greatest element</a:t>
            </a:r>
          </a:p>
          <a:p>
            <a:r>
              <a:rPr lang="en-US" sz="3200" dirty="0" smtClean="0">
                <a:latin typeface="Tahoma" pitchFamily="34" charset="0"/>
                <a:ea typeface="Tahoma" pitchFamily="34" charset="0"/>
                <a:cs typeface="Tahoma" pitchFamily="34" charset="0"/>
                <a:sym typeface="Symbol"/>
              </a:rPr>
              <a:t>No least </a:t>
            </a:r>
            <a:r>
              <a:rPr lang="en-US" sz="3200" dirty="0">
                <a:latin typeface="Tahoma" pitchFamily="34" charset="0"/>
                <a:ea typeface="Tahoma" pitchFamily="34" charset="0"/>
                <a:cs typeface="Tahoma" pitchFamily="34" charset="0"/>
                <a:sym typeface="Symbol"/>
              </a:rPr>
              <a:t>element </a:t>
            </a:r>
            <a:r>
              <a:rPr lang="en-US" sz="3200" dirty="0" smtClean="0">
                <a:latin typeface="Tahoma" pitchFamily="34" charset="0"/>
                <a:ea typeface="Tahoma" pitchFamily="34" charset="0"/>
                <a:cs typeface="Tahoma" pitchFamily="34" charset="0"/>
                <a:sym typeface="Symbol"/>
              </a:rPr>
              <a:t>and  </a:t>
            </a:r>
            <a:r>
              <a:rPr lang="en-US" sz="3200" dirty="0">
                <a:latin typeface="Tahoma" pitchFamily="34" charset="0"/>
                <a:ea typeface="Tahoma" pitchFamily="34" charset="0"/>
                <a:cs typeface="Tahoma" pitchFamily="34" charset="0"/>
                <a:sym typeface="Symbol"/>
              </a:rPr>
              <a:t>no greatest </a:t>
            </a:r>
            <a:r>
              <a:rPr lang="en-US" sz="3200" dirty="0" smtClean="0">
                <a:latin typeface="Tahoma" pitchFamily="34" charset="0"/>
                <a:ea typeface="Tahoma" pitchFamily="34" charset="0"/>
                <a:cs typeface="Tahoma" pitchFamily="34" charset="0"/>
                <a:sym typeface="Symbol"/>
              </a:rPr>
              <a:t>element</a:t>
            </a:r>
          </a:p>
          <a:p>
            <a:r>
              <a:rPr lang="en-US" sz="3200" dirty="0">
                <a:latin typeface="Tahoma" pitchFamily="34" charset="0"/>
                <a:ea typeface="Tahoma" pitchFamily="34" charset="0"/>
                <a:cs typeface="Tahoma" pitchFamily="34" charset="0"/>
                <a:sym typeface="Symbol"/>
              </a:rPr>
              <a:t>No least element and  d</a:t>
            </a:r>
            <a:r>
              <a:rPr lang="en-US" sz="3200" dirty="0" smtClean="0">
                <a:latin typeface="Tahoma" pitchFamily="34" charset="0"/>
                <a:ea typeface="Tahoma" pitchFamily="34" charset="0"/>
                <a:cs typeface="Tahoma" pitchFamily="34" charset="0"/>
                <a:sym typeface="Symbol"/>
              </a:rPr>
              <a:t> </a:t>
            </a:r>
            <a:r>
              <a:rPr lang="en-US" sz="3200" dirty="0">
                <a:latin typeface="Tahoma" pitchFamily="34" charset="0"/>
                <a:ea typeface="Tahoma" pitchFamily="34" charset="0"/>
                <a:cs typeface="Tahoma" pitchFamily="34" charset="0"/>
                <a:sym typeface="Symbol"/>
              </a:rPr>
              <a:t>greatest </a:t>
            </a:r>
            <a:r>
              <a:rPr lang="en-US" sz="3200" dirty="0" smtClean="0">
                <a:latin typeface="Tahoma" pitchFamily="34" charset="0"/>
                <a:ea typeface="Tahoma" pitchFamily="34" charset="0"/>
                <a:cs typeface="Tahoma" pitchFamily="34" charset="0"/>
                <a:sym typeface="Symbol"/>
              </a:rPr>
              <a:t>element</a:t>
            </a:r>
          </a:p>
          <a:p>
            <a:r>
              <a:rPr lang="en-US" sz="3200" dirty="0">
                <a:latin typeface="Tahoma" pitchFamily="34" charset="0"/>
                <a:ea typeface="Tahoma" pitchFamily="34" charset="0"/>
                <a:cs typeface="Tahoma" pitchFamily="34" charset="0"/>
                <a:sym typeface="Symbol"/>
              </a:rPr>
              <a:t>Least element is a </a:t>
            </a:r>
            <a:r>
              <a:rPr lang="en-US" sz="3200" dirty="0" smtClean="0">
                <a:latin typeface="Tahoma" pitchFamily="34" charset="0"/>
                <a:ea typeface="Tahoma" pitchFamily="34" charset="0"/>
                <a:cs typeface="Tahoma" pitchFamily="34" charset="0"/>
                <a:sym typeface="Symbol"/>
              </a:rPr>
              <a:t>and  </a:t>
            </a:r>
            <a:r>
              <a:rPr lang="en-US" sz="3200" dirty="0">
                <a:latin typeface="Tahoma" pitchFamily="34" charset="0"/>
                <a:ea typeface="Tahoma" pitchFamily="34" charset="0"/>
                <a:cs typeface="Tahoma" pitchFamily="34" charset="0"/>
                <a:sym typeface="Symbol"/>
              </a:rPr>
              <a:t>greatest </a:t>
            </a:r>
            <a:r>
              <a:rPr lang="en-US" sz="3200" dirty="0" smtClean="0">
                <a:latin typeface="Tahoma" pitchFamily="34" charset="0"/>
                <a:ea typeface="Tahoma" pitchFamily="34" charset="0"/>
                <a:cs typeface="Tahoma" pitchFamily="34" charset="0"/>
                <a:sym typeface="Symbol"/>
              </a:rPr>
              <a:t>element d</a:t>
            </a:r>
            <a:endParaRPr lang="en-US" sz="3200" dirty="0">
              <a:latin typeface="Tahoma" pitchFamily="34" charset="0"/>
              <a:ea typeface="Tahoma" pitchFamily="34" charset="0"/>
              <a:cs typeface="Tahoma" pitchFamily="34" charset="0"/>
              <a:sym typeface="Symbol"/>
            </a:endParaRPr>
          </a:p>
          <a:p>
            <a:endParaRPr lang="en-US" sz="3200" dirty="0">
              <a:latin typeface="Tahoma" pitchFamily="34" charset="0"/>
              <a:ea typeface="Tahoma" pitchFamily="34" charset="0"/>
              <a:cs typeface="Tahoma" pitchFamily="34" charset="0"/>
              <a:sym typeface="Symbol"/>
            </a:endParaRPr>
          </a:p>
          <a:p>
            <a:endParaRPr lang="en-US" sz="3200" dirty="0">
              <a:latin typeface="Tahoma" pitchFamily="34" charset="0"/>
              <a:ea typeface="Tahoma" pitchFamily="34" charset="0"/>
              <a:cs typeface="Tahoma" pitchFamily="34" charset="0"/>
              <a:sym typeface="Symbol"/>
            </a:endParaRPr>
          </a:p>
          <a:p>
            <a:endParaRPr lang="en-US" sz="3200" dirty="0" smtClean="0">
              <a:latin typeface="Tahoma" pitchFamily="34" charset="0"/>
              <a:ea typeface="Tahoma" pitchFamily="34" charset="0"/>
              <a:cs typeface="Tahoma" pitchFamily="34" charset="0"/>
              <a:sym typeface="Symbol"/>
            </a:endParaRPr>
          </a:p>
          <a:p>
            <a:endParaRPr lang="en-US" dirty="0">
              <a:solidFill>
                <a:srgbClr val="FF0000"/>
              </a:solidFill>
              <a:latin typeface="Tahoma" pitchFamily="34" charset="0"/>
              <a:ea typeface="Tahoma" pitchFamily="34" charset="0"/>
              <a:cs typeface="Tahoma" pitchFamily="34" charset="0"/>
              <a:sym typeface="Symbol"/>
            </a:endParaRPr>
          </a:p>
          <a:p>
            <a:endParaRPr lang="en-US" dirty="0">
              <a:latin typeface="Tahoma" pitchFamily="34" charset="0"/>
              <a:ea typeface="Tahoma" pitchFamily="34" charset="0"/>
              <a:cs typeface="Tahoma" pitchFamily="34" charset="0"/>
              <a:sym typeface="Symbol"/>
            </a:endParaRPr>
          </a:p>
          <a:p>
            <a:endParaRPr lang="en-US" dirty="0">
              <a:latin typeface="Tahoma" pitchFamily="34" charset="0"/>
              <a:ea typeface="Tahoma" pitchFamily="34" charset="0"/>
              <a:cs typeface="Tahoma" pitchFamily="34" charset="0"/>
              <a:sym typeface="Symbol"/>
            </a:endParaRPr>
          </a:p>
        </p:txBody>
      </p:sp>
      <p:sp>
        <p:nvSpPr>
          <p:cNvPr id="3" name="Oval 2"/>
          <p:cNvSpPr/>
          <p:nvPr/>
        </p:nvSpPr>
        <p:spPr>
          <a:xfrm>
            <a:off x="762000" y="4419600"/>
            <a:ext cx="7239000" cy="2057400"/>
          </a:xfrm>
          <a:prstGeom prst="ellipse">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dirty="0" smtClean="0"/>
              <a:t>Note : Greatest and least element s are unique when it is exist</a:t>
            </a:r>
            <a:endParaRPr lang="en-IN" sz="3600" dirty="0"/>
          </a:p>
        </p:txBody>
      </p:sp>
    </p:spTree>
    <p:extLst>
      <p:ext uri="{BB962C8B-B14F-4D97-AF65-F5344CB8AC3E}">
        <p14:creationId xmlns:p14="http://schemas.microsoft.com/office/powerpoint/2010/main" val="12303252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81000"/>
            <a:ext cx="8804562" cy="15240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r>
              <a:rPr lang="en-US" sz="2400" i="1" dirty="0" smtClean="0"/>
              <a:t>  </a:t>
            </a:r>
            <a:r>
              <a:rPr lang="en-US" sz="2400" b="1" dirty="0"/>
              <a:t>Example</a:t>
            </a:r>
            <a:r>
              <a:rPr lang="en-US" sz="2400" dirty="0"/>
              <a:t>:  Let </a:t>
            </a:r>
            <a:r>
              <a:rPr lang="en-US" sz="2400" i="1" dirty="0"/>
              <a:t>m</a:t>
            </a:r>
            <a:r>
              <a:rPr lang="en-US" sz="2400" dirty="0"/>
              <a:t> be an integer with </a:t>
            </a:r>
            <a:r>
              <a:rPr lang="en-US" sz="2400" i="1" dirty="0"/>
              <a:t>m</a:t>
            </a:r>
            <a:r>
              <a:rPr lang="en-US" sz="2400" dirty="0"/>
              <a:t> &gt; </a:t>
            </a:r>
            <a:r>
              <a:rPr lang="en-US" sz="2400" dirty="0">
                <a:latin typeface="Cambria Math" pitchFamily="18" charset="0"/>
                <a:ea typeface="Cambria Math" pitchFamily="18" charset="0"/>
              </a:rPr>
              <a:t>1</a:t>
            </a:r>
            <a:r>
              <a:rPr lang="en-US" sz="2400" dirty="0"/>
              <a:t>. Show that the relation </a:t>
            </a:r>
          </a:p>
          <a:p>
            <a:pPr>
              <a:buNone/>
            </a:pPr>
            <a:r>
              <a:rPr lang="en-US" sz="2400" dirty="0"/>
              <a:t>         </a:t>
            </a:r>
            <a:r>
              <a:rPr lang="en-US" sz="2400" i="1" dirty="0"/>
              <a:t>R</a:t>
            </a:r>
            <a:r>
              <a:rPr lang="en-US" sz="2400" dirty="0"/>
              <a:t> = {(</a:t>
            </a:r>
            <a:r>
              <a:rPr lang="en-US" sz="2400" i="1" dirty="0" err="1"/>
              <a:t>a</a:t>
            </a:r>
            <a:r>
              <a:rPr lang="en-US" sz="2400" dirty="0" err="1"/>
              <a:t>,</a:t>
            </a:r>
            <a:r>
              <a:rPr lang="en-US" sz="2400" i="1" dirty="0" err="1"/>
              <a:t>b</a:t>
            </a:r>
            <a:r>
              <a:rPr lang="en-US" sz="2400" dirty="0"/>
              <a:t>) | </a:t>
            </a:r>
            <a:r>
              <a:rPr lang="en-US" sz="2400" i="1" dirty="0"/>
              <a:t>a</a:t>
            </a:r>
            <a:r>
              <a:rPr lang="en-US" sz="2400" dirty="0"/>
              <a:t> </a:t>
            </a:r>
            <a:r>
              <a:rPr lang="en-US" sz="2400" dirty="0">
                <a:latin typeface="Cambria Math"/>
                <a:ea typeface="Cambria Math"/>
              </a:rPr>
              <a:t>≡</a:t>
            </a:r>
            <a:r>
              <a:rPr lang="en-US" sz="2400" dirty="0"/>
              <a:t> </a:t>
            </a:r>
            <a:r>
              <a:rPr lang="en-US" sz="2400" i="1" dirty="0"/>
              <a:t>b</a:t>
            </a:r>
            <a:r>
              <a:rPr lang="en-US" sz="2400" dirty="0"/>
              <a:t> (mod </a:t>
            </a:r>
            <a:r>
              <a:rPr lang="en-US" sz="2400" i="1" dirty="0"/>
              <a:t>m</a:t>
            </a:r>
            <a:r>
              <a:rPr lang="en-US" sz="2400" dirty="0"/>
              <a:t>)} </a:t>
            </a:r>
          </a:p>
          <a:p>
            <a:pPr>
              <a:buNone/>
            </a:pPr>
            <a:r>
              <a:rPr lang="en-US" sz="2400" dirty="0"/>
              <a:t>    is an equivalence relation on the set of integers.</a:t>
            </a:r>
          </a:p>
          <a:p>
            <a:endParaRPr lang="en-US" sz="2400" dirty="0">
              <a:latin typeface="Cambria Math"/>
              <a:ea typeface="Cambria Math"/>
            </a:endParaRPr>
          </a:p>
        </p:txBody>
      </p:sp>
      <mc:AlternateContent xmlns:mc="http://schemas.openxmlformats.org/markup-compatibility/2006" xmlns:p14="http://schemas.microsoft.com/office/powerpoint/2010/main">
        <mc:Choice Requires="p14">
          <p:contentPart p14:bwMode="auto" r:id="rId2">
            <p14:nvContentPartPr>
              <p14:cNvPr id="7" name="Ink 6"/>
              <p14:cNvContentPartPr/>
              <p14:nvPr/>
            </p14:nvContentPartPr>
            <p14:xfrm>
              <a:off x="288916" y="2262142"/>
              <a:ext cx="9317160" cy="3983760"/>
            </p14:xfrm>
          </p:contentPart>
        </mc:Choice>
        <mc:Fallback xmlns="">
          <p:pic>
            <p:nvPicPr>
              <p:cNvPr id="7" name="Ink 6"/>
              <p:cNvPicPr/>
              <p:nvPr/>
            </p:nvPicPr>
            <p:blipFill>
              <a:blip r:embed="rId3"/>
              <a:stretch>
                <a:fillRect/>
              </a:stretch>
            </p:blipFill>
            <p:spPr>
              <a:xfrm>
                <a:off x="274156" y="2252422"/>
                <a:ext cx="9347760" cy="400968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28" name="Ink 27"/>
              <p14:cNvContentPartPr/>
              <p14:nvPr/>
            </p14:nvContentPartPr>
            <p14:xfrm>
              <a:off x="3741676" y="2644822"/>
              <a:ext cx="2973960" cy="42480"/>
            </p14:xfrm>
          </p:contentPart>
        </mc:Choice>
        <mc:Fallback xmlns="">
          <p:pic>
            <p:nvPicPr>
              <p:cNvPr id="28" name="Ink 27"/>
              <p:cNvPicPr/>
              <p:nvPr/>
            </p:nvPicPr>
            <p:blipFill>
              <a:blip r:embed="rId5"/>
              <a:stretch>
                <a:fillRect/>
              </a:stretch>
            </p:blipFill>
            <p:spPr>
              <a:xfrm>
                <a:off x="3728716" y="2638342"/>
                <a:ext cx="3001680" cy="62640"/>
              </a:xfrm>
              <a:prstGeom prst="rect">
                <a:avLst/>
              </a:prstGeom>
            </p:spPr>
          </p:pic>
        </mc:Fallback>
      </mc:AlternateContent>
    </p:spTree>
    <p:extLst>
      <p:ext uri="{BB962C8B-B14F-4D97-AF65-F5344CB8AC3E}">
        <p14:creationId xmlns:p14="http://schemas.microsoft.com/office/powerpoint/2010/main" val="26604936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45469" y="193964"/>
            <a:ext cx="8790708" cy="949036"/>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latin typeface="Tahoma" pitchFamily="34" charset="0"/>
                  <a:ea typeface="Tahoma" pitchFamily="34" charset="0"/>
                  <a:cs typeface="Tahoma" pitchFamily="34" charset="0"/>
                </a:rPr>
                <a:t>Upper and Lower Bound </a:t>
              </a:r>
              <a:endParaRPr lang="en-US" dirty="0">
                <a:solidFill>
                  <a:schemeClr val="bg1"/>
                </a:solidFill>
              </a:endParaRP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131615" y="1295400"/>
            <a:ext cx="8804562" cy="45720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sz="2800" dirty="0" smtClean="0">
              <a:latin typeface="Tahoma" pitchFamily="34" charset="0"/>
              <a:ea typeface="Tahoma" pitchFamily="34" charset="0"/>
              <a:cs typeface="Tahoma" pitchFamily="34" charset="0"/>
            </a:endParaRPr>
          </a:p>
          <a:p>
            <a:pPr algn="just"/>
            <a:endParaRPr lang="en-US" sz="2800" dirty="0">
              <a:latin typeface="Tahoma" pitchFamily="34" charset="0"/>
              <a:ea typeface="Tahoma" pitchFamily="34" charset="0"/>
              <a:cs typeface="Tahoma" pitchFamily="34" charset="0"/>
            </a:endParaRPr>
          </a:p>
          <a:p>
            <a:pPr algn="just"/>
            <a:endParaRPr lang="en-US" sz="2800" dirty="0" smtClean="0">
              <a:latin typeface="Tahoma" pitchFamily="34" charset="0"/>
              <a:ea typeface="Tahoma" pitchFamily="34" charset="0"/>
              <a:cs typeface="Tahoma" pitchFamily="34" charset="0"/>
            </a:endParaRPr>
          </a:p>
          <a:p>
            <a:pPr algn="just"/>
            <a:endParaRPr lang="en-US" sz="2800" dirty="0">
              <a:latin typeface="Tahoma" pitchFamily="34" charset="0"/>
              <a:ea typeface="Tahoma" pitchFamily="34" charset="0"/>
              <a:cs typeface="Tahoma" pitchFamily="34" charset="0"/>
            </a:endParaRPr>
          </a:p>
          <a:p>
            <a:pPr algn="just"/>
            <a:endParaRPr lang="en-US" sz="2800" dirty="0" smtClean="0">
              <a:latin typeface="Tahoma" pitchFamily="34" charset="0"/>
              <a:ea typeface="Tahoma" pitchFamily="34" charset="0"/>
              <a:cs typeface="Tahoma" pitchFamily="34" charset="0"/>
            </a:endParaRPr>
          </a:p>
          <a:p>
            <a:pPr algn="just"/>
            <a:endParaRPr lang="en-US" sz="2800" dirty="0">
              <a:latin typeface="Tahoma" pitchFamily="34" charset="0"/>
              <a:ea typeface="Tahoma" pitchFamily="34" charset="0"/>
              <a:cs typeface="Tahoma" pitchFamily="34" charset="0"/>
            </a:endParaRPr>
          </a:p>
          <a:p>
            <a:pPr algn="just"/>
            <a:r>
              <a:rPr lang="en-US" sz="2800" dirty="0" smtClean="0">
                <a:latin typeface="Tahoma" pitchFamily="34" charset="0"/>
                <a:ea typeface="Tahoma" pitchFamily="34" charset="0"/>
                <a:cs typeface="Tahoma" pitchFamily="34" charset="0"/>
              </a:rPr>
              <a:t>Let A be a subset of partially ordered set S. </a:t>
            </a:r>
          </a:p>
          <a:p>
            <a:pPr algn="just"/>
            <a:r>
              <a:rPr lang="en-US" sz="2800" dirty="0" smtClean="0">
                <a:latin typeface="Tahoma" pitchFamily="34" charset="0"/>
                <a:ea typeface="Tahoma" pitchFamily="34" charset="0"/>
                <a:cs typeface="Tahoma" pitchFamily="34" charset="0"/>
              </a:rPr>
              <a:t>An element u in S is called an </a:t>
            </a:r>
            <a:r>
              <a:rPr lang="en-US" sz="2800" dirty="0" smtClean="0">
                <a:solidFill>
                  <a:srgbClr val="FFFF00"/>
                </a:solidFill>
                <a:latin typeface="Tahoma" pitchFamily="34" charset="0"/>
                <a:ea typeface="Tahoma" pitchFamily="34" charset="0"/>
                <a:cs typeface="Tahoma" pitchFamily="34" charset="0"/>
              </a:rPr>
              <a:t>upper bound</a:t>
            </a:r>
            <a:r>
              <a:rPr lang="en-US" sz="2800" dirty="0" smtClean="0">
                <a:latin typeface="Tahoma" pitchFamily="34" charset="0"/>
                <a:ea typeface="Tahoma" pitchFamily="34" charset="0"/>
                <a:cs typeface="Tahoma" pitchFamily="34" charset="0"/>
              </a:rPr>
              <a:t> of A if u succeeds every element of A and u relate every element of A.</a:t>
            </a:r>
          </a:p>
          <a:p>
            <a:pPr algn="just"/>
            <a:r>
              <a:rPr lang="en-US" sz="2800" dirty="0" smtClean="0">
                <a:latin typeface="Tahoma" pitchFamily="34" charset="0"/>
                <a:ea typeface="Tahoma" pitchFamily="34" charset="0"/>
                <a:cs typeface="Tahoma" pitchFamily="34" charset="0"/>
              </a:rPr>
              <a:t>An element l in a </a:t>
            </a:r>
            <a:r>
              <a:rPr lang="en-US" sz="2800" dirty="0" err="1" smtClean="0">
                <a:latin typeface="Tahoma" pitchFamily="34" charset="0"/>
                <a:ea typeface="Tahoma" pitchFamily="34" charset="0"/>
                <a:cs typeface="Tahoma" pitchFamily="34" charset="0"/>
              </a:rPr>
              <a:t>poset</a:t>
            </a:r>
            <a:r>
              <a:rPr lang="en-US" sz="2800" dirty="0" smtClean="0">
                <a:latin typeface="Tahoma" pitchFamily="34" charset="0"/>
                <a:ea typeface="Tahoma" pitchFamily="34" charset="0"/>
                <a:cs typeface="Tahoma" pitchFamily="34" charset="0"/>
              </a:rPr>
              <a:t> S is called a </a:t>
            </a:r>
            <a:r>
              <a:rPr lang="en-US" sz="2800" dirty="0" smtClean="0">
                <a:solidFill>
                  <a:srgbClr val="FFFF00"/>
                </a:solidFill>
                <a:latin typeface="Tahoma" pitchFamily="34" charset="0"/>
                <a:ea typeface="Tahoma" pitchFamily="34" charset="0"/>
                <a:cs typeface="Tahoma" pitchFamily="34" charset="0"/>
              </a:rPr>
              <a:t>lower bound </a:t>
            </a:r>
            <a:r>
              <a:rPr lang="en-US" sz="2800" dirty="0" smtClean="0">
                <a:latin typeface="Tahoma" pitchFamily="34" charset="0"/>
                <a:ea typeface="Tahoma" pitchFamily="34" charset="0"/>
                <a:cs typeface="Tahoma" pitchFamily="34" charset="0"/>
              </a:rPr>
              <a:t>of A if l precedes every element </a:t>
            </a:r>
            <a:r>
              <a:rPr lang="en-US" sz="2800" dirty="0">
                <a:latin typeface="Tahoma" pitchFamily="34" charset="0"/>
                <a:ea typeface="Tahoma" pitchFamily="34" charset="0"/>
                <a:cs typeface="Tahoma" pitchFamily="34" charset="0"/>
              </a:rPr>
              <a:t>of A and l</a:t>
            </a:r>
            <a:r>
              <a:rPr lang="en-US" sz="2800" dirty="0" smtClean="0">
                <a:latin typeface="Tahoma" pitchFamily="34" charset="0"/>
                <a:ea typeface="Tahoma" pitchFamily="34" charset="0"/>
                <a:cs typeface="Tahoma" pitchFamily="34" charset="0"/>
              </a:rPr>
              <a:t> </a:t>
            </a:r>
            <a:r>
              <a:rPr lang="en-US" sz="2800" dirty="0">
                <a:latin typeface="Tahoma" pitchFamily="34" charset="0"/>
                <a:ea typeface="Tahoma" pitchFamily="34" charset="0"/>
                <a:cs typeface="Tahoma" pitchFamily="34" charset="0"/>
              </a:rPr>
              <a:t>relate every element of A.</a:t>
            </a:r>
          </a:p>
          <a:p>
            <a:pPr algn="just"/>
            <a:r>
              <a:rPr lang="en-US" sz="2800" dirty="0" smtClean="0">
                <a:latin typeface="Tahoma" pitchFamily="34" charset="0"/>
                <a:ea typeface="Tahoma" pitchFamily="34" charset="0"/>
                <a:cs typeface="Tahoma" pitchFamily="34" charset="0"/>
              </a:rPr>
              <a:t>.</a:t>
            </a:r>
            <a:r>
              <a:rPr lang="en-US" sz="2800" dirty="0" smtClean="0">
                <a:solidFill>
                  <a:srgbClr val="0070C0"/>
                </a:solidFill>
                <a:latin typeface="Tahoma" pitchFamily="34" charset="0"/>
                <a:ea typeface="Tahoma" pitchFamily="34" charset="0"/>
                <a:cs typeface="Tahoma" pitchFamily="34" charset="0"/>
              </a:rPr>
              <a:t> </a:t>
            </a:r>
          </a:p>
          <a:p>
            <a:endParaRPr lang="en-US" sz="2800" dirty="0" smtClean="0">
              <a:latin typeface="Tahoma" pitchFamily="34" charset="0"/>
              <a:ea typeface="Tahoma" pitchFamily="34" charset="0"/>
              <a:cs typeface="Tahoma" pitchFamily="34" charset="0"/>
              <a:sym typeface="Symbol"/>
            </a:endParaRPr>
          </a:p>
          <a:p>
            <a:endParaRPr lang="en-US" sz="2800" dirty="0" smtClean="0">
              <a:latin typeface="Tahoma" pitchFamily="34" charset="0"/>
              <a:ea typeface="Tahoma" pitchFamily="34" charset="0"/>
              <a:cs typeface="Tahoma" pitchFamily="34" charset="0"/>
              <a:sym typeface="Symbol"/>
            </a:endParaRPr>
          </a:p>
          <a:p>
            <a:endParaRPr lang="en-US" sz="2800" dirty="0" smtClean="0">
              <a:latin typeface="Tahoma" pitchFamily="34" charset="0"/>
              <a:ea typeface="Tahoma" pitchFamily="34" charset="0"/>
              <a:cs typeface="Tahoma" pitchFamily="34" charset="0"/>
              <a:sym typeface="Symbol"/>
            </a:endParaRPr>
          </a:p>
          <a:p>
            <a:endParaRPr lang="en-US" sz="2800" dirty="0" smtClean="0">
              <a:latin typeface="Tahoma" pitchFamily="34" charset="0"/>
              <a:ea typeface="Tahoma" pitchFamily="34" charset="0"/>
              <a:cs typeface="Tahoma" pitchFamily="34" charset="0"/>
              <a:sym typeface="Symbol"/>
            </a:endParaRPr>
          </a:p>
          <a:p>
            <a:endParaRPr lang="en-US" sz="2800" dirty="0" smtClean="0">
              <a:latin typeface="Tahoma" pitchFamily="34" charset="0"/>
              <a:ea typeface="Tahoma" pitchFamily="34" charset="0"/>
              <a:cs typeface="Tahoma" pitchFamily="34" charset="0"/>
              <a:sym typeface="Symbol"/>
            </a:endParaRPr>
          </a:p>
          <a:p>
            <a:endParaRPr lang="en-US" sz="2800" dirty="0">
              <a:latin typeface="Tahoma" pitchFamily="34" charset="0"/>
              <a:ea typeface="Tahoma" pitchFamily="34" charset="0"/>
              <a:cs typeface="Tahoma" pitchFamily="34" charset="0"/>
              <a:sym typeface="Symbol"/>
            </a:endParaRPr>
          </a:p>
        </p:txBody>
      </p:sp>
      <mc:AlternateContent xmlns:mc="http://schemas.openxmlformats.org/markup-compatibility/2006">
        <mc:Choice xmlns:p14="http://schemas.microsoft.com/office/powerpoint/2010/main" Requires="p14">
          <p:contentPart p14:bwMode="auto" r:id="rId2">
            <p14:nvContentPartPr>
              <p14:cNvPr id="7" name="Ink 6"/>
              <p14:cNvContentPartPr/>
              <p14:nvPr/>
            </p14:nvContentPartPr>
            <p14:xfrm>
              <a:off x="5312356" y="2749942"/>
              <a:ext cx="2028960" cy="38520"/>
            </p14:xfrm>
          </p:contentPart>
        </mc:Choice>
        <mc:Fallback>
          <p:pic>
            <p:nvPicPr>
              <p:cNvPr id="7" name="Ink 6"/>
              <p:cNvPicPr/>
              <p:nvPr/>
            </p:nvPicPr>
            <p:blipFill>
              <a:blip r:embed="rId3"/>
              <a:stretch>
                <a:fillRect/>
              </a:stretch>
            </p:blipFill>
            <p:spPr>
              <a:xfrm>
                <a:off x="5302996" y="2740942"/>
                <a:ext cx="2054160" cy="6156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9" name="Ink 8"/>
              <p14:cNvContentPartPr/>
              <p14:nvPr/>
            </p14:nvContentPartPr>
            <p14:xfrm>
              <a:off x="6194716" y="4058182"/>
              <a:ext cx="1989360" cy="46080"/>
            </p14:xfrm>
          </p:contentPart>
        </mc:Choice>
        <mc:Fallback>
          <p:pic>
            <p:nvPicPr>
              <p:cNvPr id="9" name="Ink 8"/>
              <p:cNvPicPr/>
              <p:nvPr/>
            </p:nvPicPr>
            <p:blipFill>
              <a:blip r:embed="rId5"/>
              <a:stretch>
                <a:fillRect/>
              </a:stretch>
            </p:blipFill>
            <p:spPr>
              <a:xfrm>
                <a:off x="6184636" y="4044862"/>
                <a:ext cx="2016720" cy="7452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11" name="Ink 10"/>
              <p14:cNvContentPartPr/>
              <p14:nvPr/>
            </p14:nvContentPartPr>
            <p14:xfrm>
              <a:off x="277756" y="2303542"/>
              <a:ext cx="4578480" cy="61920"/>
            </p14:xfrm>
          </p:contentPart>
        </mc:Choice>
        <mc:Fallback>
          <p:pic>
            <p:nvPicPr>
              <p:cNvPr id="11" name="Ink 10"/>
              <p:cNvPicPr/>
              <p:nvPr/>
            </p:nvPicPr>
            <p:blipFill>
              <a:blip r:embed="rId7"/>
              <a:stretch>
                <a:fillRect/>
              </a:stretch>
            </p:blipFill>
            <p:spPr>
              <a:xfrm>
                <a:off x="268396" y="2300302"/>
                <a:ext cx="4604040" cy="7524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17" name="Ink 16"/>
              <p14:cNvContentPartPr/>
              <p14:nvPr/>
            </p14:nvContentPartPr>
            <p14:xfrm>
              <a:off x="-2649404" y="2040382"/>
              <a:ext cx="4909320" cy="3477600"/>
            </p14:xfrm>
          </p:contentPart>
        </mc:Choice>
        <mc:Fallback>
          <p:pic>
            <p:nvPicPr>
              <p:cNvPr id="17" name="Ink 16"/>
              <p:cNvPicPr/>
              <p:nvPr/>
            </p:nvPicPr>
            <p:blipFill>
              <a:blip r:embed="rId9"/>
              <a:stretch>
                <a:fillRect/>
              </a:stretch>
            </p:blipFill>
            <p:spPr>
              <a:xfrm>
                <a:off x="-2663084" y="2030662"/>
                <a:ext cx="4940640" cy="349776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73" name="Ink 72"/>
              <p14:cNvContentPartPr/>
              <p14:nvPr/>
            </p14:nvContentPartPr>
            <p14:xfrm>
              <a:off x="-3018764" y="2816542"/>
              <a:ext cx="749520" cy="2906280"/>
            </p14:xfrm>
          </p:contentPart>
        </mc:Choice>
        <mc:Fallback>
          <p:pic>
            <p:nvPicPr>
              <p:cNvPr id="73" name="Ink 72"/>
              <p:cNvPicPr/>
              <p:nvPr/>
            </p:nvPicPr>
            <p:blipFill>
              <a:blip r:embed="rId11"/>
              <a:stretch>
                <a:fillRect/>
              </a:stretch>
            </p:blipFill>
            <p:spPr>
              <a:xfrm>
                <a:off x="-3034244" y="2807182"/>
                <a:ext cx="772200" cy="293220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75" name="Ink 74"/>
              <p14:cNvContentPartPr/>
              <p14:nvPr/>
            </p14:nvContentPartPr>
            <p14:xfrm>
              <a:off x="2044996" y="2781622"/>
              <a:ext cx="372960" cy="32040"/>
            </p14:xfrm>
          </p:contentPart>
        </mc:Choice>
        <mc:Fallback>
          <p:pic>
            <p:nvPicPr>
              <p:cNvPr id="75" name="Ink 74"/>
              <p:cNvPicPr/>
              <p:nvPr/>
            </p:nvPicPr>
            <p:blipFill>
              <a:blip r:embed="rId13"/>
              <a:stretch>
                <a:fillRect/>
              </a:stretch>
            </p:blipFill>
            <p:spPr>
              <a:xfrm>
                <a:off x="2030956" y="2767582"/>
                <a:ext cx="401040" cy="59760"/>
              </a:xfrm>
              <a:prstGeom prst="rect">
                <a:avLst/>
              </a:prstGeom>
            </p:spPr>
          </p:pic>
        </mc:Fallback>
      </mc:AlternateContent>
    </p:spTree>
    <p:extLst>
      <p:ext uri="{BB962C8B-B14F-4D97-AF65-F5344CB8AC3E}">
        <p14:creationId xmlns:p14="http://schemas.microsoft.com/office/powerpoint/2010/main" val="51583741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45469" y="193964"/>
            <a:ext cx="8790708" cy="949036"/>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latin typeface="Tahoma" pitchFamily="34" charset="0"/>
                  <a:ea typeface="Tahoma" pitchFamily="34" charset="0"/>
                  <a:cs typeface="Tahoma" pitchFamily="34" charset="0"/>
                </a:rPr>
                <a:t>Upper and Lower Bound </a:t>
              </a:r>
              <a:endParaRPr lang="en-US" dirty="0">
                <a:solidFill>
                  <a:schemeClr val="bg1"/>
                </a:solidFill>
              </a:endParaRP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9" name="Rectangle 8"/>
          <p:cNvSpPr/>
          <p:nvPr/>
        </p:nvSpPr>
        <p:spPr>
          <a:xfrm>
            <a:off x="145469" y="1295400"/>
            <a:ext cx="8922331" cy="1066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dirty="0" smtClean="0"/>
              <a:t>What is the upper and lower bound of  </a:t>
            </a:r>
            <a:r>
              <a:rPr lang="en-IN" sz="2800" dirty="0"/>
              <a:t>set {3,4}.</a:t>
            </a:r>
          </a:p>
          <a:p>
            <a:pPr algn="ctr"/>
            <a:r>
              <a:rPr lang="en-IN" sz="2800" dirty="0" smtClean="0"/>
              <a:t>From  following </a:t>
            </a:r>
            <a:r>
              <a:rPr lang="en-IN" sz="2800" dirty="0" err="1" smtClean="0"/>
              <a:t>poset</a:t>
            </a:r>
            <a:r>
              <a:rPr lang="en-IN" sz="2800" dirty="0" smtClean="0"/>
              <a:t> </a:t>
            </a:r>
            <a:endParaRPr lang="en-IN" sz="2800" dirty="0"/>
          </a:p>
        </p:txBody>
      </p:sp>
      <p:sp>
        <p:nvSpPr>
          <p:cNvPr id="10" name="Rectangle 9"/>
          <p:cNvSpPr/>
          <p:nvPr/>
        </p:nvSpPr>
        <p:spPr>
          <a:xfrm>
            <a:off x="145469" y="2514600"/>
            <a:ext cx="8922331" cy="41148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Flowchart: Connector 10"/>
          <p:cNvSpPr/>
          <p:nvPr/>
        </p:nvSpPr>
        <p:spPr>
          <a:xfrm>
            <a:off x="2632364" y="2694710"/>
            <a:ext cx="304800" cy="457200"/>
          </a:xfrm>
          <a:prstGeom prst="flowChartConnector">
            <a:avLst/>
          </a:prstGeom>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5</a:t>
            </a:r>
          </a:p>
        </p:txBody>
      </p:sp>
      <p:sp>
        <p:nvSpPr>
          <p:cNvPr id="12" name="Flowchart: Connector 11"/>
          <p:cNvSpPr/>
          <p:nvPr/>
        </p:nvSpPr>
        <p:spPr>
          <a:xfrm>
            <a:off x="5417833" y="2590800"/>
            <a:ext cx="228600" cy="457200"/>
          </a:xfrm>
          <a:prstGeom prst="flowChartConnector">
            <a:avLst/>
          </a:prstGeom>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6</a:t>
            </a:r>
          </a:p>
        </p:txBody>
      </p:sp>
      <p:sp>
        <p:nvSpPr>
          <p:cNvPr id="13" name="Flowchart: Connector 12"/>
          <p:cNvSpPr/>
          <p:nvPr/>
        </p:nvSpPr>
        <p:spPr>
          <a:xfrm>
            <a:off x="4101652" y="4572000"/>
            <a:ext cx="228600" cy="419100"/>
          </a:xfrm>
          <a:prstGeom prst="flowChartConnector">
            <a:avLst/>
          </a:prstGeom>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3</a:t>
            </a:r>
            <a:endParaRPr lang="en-IN" dirty="0"/>
          </a:p>
        </p:txBody>
      </p:sp>
      <p:sp>
        <p:nvSpPr>
          <p:cNvPr id="14" name="Flowchart: Connector 13"/>
          <p:cNvSpPr/>
          <p:nvPr/>
        </p:nvSpPr>
        <p:spPr>
          <a:xfrm>
            <a:off x="5497497" y="5791200"/>
            <a:ext cx="335973" cy="332509"/>
          </a:xfrm>
          <a:prstGeom prst="flowChartConnector">
            <a:avLst/>
          </a:prstGeom>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2</a:t>
            </a:r>
            <a:endParaRPr lang="en-IN" dirty="0"/>
          </a:p>
        </p:txBody>
      </p:sp>
      <p:sp>
        <p:nvSpPr>
          <p:cNvPr id="15" name="Flowchart: Connector 14"/>
          <p:cNvSpPr/>
          <p:nvPr/>
        </p:nvSpPr>
        <p:spPr>
          <a:xfrm>
            <a:off x="2590800" y="5756564"/>
            <a:ext cx="419100" cy="259773"/>
          </a:xfrm>
          <a:prstGeom prst="flowChartConnector">
            <a:avLst/>
          </a:prstGeom>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1</a:t>
            </a:r>
            <a:endParaRPr lang="en-IN" dirty="0"/>
          </a:p>
        </p:txBody>
      </p:sp>
      <p:cxnSp>
        <p:nvCxnSpPr>
          <p:cNvPr id="17" name="Straight Connector 16"/>
          <p:cNvCxnSpPr>
            <a:stCxn id="11" idx="6"/>
          </p:cNvCxnSpPr>
          <p:nvPr/>
        </p:nvCxnSpPr>
        <p:spPr>
          <a:xfrm>
            <a:off x="2937164" y="2923310"/>
            <a:ext cx="1133316" cy="72043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4345971" y="4898360"/>
            <a:ext cx="1186162" cy="858204"/>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2937164" y="4908751"/>
            <a:ext cx="1164489" cy="88244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4194812" y="3810000"/>
            <a:ext cx="21140" cy="75882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a:off x="4406453" y="2819400"/>
            <a:ext cx="1011380" cy="83502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45" name="Flowchart: Connector 44"/>
          <p:cNvSpPr/>
          <p:nvPr/>
        </p:nvSpPr>
        <p:spPr>
          <a:xfrm>
            <a:off x="4070480" y="3477491"/>
            <a:ext cx="335973" cy="332509"/>
          </a:xfrm>
          <a:prstGeom prst="flowChartConnector">
            <a:avLst/>
          </a:prstGeom>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4</a:t>
            </a:r>
          </a:p>
        </p:txBody>
      </p:sp>
      <mc:AlternateContent xmlns:mc="http://schemas.openxmlformats.org/markup-compatibility/2006">
        <mc:Choice xmlns:p14="http://schemas.microsoft.com/office/powerpoint/2010/main" Requires="p14">
          <p:contentPart p14:bwMode="auto" r:id="rId2">
            <p14:nvContentPartPr>
              <p14:cNvPr id="40" name="Ink 39"/>
              <p14:cNvContentPartPr/>
              <p14:nvPr/>
            </p14:nvContentPartPr>
            <p14:xfrm>
              <a:off x="2867596" y="1809622"/>
              <a:ext cx="726480" cy="17640"/>
            </p14:xfrm>
          </p:contentPart>
        </mc:Choice>
        <mc:Fallback>
          <p:pic>
            <p:nvPicPr>
              <p:cNvPr id="40" name="Ink 39"/>
              <p:cNvPicPr/>
              <p:nvPr/>
            </p:nvPicPr>
            <p:blipFill>
              <a:blip r:embed="rId3"/>
              <a:stretch>
                <a:fillRect/>
              </a:stretch>
            </p:blipFill>
            <p:spPr>
              <a:xfrm>
                <a:off x="2856076" y="1800622"/>
                <a:ext cx="752760" cy="3276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41" name="Ink 40"/>
              <p14:cNvContentPartPr/>
              <p14:nvPr/>
            </p14:nvContentPartPr>
            <p14:xfrm>
              <a:off x="2850316" y="1856782"/>
              <a:ext cx="568080" cy="7920"/>
            </p14:xfrm>
          </p:contentPart>
        </mc:Choice>
        <mc:Fallback>
          <p:pic>
            <p:nvPicPr>
              <p:cNvPr id="41" name="Ink 40"/>
              <p:cNvPicPr/>
              <p:nvPr/>
            </p:nvPicPr>
            <p:blipFill>
              <a:blip r:embed="rId5"/>
              <a:stretch>
                <a:fillRect/>
              </a:stretch>
            </p:blipFill>
            <p:spPr>
              <a:xfrm>
                <a:off x="2837716" y="1841302"/>
                <a:ext cx="584280" cy="3636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84" name="Ink 83"/>
              <p14:cNvContentPartPr/>
              <p14:nvPr/>
            </p14:nvContentPartPr>
            <p14:xfrm>
              <a:off x="-2723204" y="3166822"/>
              <a:ext cx="4504320" cy="1405080"/>
            </p14:xfrm>
          </p:contentPart>
        </mc:Choice>
        <mc:Fallback>
          <p:pic>
            <p:nvPicPr>
              <p:cNvPr id="84" name="Ink 83"/>
              <p:cNvPicPr/>
              <p:nvPr/>
            </p:nvPicPr>
            <p:blipFill>
              <a:blip r:embed="rId7"/>
              <a:stretch>
                <a:fillRect/>
              </a:stretch>
            </p:blipFill>
            <p:spPr>
              <a:xfrm>
                <a:off x="-2731484" y="3157462"/>
                <a:ext cx="4516200" cy="142956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104" name="Ink 103"/>
              <p14:cNvContentPartPr/>
              <p14:nvPr/>
            </p14:nvContentPartPr>
            <p14:xfrm>
              <a:off x="-2489564" y="3507742"/>
              <a:ext cx="3396240" cy="165960"/>
            </p14:xfrm>
          </p:contentPart>
        </mc:Choice>
        <mc:Fallback>
          <p:pic>
            <p:nvPicPr>
              <p:cNvPr id="104" name="Ink 103"/>
              <p:cNvPicPr/>
              <p:nvPr/>
            </p:nvPicPr>
            <p:blipFill>
              <a:blip r:embed="rId9"/>
              <a:stretch>
                <a:fillRect/>
              </a:stretch>
            </p:blipFill>
            <p:spPr>
              <a:xfrm>
                <a:off x="-2502524" y="3500902"/>
                <a:ext cx="3425760" cy="18720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122" name="Ink 121"/>
              <p14:cNvContentPartPr/>
              <p14:nvPr/>
            </p14:nvContentPartPr>
            <p14:xfrm>
              <a:off x="-1607564" y="2379862"/>
              <a:ext cx="1595880" cy="609840"/>
            </p14:xfrm>
          </p:contentPart>
        </mc:Choice>
        <mc:Fallback>
          <p:pic>
            <p:nvPicPr>
              <p:cNvPr id="122" name="Ink 121"/>
              <p:cNvPicPr/>
              <p:nvPr/>
            </p:nvPicPr>
            <p:blipFill>
              <a:blip r:embed="rId11"/>
              <a:stretch>
                <a:fillRect/>
              </a:stretch>
            </p:blipFill>
            <p:spPr>
              <a:xfrm>
                <a:off x="-1622684" y="2366902"/>
                <a:ext cx="1624320" cy="63612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131" name="Ink 130"/>
              <p14:cNvContentPartPr/>
              <p14:nvPr/>
            </p14:nvContentPartPr>
            <p14:xfrm>
              <a:off x="-2642564" y="2913022"/>
              <a:ext cx="883080" cy="650880"/>
            </p14:xfrm>
          </p:contentPart>
        </mc:Choice>
        <mc:Fallback>
          <p:pic>
            <p:nvPicPr>
              <p:cNvPr id="131" name="Ink 130"/>
              <p:cNvPicPr/>
              <p:nvPr/>
            </p:nvPicPr>
            <p:blipFill>
              <a:blip r:embed="rId13"/>
              <a:stretch>
                <a:fillRect/>
              </a:stretch>
            </p:blipFill>
            <p:spPr>
              <a:xfrm>
                <a:off x="-2653004" y="2903302"/>
                <a:ext cx="908640" cy="67104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153" name="Ink 152"/>
              <p14:cNvContentPartPr/>
              <p14:nvPr/>
            </p14:nvContentPartPr>
            <p14:xfrm>
              <a:off x="-2933084" y="5297302"/>
              <a:ext cx="2477160" cy="614880"/>
            </p14:xfrm>
          </p:contentPart>
        </mc:Choice>
        <mc:Fallback>
          <p:pic>
            <p:nvPicPr>
              <p:cNvPr id="153" name="Ink 152"/>
              <p:cNvPicPr/>
              <p:nvPr/>
            </p:nvPicPr>
            <p:blipFill>
              <a:blip r:embed="rId15"/>
              <a:stretch>
                <a:fillRect/>
              </a:stretch>
            </p:blipFill>
            <p:spPr>
              <a:xfrm>
                <a:off x="-2947844" y="5287582"/>
                <a:ext cx="2502720" cy="641160"/>
              </a:xfrm>
              <a:prstGeom prst="rect">
                <a:avLst/>
              </a:prstGeom>
            </p:spPr>
          </p:pic>
        </mc:Fallback>
      </mc:AlternateContent>
      <mc:AlternateContent xmlns:mc="http://schemas.openxmlformats.org/markup-compatibility/2006">
        <mc:Choice xmlns:p14="http://schemas.microsoft.com/office/powerpoint/2010/main" Requires="p14">
          <p:contentPart p14:bwMode="auto" r:id="rId16">
            <p14:nvContentPartPr>
              <p14:cNvPr id="161" name="Ink 160"/>
              <p14:cNvContentPartPr/>
              <p14:nvPr/>
            </p14:nvContentPartPr>
            <p14:xfrm>
              <a:off x="4388956" y="3940462"/>
              <a:ext cx="1340280" cy="589680"/>
            </p14:xfrm>
          </p:contentPart>
        </mc:Choice>
        <mc:Fallback>
          <p:pic>
            <p:nvPicPr>
              <p:cNvPr id="161" name="Ink 160"/>
              <p:cNvPicPr/>
              <p:nvPr/>
            </p:nvPicPr>
            <p:blipFill>
              <a:blip r:embed="rId17"/>
              <a:stretch>
                <a:fillRect/>
              </a:stretch>
            </p:blipFill>
            <p:spPr>
              <a:xfrm>
                <a:off x="4385716" y="3929662"/>
                <a:ext cx="1353960" cy="603720"/>
              </a:xfrm>
              <a:prstGeom prst="rect">
                <a:avLst/>
              </a:prstGeom>
            </p:spPr>
          </p:pic>
        </mc:Fallback>
      </mc:AlternateContent>
    </p:spTree>
    <p:extLst>
      <p:ext uri="{BB962C8B-B14F-4D97-AF65-F5344CB8AC3E}">
        <p14:creationId xmlns:p14="http://schemas.microsoft.com/office/powerpoint/2010/main" val="146813651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45469" y="193964"/>
            <a:ext cx="8790708" cy="949036"/>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latin typeface="Tahoma" pitchFamily="34" charset="0"/>
                  <a:ea typeface="Tahoma" pitchFamily="34" charset="0"/>
                  <a:cs typeface="Tahoma" pitchFamily="34" charset="0"/>
                </a:rPr>
                <a:t>Upper and Lower Bound </a:t>
              </a:r>
              <a:endParaRPr lang="en-US" dirty="0">
                <a:solidFill>
                  <a:schemeClr val="bg1"/>
                </a:solidFill>
              </a:endParaRP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cxnSp>
        <p:nvCxnSpPr>
          <p:cNvPr id="17" name="Straight Connector 16"/>
          <p:cNvCxnSpPr/>
          <p:nvPr/>
        </p:nvCxnSpPr>
        <p:spPr>
          <a:xfrm>
            <a:off x="2937164" y="2923310"/>
            <a:ext cx="1133316" cy="72043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4345971" y="4898360"/>
            <a:ext cx="1186162" cy="858204"/>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2937164" y="4908751"/>
            <a:ext cx="1164489" cy="88244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4194812" y="3810000"/>
            <a:ext cx="21140" cy="75882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a:off x="4406453" y="2819400"/>
            <a:ext cx="1011380" cy="83502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 name="Rectangle 1"/>
              <p:cNvSpPr/>
              <p:nvPr/>
            </p:nvSpPr>
            <p:spPr>
              <a:xfrm>
                <a:off x="145469" y="1524001"/>
                <a:ext cx="8922331" cy="2130428"/>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smtClean="0"/>
                  <a:t>{3,4} Is the subset of S, Now 3R4,4R4</a:t>
                </a:r>
                <a14:m>
                  <m:oMath xmlns:m="http://schemas.openxmlformats.org/officeDocument/2006/math">
                    <m:r>
                      <a:rPr lang="en-IN" sz="2400" i="1" smtClean="0">
                        <a:latin typeface="Cambria Math"/>
                        <a:ea typeface="Cambria Math"/>
                      </a:rPr>
                      <m:t>⇒</m:t>
                    </m:r>
                    <m:r>
                      <a:rPr lang="en-IN" sz="2400" b="0" i="1" smtClean="0">
                        <a:latin typeface="Cambria Math"/>
                        <a:ea typeface="Cambria Math"/>
                      </a:rPr>
                      <m:t>4 </m:t>
                    </m:r>
                    <m:r>
                      <m:rPr>
                        <m:sty m:val="p"/>
                      </m:rPr>
                      <a:rPr lang="en-IN" sz="2400" b="0" i="0" smtClean="0">
                        <a:latin typeface="Cambria Math"/>
                        <a:ea typeface="Cambria Math"/>
                      </a:rPr>
                      <m:t>is</m:t>
                    </m:r>
                    <m:r>
                      <a:rPr lang="en-IN" sz="2400" b="0" i="0" smtClean="0">
                        <a:latin typeface="Cambria Math"/>
                        <a:ea typeface="Cambria Math"/>
                      </a:rPr>
                      <m:t> </m:t>
                    </m:r>
                  </m:oMath>
                </a14:m>
                <a:r>
                  <a:rPr lang="en-IN" sz="2400" dirty="0" smtClean="0"/>
                  <a:t>upper bound</a:t>
                </a:r>
              </a:p>
              <a:p>
                <a:pPr algn="ctr"/>
                <a:r>
                  <a:rPr lang="en-IN" sz="2400" dirty="0" smtClean="0"/>
                  <a:t>                                                          3R5,4R5 </a:t>
                </a:r>
                <a14:m>
                  <m:oMath xmlns:m="http://schemas.openxmlformats.org/officeDocument/2006/math">
                    <m:r>
                      <a:rPr lang="en-IN" sz="2400" i="1" smtClean="0">
                        <a:latin typeface="Cambria Math"/>
                        <a:ea typeface="Cambria Math"/>
                      </a:rPr>
                      <m:t>⇒</m:t>
                    </m:r>
                  </m:oMath>
                </a14:m>
                <a:r>
                  <a:rPr lang="en-IN" sz="2400" dirty="0" smtClean="0"/>
                  <a:t> 5 is the upper bound</a:t>
                </a:r>
              </a:p>
              <a:p>
                <a:pPr algn="ctr"/>
                <a:r>
                  <a:rPr lang="en-IN" sz="2400" dirty="0" smtClean="0"/>
                  <a:t>                                                          3R6,4R6 </a:t>
                </a:r>
                <a14:m>
                  <m:oMath xmlns:m="http://schemas.openxmlformats.org/officeDocument/2006/math">
                    <m:r>
                      <a:rPr lang="en-IN" sz="2400" i="1">
                        <a:latin typeface="Cambria Math"/>
                        <a:ea typeface="Cambria Math"/>
                      </a:rPr>
                      <m:t>⇒</m:t>
                    </m:r>
                  </m:oMath>
                </a14:m>
                <a:r>
                  <a:rPr lang="en-IN" sz="2400" dirty="0"/>
                  <a:t> </a:t>
                </a:r>
                <a:r>
                  <a:rPr lang="en-IN" sz="2400" dirty="0" smtClean="0"/>
                  <a:t>6 </a:t>
                </a:r>
                <a:r>
                  <a:rPr lang="en-IN" sz="2400" dirty="0"/>
                  <a:t>is the upper bound</a:t>
                </a:r>
              </a:p>
              <a:p>
                <a:pPr algn="ctr"/>
                <a:endParaRPr lang="en-IN" sz="2400" dirty="0"/>
              </a:p>
              <a:p>
                <a:pPr algn="ctr"/>
                <a:endParaRPr lang="en-IN" sz="2400" dirty="0"/>
              </a:p>
            </p:txBody>
          </p:sp>
        </mc:Choice>
        <mc:Fallback xmlns="">
          <p:sp>
            <p:nvSpPr>
              <p:cNvPr id="2" name="Rectangle 1"/>
              <p:cNvSpPr>
                <a:spLocks noRot="1" noChangeAspect="1" noMove="1" noResize="1" noEditPoints="1" noAdjustHandles="1" noChangeArrowheads="1" noChangeShapeType="1" noTextEdit="1"/>
              </p:cNvSpPr>
              <p:nvPr/>
            </p:nvSpPr>
            <p:spPr>
              <a:xfrm>
                <a:off x="145469" y="1524001"/>
                <a:ext cx="8922331" cy="2130428"/>
              </a:xfrm>
              <a:prstGeom prst="rect">
                <a:avLst/>
              </a:prstGeom>
              <a:blipFill rotWithShape="1">
                <a:blip r:embed="rId2"/>
                <a:stretch>
                  <a:fillRect/>
                </a:stretch>
              </a:blipFill>
            </p:spPr>
            <p:txBody>
              <a:bodyPr/>
              <a:lstStyle/>
              <a:p>
                <a:r>
                  <a:rPr lang="en-IN">
                    <a:noFill/>
                  </a:rPr>
                  <a:t> </a:t>
                </a:r>
              </a:p>
            </p:txBody>
          </p:sp>
        </mc:Fallback>
      </mc:AlternateContent>
      <mc:AlternateContent xmlns:mc="http://schemas.openxmlformats.org/markup-compatibility/2006" xmlns:a14="http://schemas.microsoft.com/office/drawing/2010/main">
        <mc:Choice Requires="a14">
          <p:sp>
            <p:nvSpPr>
              <p:cNvPr id="19" name="Rectangle 18"/>
              <p:cNvSpPr/>
              <p:nvPr/>
            </p:nvSpPr>
            <p:spPr>
              <a:xfrm>
                <a:off x="152396" y="3962400"/>
                <a:ext cx="8922331" cy="236595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smtClean="0"/>
                  <a:t>{3,4} Is the subset of S, Now 3R3,4R3</a:t>
                </a:r>
                <a14:m>
                  <m:oMath xmlns:m="http://schemas.openxmlformats.org/officeDocument/2006/math">
                    <m:r>
                      <a:rPr lang="en-IN" sz="2400" i="1" smtClean="0">
                        <a:latin typeface="Cambria Math"/>
                        <a:ea typeface="Cambria Math"/>
                      </a:rPr>
                      <m:t>⇒</m:t>
                    </m:r>
                    <m:r>
                      <a:rPr lang="en-IN" sz="2400" b="0" i="1" smtClean="0">
                        <a:latin typeface="Cambria Math"/>
                        <a:ea typeface="Cambria Math"/>
                      </a:rPr>
                      <m:t>3 </m:t>
                    </m:r>
                    <m:r>
                      <m:rPr>
                        <m:sty m:val="p"/>
                      </m:rPr>
                      <a:rPr lang="en-IN" sz="2400" b="0" i="0" smtClean="0">
                        <a:latin typeface="Cambria Math"/>
                        <a:ea typeface="Cambria Math"/>
                      </a:rPr>
                      <m:t>is</m:t>
                    </m:r>
                    <m:r>
                      <a:rPr lang="en-IN" sz="2400" b="0" i="0" smtClean="0">
                        <a:latin typeface="Cambria Math"/>
                        <a:ea typeface="Cambria Math"/>
                      </a:rPr>
                      <m:t> </m:t>
                    </m:r>
                  </m:oMath>
                </a14:m>
                <a:r>
                  <a:rPr lang="en-IN" sz="2400" dirty="0" smtClean="0"/>
                  <a:t> lower  bound</a:t>
                </a:r>
              </a:p>
              <a:p>
                <a:pPr algn="ctr"/>
                <a:r>
                  <a:rPr lang="en-IN" sz="2400" dirty="0" smtClean="0"/>
                  <a:t>                                                          3R1,4R1 </a:t>
                </a:r>
                <a14:m>
                  <m:oMath xmlns:m="http://schemas.openxmlformats.org/officeDocument/2006/math">
                    <m:r>
                      <a:rPr lang="en-IN" sz="2400" i="1" smtClean="0">
                        <a:latin typeface="Cambria Math"/>
                        <a:ea typeface="Cambria Math"/>
                      </a:rPr>
                      <m:t>⇒</m:t>
                    </m:r>
                  </m:oMath>
                </a14:m>
                <a:r>
                  <a:rPr lang="en-IN" sz="2400" dirty="0" smtClean="0"/>
                  <a:t> 1 is the lower bound</a:t>
                </a:r>
              </a:p>
              <a:p>
                <a:pPr algn="ctr"/>
                <a:r>
                  <a:rPr lang="en-IN" sz="2400" dirty="0" smtClean="0"/>
                  <a:t>                                                          3R2,4R2 </a:t>
                </a:r>
                <a14:m>
                  <m:oMath xmlns:m="http://schemas.openxmlformats.org/officeDocument/2006/math">
                    <m:r>
                      <a:rPr lang="en-IN" sz="2400" i="1">
                        <a:latin typeface="Cambria Math"/>
                        <a:ea typeface="Cambria Math"/>
                      </a:rPr>
                      <m:t>⇒</m:t>
                    </m:r>
                  </m:oMath>
                </a14:m>
                <a:r>
                  <a:rPr lang="en-IN" sz="2400" dirty="0"/>
                  <a:t> </a:t>
                </a:r>
                <a:r>
                  <a:rPr lang="en-IN" sz="2400" dirty="0" smtClean="0"/>
                  <a:t>2is </a:t>
                </a:r>
                <a:r>
                  <a:rPr lang="en-IN" sz="2400" dirty="0"/>
                  <a:t>the </a:t>
                </a:r>
                <a:r>
                  <a:rPr lang="en-IN" sz="2400" dirty="0" smtClean="0"/>
                  <a:t>lower </a:t>
                </a:r>
                <a:r>
                  <a:rPr lang="en-IN" sz="2400" dirty="0"/>
                  <a:t>bound</a:t>
                </a:r>
              </a:p>
              <a:p>
                <a:pPr algn="ctr"/>
                <a:endParaRPr lang="en-IN" sz="2400" dirty="0"/>
              </a:p>
              <a:p>
                <a:pPr algn="ctr"/>
                <a:endParaRPr lang="en-IN" sz="2400" dirty="0"/>
              </a:p>
            </p:txBody>
          </p:sp>
        </mc:Choice>
        <mc:Fallback xmlns="">
          <p:sp>
            <p:nvSpPr>
              <p:cNvPr id="19" name="Rectangle 18"/>
              <p:cNvSpPr>
                <a:spLocks noRot="1" noChangeAspect="1" noMove="1" noResize="1" noEditPoints="1" noAdjustHandles="1" noChangeArrowheads="1" noChangeShapeType="1" noTextEdit="1"/>
              </p:cNvSpPr>
              <p:nvPr/>
            </p:nvSpPr>
            <p:spPr>
              <a:xfrm>
                <a:off x="152396" y="3962400"/>
                <a:ext cx="8922331" cy="2365956"/>
              </a:xfrm>
              <a:prstGeom prst="rect">
                <a:avLst/>
              </a:prstGeom>
              <a:blipFill rotWithShape="1">
                <a:blip r:embed="rId3"/>
                <a:stretch>
                  <a:fillRect/>
                </a:stretch>
              </a:blipFill>
            </p:spPr>
            <p:txBody>
              <a:bodyPr/>
              <a:lstStyle/>
              <a:p>
                <a:r>
                  <a:rPr lang="en-IN">
                    <a:noFill/>
                  </a:rPr>
                  <a:t> </a:t>
                </a:r>
              </a:p>
            </p:txBody>
          </p:sp>
        </mc:Fallback>
      </mc:AlternateContent>
    </p:spTree>
    <p:extLst>
      <p:ext uri="{BB962C8B-B14F-4D97-AF65-F5344CB8AC3E}">
        <p14:creationId xmlns:p14="http://schemas.microsoft.com/office/powerpoint/2010/main" val="1321820077"/>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45469" y="193964"/>
            <a:ext cx="8790708" cy="949036"/>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latin typeface="Tahoma" pitchFamily="34" charset="0"/>
                  <a:ea typeface="Tahoma" pitchFamily="34" charset="0"/>
                  <a:cs typeface="Tahoma" pitchFamily="34" charset="0"/>
                </a:rPr>
                <a:t>Upper and Lower Bound </a:t>
              </a:r>
              <a:endParaRPr lang="en-US" dirty="0">
                <a:solidFill>
                  <a:schemeClr val="bg1"/>
                </a:solidFill>
              </a:endParaRP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9" name="Rectangle 8"/>
          <p:cNvSpPr/>
          <p:nvPr/>
        </p:nvSpPr>
        <p:spPr>
          <a:xfrm>
            <a:off x="145469" y="1295400"/>
            <a:ext cx="8922331" cy="1066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dirty="0" smtClean="0"/>
              <a:t>What is the upper and lower bound of  </a:t>
            </a:r>
            <a:r>
              <a:rPr lang="en-IN" sz="2800" dirty="0"/>
              <a:t>set </a:t>
            </a:r>
            <a:r>
              <a:rPr lang="en-IN" sz="2800" dirty="0" smtClean="0"/>
              <a:t>{1,3} and {4,5}.</a:t>
            </a:r>
            <a:endParaRPr lang="en-IN" sz="2800" dirty="0"/>
          </a:p>
          <a:p>
            <a:pPr algn="ctr"/>
            <a:r>
              <a:rPr lang="en-IN" sz="2800" dirty="0" smtClean="0"/>
              <a:t>From  following </a:t>
            </a:r>
            <a:r>
              <a:rPr lang="en-IN" sz="2800" dirty="0" err="1" smtClean="0"/>
              <a:t>poset</a:t>
            </a:r>
            <a:r>
              <a:rPr lang="en-IN" sz="2800" dirty="0" smtClean="0"/>
              <a:t> of</a:t>
            </a:r>
            <a:endParaRPr lang="en-IN" sz="2800" dirty="0"/>
          </a:p>
        </p:txBody>
      </p:sp>
      <p:sp>
        <p:nvSpPr>
          <p:cNvPr id="10" name="Rectangle 9"/>
          <p:cNvSpPr/>
          <p:nvPr/>
        </p:nvSpPr>
        <p:spPr>
          <a:xfrm>
            <a:off x="145469" y="2514600"/>
            <a:ext cx="8922331" cy="4121728"/>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Diamond 1"/>
          <p:cNvSpPr/>
          <p:nvPr/>
        </p:nvSpPr>
        <p:spPr>
          <a:xfrm>
            <a:off x="2431469" y="3429000"/>
            <a:ext cx="1911931" cy="1676400"/>
          </a:xfrm>
          <a:prstGeom prst="diamond">
            <a:avLst/>
          </a:prstGeom>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Flowchart: Connector 2"/>
          <p:cNvSpPr/>
          <p:nvPr/>
        </p:nvSpPr>
        <p:spPr>
          <a:xfrm>
            <a:off x="3293916" y="3079173"/>
            <a:ext cx="287483" cy="381000"/>
          </a:xfrm>
          <a:prstGeom prst="flowChartConnector">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1</a:t>
            </a:r>
            <a:endParaRPr lang="en-IN" dirty="0"/>
          </a:p>
        </p:txBody>
      </p:sp>
      <p:sp>
        <p:nvSpPr>
          <p:cNvPr id="23" name="Flowchart: Connector 22"/>
          <p:cNvSpPr/>
          <p:nvPr/>
        </p:nvSpPr>
        <p:spPr>
          <a:xfrm>
            <a:off x="2337952" y="4076700"/>
            <a:ext cx="187034" cy="381000"/>
          </a:xfrm>
          <a:prstGeom prst="flowChartConnector">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2</a:t>
            </a:r>
            <a:endParaRPr lang="en-IN" dirty="0"/>
          </a:p>
        </p:txBody>
      </p:sp>
      <p:sp>
        <p:nvSpPr>
          <p:cNvPr id="24" name="Flowchart: Connector 23"/>
          <p:cNvSpPr/>
          <p:nvPr/>
        </p:nvSpPr>
        <p:spPr>
          <a:xfrm>
            <a:off x="4343400" y="4076700"/>
            <a:ext cx="187034" cy="381000"/>
          </a:xfrm>
          <a:prstGeom prst="flowChartConnector">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3</a:t>
            </a:r>
            <a:endParaRPr lang="en-IN" dirty="0"/>
          </a:p>
        </p:txBody>
      </p:sp>
      <p:sp>
        <p:nvSpPr>
          <p:cNvPr id="25" name="Flowchart: Connector 24"/>
          <p:cNvSpPr/>
          <p:nvPr/>
        </p:nvSpPr>
        <p:spPr>
          <a:xfrm>
            <a:off x="3314698" y="5067301"/>
            <a:ext cx="187034" cy="381000"/>
          </a:xfrm>
          <a:prstGeom prst="flowChartConnector">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4</a:t>
            </a:r>
            <a:endParaRPr lang="en-IN" dirty="0"/>
          </a:p>
        </p:txBody>
      </p:sp>
      <p:cxnSp>
        <p:nvCxnSpPr>
          <p:cNvPr id="8" name="Straight Connector 7"/>
          <p:cNvCxnSpPr>
            <a:stCxn id="25" idx="4"/>
          </p:cNvCxnSpPr>
          <p:nvPr/>
        </p:nvCxnSpPr>
        <p:spPr>
          <a:xfrm>
            <a:off x="3408215" y="5448301"/>
            <a:ext cx="29442" cy="80702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9" name="Flowchart: Connector 28"/>
          <p:cNvSpPr/>
          <p:nvPr/>
        </p:nvSpPr>
        <p:spPr>
          <a:xfrm>
            <a:off x="3344140" y="6255328"/>
            <a:ext cx="187034" cy="381000"/>
          </a:xfrm>
          <a:prstGeom prst="flowChartConnector">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5</a:t>
            </a:r>
          </a:p>
        </p:txBody>
      </p:sp>
    </p:spTree>
    <p:extLst>
      <p:ext uri="{BB962C8B-B14F-4D97-AF65-F5344CB8AC3E}">
        <p14:creationId xmlns:p14="http://schemas.microsoft.com/office/powerpoint/2010/main" val="396147682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45469" y="193964"/>
            <a:ext cx="8790708" cy="949036"/>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latin typeface="Tahoma" pitchFamily="34" charset="0"/>
                  <a:ea typeface="Tahoma" pitchFamily="34" charset="0"/>
                  <a:cs typeface="Tahoma" pitchFamily="34" charset="0"/>
                </a:rPr>
                <a:t>Upper and Lower Bound </a:t>
              </a:r>
              <a:endParaRPr lang="en-US" dirty="0">
                <a:solidFill>
                  <a:schemeClr val="bg1"/>
                </a:solidFill>
              </a:endParaRP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cxnSp>
        <p:nvCxnSpPr>
          <p:cNvPr id="17" name="Straight Connector 16"/>
          <p:cNvCxnSpPr/>
          <p:nvPr/>
        </p:nvCxnSpPr>
        <p:spPr>
          <a:xfrm>
            <a:off x="2937164" y="2923310"/>
            <a:ext cx="1133316" cy="72043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4345971" y="4898360"/>
            <a:ext cx="1186162" cy="858204"/>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2937164" y="4908751"/>
            <a:ext cx="1164489" cy="88244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4194812" y="3810000"/>
            <a:ext cx="21140" cy="75882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a:off x="4406453" y="2819400"/>
            <a:ext cx="1011380" cy="83502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Rectangle 1"/>
          <p:cNvSpPr/>
          <p:nvPr/>
        </p:nvSpPr>
        <p:spPr>
          <a:xfrm>
            <a:off x="145469" y="1447801"/>
            <a:ext cx="8922331" cy="1475509"/>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Lower bound of {1,3} ={3,4,5}</a:t>
            </a:r>
          </a:p>
          <a:p>
            <a:pPr algn="ctr"/>
            <a:r>
              <a:rPr lang="en-IN" dirty="0"/>
              <a:t>Lower bound of </a:t>
            </a:r>
            <a:r>
              <a:rPr lang="en-IN" dirty="0" smtClean="0"/>
              <a:t>{4,5} ={5</a:t>
            </a:r>
            <a:r>
              <a:rPr lang="en-IN" dirty="0"/>
              <a:t>}</a:t>
            </a:r>
          </a:p>
          <a:p>
            <a:pPr algn="ctr"/>
            <a:endParaRPr lang="en-IN" dirty="0"/>
          </a:p>
        </p:txBody>
      </p:sp>
      <p:sp>
        <p:nvSpPr>
          <p:cNvPr id="19" name="Rectangle 18"/>
          <p:cNvSpPr/>
          <p:nvPr/>
        </p:nvSpPr>
        <p:spPr>
          <a:xfrm>
            <a:off x="152396" y="3236914"/>
            <a:ext cx="8922331" cy="228975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t>Upper bound  {1,3} is {1</a:t>
            </a:r>
            <a:r>
              <a:rPr lang="en-IN" sz="2400" dirty="0" smtClean="0"/>
              <a:t>}</a:t>
            </a:r>
          </a:p>
          <a:p>
            <a:pPr algn="ctr"/>
            <a:r>
              <a:rPr lang="en-IN" sz="2400" dirty="0"/>
              <a:t>Upper bound  </a:t>
            </a:r>
            <a:r>
              <a:rPr lang="en-IN" sz="2400" dirty="0" smtClean="0"/>
              <a:t>{4,5} </a:t>
            </a:r>
            <a:r>
              <a:rPr lang="en-IN" sz="2400" dirty="0"/>
              <a:t>is </a:t>
            </a:r>
            <a:r>
              <a:rPr lang="en-IN" sz="2400" dirty="0" smtClean="0"/>
              <a:t>{1,2,3,4}</a:t>
            </a:r>
            <a:endParaRPr lang="en-IN" sz="2400" dirty="0"/>
          </a:p>
          <a:p>
            <a:pPr algn="ctr"/>
            <a:endParaRPr lang="en-IN" sz="2400" dirty="0"/>
          </a:p>
        </p:txBody>
      </p:sp>
    </p:spTree>
    <p:extLst>
      <p:ext uri="{BB962C8B-B14F-4D97-AF65-F5344CB8AC3E}">
        <p14:creationId xmlns:p14="http://schemas.microsoft.com/office/powerpoint/2010/main" val="154695073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45469" y="193964"/>
            <a:ext cx="8790708" cy="949036"/>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latin typeface="Tahoma" pitchFamily="34" charset="0"/>
                  <a:ea typeface="Tahoma" pitchFamily="34" charset="0"/>
                  <a:cs typeface="Tahoma" pitchFamily="34" charset="0"/>
                </a:rPr>
                <a:t>Upper and Lower Bound </a:t>
              </a:r>
              <a:endParaRPr lang="en-US" dirty="0">
                <a:solidFill>
                  <a:schemeClr val="bg1"/>
                </a:solidFill>
              </a:endParaRP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131615" y="1295400"/>
            <a:ext cx="8804562" cy="48768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sz="2800" dirty="0" smtClean="0">
              <a:latin typeface="Tahoma" pitchFamily="34" charset="0"/>
              <a:ea typeface="Tahoma" pitchFamily="34" charset="0"/>
              <a:cs typeface="Tahoma" pitchFamily="34" charset="0"/>
            </a:endParaRPr>
          </a:p>
          <a:p>
            <a:pPr algn="just"/>
            <a:endParaRPr lang="en-US" sz="2800" dirty="0">
              <a:latin typeface="Tahoma" pitchFamily="34" charset="0"/>
              <a:ea typeface="Tahoma" pitchFamily="34" charset="0"/>
              <a:cs typeface="Tahoma" pitchFamily="34" charset="0"/>
            </a:endParaRPr>
          </a:p>
          <a:p>
            <a:pPr algn="just"/>
            <a:endParaRPr lang="en-US" sz="2800" dirty="0" smtClean="0">
              <a:latin typeface="Tahoma" pitchFamily="34" charset="0"/>
              <a:ea typeface="Tahoma" pitchFamily="34" charset="0"/>
              <a:cs typeface="Tahoma" pitchFamily="34" charset="0"/>
            </a:endParaRPr>
          </a:p>
          <a:p>
            <a:pPr algn="just"/>
            <a:endParaRPr lang="en-US" sz="2800" dirty="0">
              <a:latin typeface="Tahoma" pitchFamily="34" charset="0"/>
              <a:ea typeface="Tahoma" pitchFamily="34" charset="0"/>
              <a:cs typeface="Tahoma" pitchFamily="34" charset="0"/>
            </a:endParaRPr>
          </a:p>
          <a:p>
            <a:pPr algn="just"/>
            <a:endParaRPr lang="en-US" sz="2800" dirty="0" smtClean="0">
              <a:latin typeface="Tahoma" pitchFamily="34" charset="0"/>
              <a:ea typeface="Tahoma" pitchFamily="34" charset="0"/>
              <a:cs typeface="Tahoma" pitchFamily="34" charset="0"/>
            </a:endParaRPr>
          </a:p>
          <a:p>
            <a:pPr algn="just"/>
            <a:endParaRPr lang="en-US" sz="2800" dirty="0">
              <a:latin typeface="Tahoma" pitchFamily="34" charset="0"/>
              <a:ea typeface="Tahoma" pitchFamily="34" charset="0"/>
              <a:cs typeface="Tahoma" pitchFamily="34" charset="0"/>
            </a:endParaRPr>
          </a:p>
          <a:p>
            <a:r>
              <a:rPr lang="en-US" sz="2800" dirty="0">
                <a:solidFill>
                  <a:srgbClr val="FFFF00"/>
                </a:solidFill>
                <a:latin typeface="Times New Roman" panose="02020603050405020304" pitchFamily="18" charset="0"/>
                <a:ea typeface="Tahoma" pitchFamily="34" charset="0"/>
                <a:cs typeface="Times New Roman" panose="02020603050405020304" pitchFamily="18" charset="0"/>
              </a:rPr>
              <a:t>Supremum</a:t>
            </a:r>
          </a:p>
          <a:p>
            <a:r>
              <a:rPr lang="en-US" sz="2800" dirty="0">
                <a:latin typeface="Times New Roman" panose="02020603050405020304" pitchFamily="18" charset="0"/>
                <a:ea typeface="Tahoma" pitchFamily="34" charset="0"/>
                <a:cs typeface="Times New Roman" panose="02020603050405020304" pitchFamily="18" charset="0"/>
              </a:rPr>
              <a:t>If an upper bound of A precedes every other upper bound of A, then it is called the </a:t>
            </a:r>
            <a:r>
              <a:rPr lang="en-US" sz="2800" dirty="0">
                <a:solidFill>
                  <a:srgbClr val="FFFF00"/>
                </a:solidFill>
                <a:latin typeface="Times New Roman" panose="02020603050405020304" pitchFamily="18" charset="0"/>
                <a:ea typeface="Tahoma" pitchFamily="34" charset="0"/>
                <a:cs typeface="Times New Roman" panose="02020603050405020304" pitchFamily="18" charset="0"/>
              </a:rPr>
              <a:t>supremum</a:t>
            </a:r>
            <a:r>
              <a:rPr lang="en-US" sz="2800" dirty="0">
                <a:latin typeface="Times New Roman" panose="02020603050405020304" pitchFamily="18" charset="0"/>
                <a:ea typeface="Tahoma" pitchFamily="34" charset="0"/>
                <a:cs typeface="Times New Roman" panose="02020603050405020304" pitchFamily="18" charset="0"/>
              </a:rPr>
              <a:t> or </a:t>
            </a:r>
            <a:r>
              <a:rPr lang="en-US" sz="2800" dirty="0">
                <a:solidFill>
                  <a:srgbClr val="FFFF00"/>
                </a:solidFill>
                <a:latin typeface="Times New Roman" panose="02020603050405020304" pitchFamily="18" charset="0"/>
                <a:ea typeface="Tahoma" pitchFamily="34" charset="0"/>
                <a:cs typeface="Times New Roman" panose="02020603050405020304" pitchFamily="18" charset="0"/>
              </a:rPr>
              <a:t>least upper bound </a:t>
            </a:r>
            <a:r>
              <a:rPr lang="en-US" sz="2800" dirty="0">
                <a:latin typeface="Times New Roman" panose="02020603050405020304" pitchFamily="18" charset="0"/>
                <a:ea typeface="Tahoma" pitchFamily="34" charset="0"/>
                <a:cs typeface="Times New Roman" panose="02020603050405020304" pitchFamily="18" charset="0"/>
              </a:rPr>
              <a:t>of A and is denoted by </a:t>
            </a:r>
            <a:r>
              <a:rPr lang="en-US" sz="2800" dirty="0">
                <a:solidFill>
                  <a:srgbClr val="FFFF00"/>
                </a:solidFill>
                <a:latin typeface="Times New Roman" panose="02020603050405020304" pitchFamily="18" charset="0"/>
                <a:ea typeface="Tahoma" pitchFamily="34" charset="0"/>
                <a:cs typeface="Times New Roman" panose="02020603050405020304" pitchFamily="18" charset="0"/>
              </a:rPr>
              <a:t>sup(A) or </a:t>
            </a:r>
            <a:r>
              <a:rPr lang="en-US" sz="2800" dirty="0" err="1">
                <a:solidFill>
                  <a:srgbClr val="FFFF00"/>
                </a:solidFill>
                <a:latin typeface="Times New Roman" panose="02020603050405020304" pitchFamily="18" charset="0"/>
                <a:ea typeface="Tahoma" pitchFamily="34" charset="0"/>
                <a:cs typeface="Times New Roman" panose="02020603050405020304" pitchFamily="18" charset="0"/>
              </a:rPr>
              <a:t>lub</a:t>
            </a:r>
            <a:r>
              <a:rPr lang="en-US" sz="2800" dirty="0">
                <a:solidFill>
                  <a:srgbClr val="FFFF00"/>
                </a:solidFill>
                <a:latin typeface="Times New Roman" panose="02020603050405020304" pitchFamily="18" charset="0"/>
                <a:ea typeface="Tahoma" pitchFamily="34" charset="0"/>
                <a:cs typeface="Times New Roman" panose="02020603050405020304" pitchFamily="18" charset="0"/>
              </a:rPr>
              <a:t>(A).</a:t>
            </a:r>
          </a:p>
          <a:p>
            <a:endParaRPr lang="en-US" sz="2800" dirty="0">
              <a:solidFill>
                <a:srgbClr val="FFFF00"/>
              </a:solidFill>
              <a:latin typeface="Times New Roman" panose="02020603050405020304" pitchFamily="18" charset="0"/>
              <a:ea typeface="Tahoma" pitchFamily="34" charset="0"/>
              <a:cs typeface="Times New Roman" panose="02020603050405020304" pitchFamily="18" charset="0"/>
            </a:endParaRPr>
          </a:p>
          <a:p>
            <a:r>
              <a:rPr lang="en-US" sz="2800" dirty="0">
                <a:solidFill>
                  <a:srgbClr val="FFFF00"/>
                </a:solidFill>
                <a:latin typeface="Times New Roman" panose="02020603050405020304" pitchFamily="18" charset="0"/>
                <a:ea typeface="Tahoma" pitchFamily="34" charset="0"/>
                <a:cs typeface="Times New Roman" panose="02020603050405020304" pitchFamily="18" charset="0"/>
              </a:rPr>
              <a:t>Infimum</a:t>
            </a:r>
          </a:p>
          <a:p>
            <a:r>
              <a:rPr lang="en-US" sz="2800" dirty="0">
                <a:latin typeface="Times New Roman" panose="02020603050405020304" pitchFamily="18" charset="0"/>
                <a:ea typeface="Tahoma" pitchFamily="34" charset="0"/>
                <a:cs typeface="Times New Roman" panose="02020603050405020304" pitchFamily="18" charset="0"/>
              </a:rPr>
              <a:t>If a lower bound of A succeeds every other lower bound of A, then it is called the </a:t>
            </a:r>
            <a:r>
              <a:rPr lang="en-US" sz="2800" dirty="0">
                <a:solidFill>
                  <a:srgbClr val="FFFF00"/>
                </a:solidFill>
                <a:latin typeface="Times New Roman" panose="02020603050405020304" pitchFamily="18" charset="0"/>
                <a:ea typeface="Tahoma" pitchFamily="34" charset="0"/>
                <a:cs typeface="Times New Roman" panose="02020603050405020304" pitchFamily="18" charset="0"/>
              </a:rPr>
              <a:t>infimum</a:t>
            </a:r>
            <a:r>
              <a:rPr lang="en-US" sz="2800" dirty="0">
                <a:latin typeface="Times New Roman" panose="02020603050405020304" pitchFamily="18" charset="0"/>
                <a:ea typeface="Tahoma" pitchFamily="34" charset="0"/>
                <a:cs typeface="Times New Roman" panose="02020603050405020304" pitchFamily="18" charset="0"/>
              </a:rPr>
              <a:t> or </a:t>
            </a:r>
            <a:r>
              <a:rPr lang="en-US" sz="2800" dirty="0">
                <a:solidFill>
                  <a:srgbClr val="FFFF00"/>
                </a:solidFill>
                <a:latin typeface="Times New Roman" panose="02020603050405020304" pitchFamily="18" charset="0"/>
                <a:ea typeface="Tahoma" pitchFamily="34" charset="0"/>
                <a:cs typeface="Times New Roman" panose="02020603050405020304" pitchFamily="18" charset="0"/>
              </a:rPr>
              <a:t>greatest lower bound </a:t>
            </a:r>
            <a:r>
              <a:rPr lang="en-US" sz="2800" dirty="0">
                <a:latin typeface="Times New Roman" panose="02020603050405020304" pitchFamily="18" charset="0"/>
                <a:ea typeface="Tahoma" pitchFamily="34" charset="0"/>
                <a:cs typeface="Times New Roman" panose="02020603050405020304" pitchFamily="18" charset="0"/>
              </a:rPr>
              <a:t>of A and is denoted by </a:t>
            </a:r>
            <a:r>
              <a:rPr lang="en-US" sz="2800" dirty="0" err="1">
                <a:solidFill>
                  <a:srgbClr val="FFFF00"/>
                </a:solidFill>
                <a:latin typeface="Times New Roman" panose="02020603050405020304" pitchFamily="18" charset="0"/>
                <a:ea typeface="Tahoma" pitchFamily="34" charset="0"/>
                <a:cs typeface="Times New Roman" panose="02020603050405020304" pitchFamily="18" charset="0"/>
              </a:rPr>
              <a:t>inf</a:t>
            </a:r>
            <a:r>
              <a:rPr lang="en-US" sz="2800" dirty="0">
                <a:solidFill>
                  <a:srgbClr val="FFFF00"/>
                </a:solidFill>
                <a:latin typeface="Times New Roman" panose="02020603050405020304" pitchFamily="18" charset="0"/>
                <a:ea typeface="Tahoma" pitchFamily="34" charset="0"/>
                <a:cs typeface="Times New Roman" panose="02020603050405020304" pitchFamily="18" charset="0"/>
              </a:rPr>
              <a:t>(A) or </a:t>
            </a:r>
            <a:r>
              <a:rPr lang="en-US" sz="2800" dirty="0" err="1">
                <a:solidFill>
                  <a:srgbClr val="FFFF00"/>
                </a:solidFill>
                <a:latin typeface="Times New Roman" panose="02020603050405020304" pitchFamily="18" charset="0"/>
                <a:ea typeface="Tahoma" pitchFamily="34" charset="0"/>
                <a:cs typeface="Times New Roman" panose="02020603050405020304" pitchFamily="18" charset="0"/>
              </a:rPr>
              <a:t>glb</a:t>
            </a:r>
            <a:r>
              <a:rPr lang="en-US" sz="2800" dirty="0">
                <a:solidFill>
                  <a:srgbClr val="FFFF00"/>
                </a:solidFill>
                <a:latin typeface="Times New Roman" panose="02020603050405020304" pitchFamily="18" charset="0"/>
                <a:ea typeface="Tahoma" pitchFamily="34" charset="0"/>
                <a:cs typeface="Times New Roman" panose="02020603050405020304" pitchFamily="18" charset="0"/>
              </a:rPr>
              <a:t>(A).</a:t>
            </a:r>
            <a:endParaRPr lang="en-US" sz="2800" dirty="0" smtClean="0">
              <a:solidFill>
                <a:srgbClr val="FFFF00"/>
              </a:solidFill>
              <a:latin typeface="Times New Roman" panose="02020603050405020304" pitchFamily="18" charset="0"/>
              <a:ea typeface="Tahoma" pitchFamily="34" charset="0"/>
              <a:cs typeface="Times New Roman" panose="02020603050405020304" pitchFamily="18" charset="0"/>
              <a:sym typeface="Symbol"/>
            </a:endParaRPr>
          </a:p>
          <a:p>
            <a:endParaRPr lang="en-US" sz="2800" dirty="0">
              <a:solidFill>
                <a:srgbClr val="FFFF00"/>
              </a:solidFill>
              <a:latin typeface="Tahoma" pitchFamily="34" charset="0"/>
              <a:ea typeface="Tahoma" pitchFamily="34" charset="0"/>
              <a:cs typeface="Tahoma" pitchFamily="34" charset="0"/>
              <a:sym typeface="Symbol"/>
            </a:endParaRPr>
          </a:p>
          <a:p>
            <a:endParaRPr lang="en-US" sz="2800" dirty="0" smtClean="0">
              <a:latin typeface="Tahoma" pitchFamily="34" charset="0"/>
              <a:ea typeface="Tahoma" pitchFamily="34" charset="0"/>
              <a:cs typeface="Tahoma" pitchFamily="34" charset="0"/>
              <a:sym typeface="Symbol"/>
            </a:endParaRPr>
          </a:p>
          <a:p>
            <a:endParaRPr lang="en-US" sz="2800" dirty="0" smtClean="0">
              <a:latin typeface="Tahoma" pitchFamily="34" charset="0"/>
              <a:ea typeface="Tahoma" pitchFamily="34" charset="0"/>
              <a:cs typeface="Tahoma" pitchFamily="34" charset="0"/>
              <a:sym typeface="Symbol"/>
            </a:endParaRPr>
          </a:p>
          <a:p>
            <a:endParaRPr lang="en-US" sz="2800" dirty="0">
              <a:latin typeface="Tahoma" pitchFamily="34" charset="0"/>
              <a:ea typeface="Tahoma" pitchFamily="34" charset="0"/>
              <a:cs typeface="Tahoma" pitchFamily="34" charset="0"/>
              <a:sym typeface="Symbol"/>
            </a:endParaRPr>
          </a:p>
        </p:txBody>
      </p:sp>
    </p:spTree>
    <p:extLst>
      <p:ext uri="{BB962C8B-B14F-4D97-AF65-F5344CB8AC3E}">
        <p14:creationId xmlns:p14="http://schemas.microsoft.com/office/powerpoint/2010/main" val="190955412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45469" y="193964"/>
            <a:ext cx="8790708" cy="949036"/>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latin typeface="Tahoma" pitchFamily="34" charset="0"/>
                  <a:ea typeface="Tahoma" pitchFamily="34" charset="0"/>
                  <a:cs typeface="Tahoma" pitchFamily="34" charset="0"/>
                </a:rPr>
                <a:t>Minimal and Maximal Elements</a:t>
              </a:r>
              <a:endParaRPr lang="en-US" dirty="0">
                <a:solidFill>
                  <a:schemeClr val="bg1"/>
                </a:solidFill>
              </a:endParaRP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131615" y="1295400"/>
            <a:ext cx="8804562" cy="47244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Times New Roman" panose="02020603050405020304" pitchFamily="18" charset="0"/>
                <a:ea typeface="Tahoma" pitchFamily="34" charset="0"/>
                <a:cs typeface="Times New Roman" panose="02020603050405020304" pitchFamily="18" charset="0"/>
              </a:rPr>
              <a:t>Find the lower and upper bounds of the subsets {a, b, c}, {j, h} and {a, c, d, f} in the </a:t>
            </a:r>
            <a:r>
              <a:rPr lang="en-US" sz="2400" dirty="0" err="1">
                <a:latin typeface="Times New Roman" panose="02020603050405020304" pitchFamily="18" charset="0"/>
                <a:ea typeface="Tahoma" pitchFamily="34" charset="0"/>
                <a:cs typeface="Times New Roman" panose="02020603050405020304" pitchFamily="18" charset="0"/>
              </a:rPr>
              <a:t>poset</a:t>
            </a:r>
            <a:r>
              <a:rPr lang="en-US" sz="2400" dirty="0">
                <a:latin typeface="Times New Roman" panose="02020603050405020304" pitchFamily="18" charset="0"/>
                <a:ea typeface="Tahoma" pitchFamily="34" charset="0"/>
                <a:cs typeface="Times New Roman" panose="02020603050405020304" pitchFamily="18" charset="0"/>
              </a:rPr>
              <a:t> with the given </a:t>
            </a:r>
            <a:r>
              <a:rPr lang="en-US" sz="2400" dirty="0" err="1">
                <a:latin typeface="Times New Roman" panose="02020603050405020304" pitchFamily="18" charset="0"/>
                <a:ea typeface="Tahoma" pitchFamily="34" charset="0"/>
                <a:cs typeface="Times New Roman" panose="02020603050405020304" pitchFamily="18" charset="0"/>
              </a:rPr>
              <a:t>Hasse</a:t>
            </a:r>
            <a:r>
              <a:rPr lang="en-US" sz="2400" dirty="0">
                <a:latin typeface="Times New Roman" panose="02020603050405020304" pitchFamily="18" charset="0"/>
                <a:ea typeface="Tahoma" pitchFamily="34" charset="0"/>
                <a:cs typeface="Times New Roman" panose="02020603050405020304" pitchFamily="18" charset="0"/>
              </a:rPr>
              <a:t> diagram</a:t>
            </a:r>
            <a:r>
              <a:rPr lang="en-US" sz="2400" dirty="0" smtClean="0">
                <a:latin typeface="Times New Roman" panose="02020603050405020304" pitchFamily="18" charset="0"/>
                <a:ea typeface="Tahoma" pitchFamily="34" charset="0"/>
                <a:cs typeface="Times New Roman" panose="02020603050405020304" pitchFamily="18" charset="0"/>
              </a:rPr>
              <a:t>.</a:t>
            </a:r>
          </a:p>
          <a:p>
            <a:endParaRPr lang="en-US" sz="2400" dirty="0">
              <a:latin typeface="Times New Roman" panose="02020603050405020304" pitchFamily="18" charset="0"/>
              <a:ea typeface="Tahoma" pitchFamily="34" charset="0"/>
              <a:cs typeface="Times New Roman" panose="02020603050405020304" pitchFamily="18" charset="0"/>
            </a:endParaRPr>
          </a:p>
          <a:p>
            <a:endParaRPr lang="en-US" sz="2400" dirty="0" smtClean="0">
              <a:latin typeface="Times New Roman" panose="02020603050405020304" pitchFamily="18" charset="0"/>
              <a:ea typeface="Tahoma" pitchFamily="34" charset="0"/>
              <a:cs typeface="Times New Roman" panose="02020603050405020304" pitchFamily="18" charset="0"/>
            </a:endParaRPr>
          </a:p>
          <a:p>
            <a:endParaRPr lang="en-US" sz="2400" dirty="0">
              <a:latin typeface="Times New Roman" panose="02020603050405020304" pitchFamily="18" charset="0"/>
              <a:ea typeface="Tahoma" pitchFamily="34" charset="0"/>
              <a:cs typeface="Times New Roman" panose="02020603050405020304" pitchFamily="18" charset="0"/>
            </a:endParaRPr>
          </a:p>
          <a:p>
            <a:endParaRPr lang="en-US" sz="2400" dirty="0" smtClean="0">
              <a:latin typeface="Times New Roman" panose="02020603050405020304" pitchFamily="18" charset="0"/>
              <a:ea typeface="Tahoma" pitchFamily="34" charset="0"/>
              <a:cs typeface="Times New Roman" panose="02020603050405020304" pitchFamily="18" charset="0"/>
            </a:endParaRPr>
          </a:p>
          <a:p>
            <a:endParaRPr lang="en-US" sz="2400" dirty="0">
              <a:latin typeface="Times New Roman" panose="02020603050405020304" pitchFamily="18" charset="0"/>
              <a:ea typeface="Tahoma" pitchFamily="34" charset="0"/>
              <a:cs typeface="Times New Roman" panose="02020603050405020304" pitchFamily="18" charset="0"/>
            </a:endParaRPr>
          </a:p>
          <a:p>
            <a:endParaRPr lang="en-US" sz="2400" dirty="0" smtClean="0">
              <a:latin typeface="Times New Roman" panose="02020603050405020304" pitchFamily="18" charset="0"/>
              <a:ea typeface="Tahoma" pitchFamily="34" charset="0"/>
              <a:cs typeface="Times New Roman" panose="02020603050405020304" pitchFamily="18" charset="0"/>
            </a:endParaRPr>
          </a:p>
          <a:p>
            <a:r>
              <a:rPr lang="en-US" sz="2400" dirty="0" smtClean="0">
                <a:solidFill>
                  <a:srgbClr val="0070C0"/>
                </a:solidFill>
                <a:latin typeface="Times New Roman" panose="02020603050405020304" pitchFamily="18" charset="0"/>
                <a:ea typeface="Tahoma" pitchFamily="34" charset="0"/>
                <a:cs typeface="Times New Roman" panose="02020603050405020304" pitchFamily="18" charset="0"/>
              </a:rPr>
              <a:t> </a:t>
            </a:r>
            <a:endParaRPr lang="en-US" sz="2400" dirty="0">
              <a:solidFill>
                <a:srgbClr val="0070C0"/>
              </a:solidFill>
              <a:latin typeface="Times New Roman" panose="02020603050405020304" pitchFamily="18" charset="0"/>
              <a:ea typeface="Tahoma" pitchFamily="34" charset="0"/>
              <a:cs typeface="Times New Roman" panose="02020603050405020304" pitchFamily="18" charset="0"/>
            </a:endParaRPr>
          </a:p>
          <a:p>
            <a:endParaRPr lang="en-US" sz="2800" dirty="0">
              <a:latin typeface="Times New Roman" panose="02020603050405020304" pitchFamily="18" charset="0"/>
              <a:ea typeface="Tahoma" pitchFamily="34" charset="0"/>
              <a:cs typeface="Times New Roman" panose="02020603050405020304" pitchFamily="18" charset="0"/>
              <a:sym typeface="Symbol"/>
            </a:endParaRPr>
          </a:p>
        </p:txBody>
      </p:sp>
      <p:pic>
        <p:nvPicPr>
          <p:cNvPr id="5122" name="Picture 2" descr="C:\Users\user\Desktop\Capture 8.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67549" y="2895600"/>
            <a:ext cx="1628775" cy="2524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416981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3" name="Ink 22"/>
              <p14:cNvContentPartPr/>
              <p14:nvPr/>
            </p14:nvContentPartPr>
            <p14:xfrm>
              <a:off x="1337236" y="1975582"/>
              <a:ext cx="2665800" cy="98280"/>
            </p14:xfrm>
          </p:contentPart>
        </mc:Choice>
        <mc:Fallback xmlns="">
          <p:pic>
            <p:nvPicPr>
              <p:cNvPr id="23" name="Ink 22"/>
              <p:cNvPicPr/>
              <p:nvPr/>
            </p:nvPicPr>
            <p:blipFill>
              <a:blip r:embed="rId3"/>
              <a:stretch>
                <a:fillRect/>
              </a:stretch>
            </p:blipFill>
            <p:spPr>
              <a:xfrm>
                <a:off x="1326436" y="1972702"/>
                <a:ext cx="2693520" cy="11232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46" name="Ink 45"/>
              <p14:cNvContentPartPr/>
              <p14:nvPr/>
            </p14:nvContentPartPr>
            <p14:xfrm>
              <a:off x="6082756" y="1937062"/>
              <a:ext cx="1305360" cy="12600"/>
            </p14:xfrm>
          </p:contentPart>
        </mc:Choice>
        <mc:Fallback xmlns="">
          <p:pic>
            <p:nvPicPr>
              <p:cNvPr id="46" name="Ink 45"/>
              <p:cNvPicPr/>
              <p:nvPr/>
            </p:nvPicPr>
            <p:blipFill>
              <a:blip r:embed="rId5"/>
              <a:stretch>
                <a:fillRect/>
              </a:stretch>
            </p:blipFill>
            <p:spPr>
              <a:xfrm>
                <a:off x="6068716" y="1920862"/>
                <a:ext cx="1335600" cy="392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79" name="Ink 78"/>
              <p14:cNvContentPartPr/>
              <p14:nvPr/>
            </p14:nvContentPartPr>
            <p14:xfrm>
              <a:off x="194596" y="1637902"/>
              <a:ext cx="9056160" cy="5045760"/>
            </p14:xfrm>
          </p:contentPart>
        </mc:Choice>
        <mc:Fallback xmlns="">
          <p:pic>
            <p:nvPicPr>
              <p:cNvPr id="79" name="Ink 78"/>
              <p:cNvPicPr/>
              <p:nvPr/>
            </p:nvPicPr>
            <p:blipFill>
              <a:blip r:embed="rId7"/>
              <a:stretch>
                <a:fillRect/>
              </a:stretch>
            </p:blipFill>
            <p:spPr>
              <a:xfrm>
                <a:off x="184156" y="1622422"/>
                <a:ext cx="9083520" cy="5071680"/>
              </a:xfrm>
              <a:prstGeom prst="rect">
                <a:avLst/>
              </a:prstGeom>
            </p:spPr>
          </p:pic>
        </mc:Fallback>
      </mc:AlternateContent>
    </p:spTree>
    <p:extLst>
      <p:ext uri="{BB962C8B-B14F-4D97-AF65-F5344CB8AC3E}">
        <p14:creationId xmlns:p14="http://schemas.microsoft.com/office/powerpoint/2010/main" val="38786019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255436" y="1434142"/>
              <a:ext cx="360720" cy="0"/>
            </p14:xfrm>
          </p:contentPart>
        </mc:Choice>
        <mc:Fallback xmlns="">
          <p:pic>
            <p:nvPicPr>
              <p:cNvPr id="2" name="Ink 1"/>
              <p:cNvPicPr/>
              <p:nvPr/>
            </p:nvPicPr>
            <p:blipFill>
              <a:blip r:embed="rId3"/>
              <a:stretch>
                <a:fillRect/>
              </a:stretch>
            </p:blipFill>
            <p:spPr>
              <a:xfrm>
                <a:off x="0" y="0"/>
                <a:ext cx="360720" cy="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0" name="Ink 9"/>
              <p14:cNvContentPartPr/>
              <p14:nvPr/>
            </p14:nvContentPartPr>
            <p14:xfrm>
              <a:off x="-3076364" y="1426582"/>
              <a:ext cx="13203360" cy="5446641"/>
            </p14:xfrm>
          </p:contentPart>
        </mc:Choice>
        <mc:Fallback xmlns="">
          <p:pic>
            <p:nvPicPr>
              <p:cNvPr id="10" name="Ink 9"/>
              <p:cNvPicPr/>
              <p:nvPr/>
            </p:nvPicPr>
            <p:blipFill>
              <a:blip r:embed="rId5"/>
              <a:stretch>
                <a:fillRect/>
              </a:stretch>
            </p:blipFill>
            <p:spPr>
              <a:xfrm>
                <a:off x="-3079604" y="1412182"/>
                <a:ext cx="13221720" cy="54729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2" name="Ink 11"/>
              <p14:cNvContentPartPr/>
              <p14:nvPr/>
            </p14:nvContentPartPr>
            <p14:xfrm>
              <a:off x="1911796" y="1434142"/>
              <a:ext cx="37800" cy="0"/>
            </p14:xfrm>
          </p:contentPart>
        </mc:Choice>
        <mc:Fallback xmlns="">
          <p:pic>
            <p:nvPicPr>
              <p:cNvPr id="12" name="Ink 11"/>
              <p:cNvPicPr/>
              <p:nvPr/>
            </p:nvPicPr>
            <p:blipFill>
              <a:blip r:embed="rId7"/>
              <a:stretch>
                <a:fillRect/>
              </a:stretch>
            </p:blipFill>
            <p:spPr>
              <a:xfrm>
                <a:off x="0" y="0"/>
                <a:ext cx="37800" cy="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40" name="Ink 39"/>
              <p14:cNvContentPartPr/>
              <p14:nvPr/>
            </p14:nvContentPartPr>
            <p14:xfrm>
              <a:off x="5372116" y="1698382"/>
              <a:ext cx="2877840" cy="26280"/>
            </p14:xfrm>
          </p:contentPart>
        </mc:Choice>
        <mc:Fallback xmlns="">
          <p:pic>
            <p:nvPicPr>
              <p:cNvPr id="40" name="Ink 39"/>
              <p:cNvPicPr/>
              <p:nvPr/>
            </p:nvPicPr>
            <p:blipFill>
              <a:blip r:embed="rId9"/>
              <a:stretch>
                <a:fillRect/>
              </a:stretch>
            </p:blipFill>
            <p:spPr>
              <a:xfrm>
                <a:off x="5360236" y="1694062"/>
                <a:ext cx="2905560" cy="45360"/>
              </a:xfrm>
              <a:prstGeom prst="rect">
                <a:avLst/>
              </a:prstGeom>
            </p:spPr>
          </p:pic>
        </mc:Fallback>
      </mc:AlternateContent>
    </p:spTree>
    <p:extLst>
      <p:ext uri="{BB962C8B-B14F-4D97-AF65-F5344CB8AC3E}">
        <p14:creationId xmlns:p14="http://schemas.microsoft.com/office/powerpoint/2010/main" val="27254831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87034" y="228600"/>
            <a:ext cx="8790708" cy="990600"/>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Equivalence Relations</a:t>
              </a: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200889" y="1371600"/>
            <a:ext cx="8804562" cy="15240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r>
              <a:rPr lang="en-US" sz="2400" i="1" dirty="0" smtClean="0"/>
              <a:t>  </a:t>
            </a:r>
            <a:r>
              <a:rPr lang="en-US" sz="2400" b="1" dirty="0"/>
              <a:t>Example</a:t>
            </a:r>
            <a:r>
              <a:rPr lang="en-US" sz="2400" dirty="0"/>
              <a:t>:  Let </a:t>
            </a:r>
            <a:r>
              <a:rPr lang="en-US" sz="2400" i="1" dirty="0"/>
              <a:t>m</a:t>
            </a:r>
            <a:r>
              <a:rPr lang="en-US" sz="2400" dirty="0"/>
              <a:t> be an integer with </a:t>
            </a:r>
            <a:r>
              <a:rPr lang="en-US" sz="2400" i="1" dirty="0"/>
              <a:t>m</a:t>
            </a:r>
            <a:r>
              <a:rPr lang="en-US" sz="2400" dirty="0"/>
              <a:t> &gt; </a:t>
            </a:r>
            <a:r>
              <a:rPr lang="en-US" sz="2400" dirty="0">
                <a:latin typeface="Cambria Math" pitchFamily="18" charset="0"/>
                <a:ea typeface="Cambria Math" pitchFamily="18" charset="0"/>
              </a:rPr>
              <a:t>1</a:t>
            </a:r>
            <a:r>
              <a:rPr lang="en-US" sz="2400" dirty="0"/>
              <a:t>. Show that the relation </a:t>
            </a:r>
          </a:p>
          <a:p>
            <a:pPr>
              <a:buNone/>
            </a:pPr>
            <a:r>
              <a:rPr lang="en-US" sz="2400" dirty="0"/>
              <a:t>         </a:t>
            </a:r>
            <a:r>
              <a:rPr lang="en-US" sz="2400" i="1" dirty="0"/>
              <a:t>R</a:t>
            </a:r>
            <a:r>
              <a:rPr lang="en-US" sz="2400" dirty="0"/>
              <a:t> = {(</a:t>
            </a:r>
            <a:r>
              <a:rPr lang="en-US" sz="2400" i="1" dirty="0" err="1"/>
              <a:t>a</a:t>
            </a:r>
            <a:r>
              <a:rPr lang="en-US" sz="2400" dirty="0" err="1"/>
              <a:t>,</a:t>
            </a:r>
            <a:r>
              <a:rPr lang="en-US" sz="2400" i="1" dirty="0" err="1"/>
              <a:t>b</a:t>
            </a:r>
            <a:r>
              <a:rPr lang="en-US" sz="2400" dirty="0"/>
              <a:t>) | </a:t>
            </a:r>
            <a:r>
              <a:rPr lang="en-US" sz="2400" i="1" dirty="0"/>
              <a:t>a</a:t>
            </a:r>
            <a:r>
              <a:rPr lang="en-US" sz="2400" dirty="0"/>
              <a:t> </a:t>
            </a:r>
            <a:r>
              <a:rPr lang="en-US" sz="2400" dirty="0">
                <a:latin typeface="Cambria Math"/>
                <a:ea typeface="Cambria Math"/>
              </a:rPr>
              <a:t>≡</a:t>
            </a:r>
            <a:r>
              <a:rPr lang="en-US" sz="2400" dirty="0"/>
              <a:t> </a:t>
            </a:r>
            <a:r>
              <a:rPr lang="en-US" sz="2400" i="1" dirty="0"/>
              <a:t>b</a:t>
            </a:r>
            <a:r>
              <a:rPr lang="en-US" sz="2400" dirty="0"/>
              <a:t> (mod </a:t>
            </a:r>
            <a:r>
              <a:rPr lang="en-US" sz="2400" i="1" dirty="0"/>
              <a:t>m</a:t>
            </a:r>
            <a:r>
              <a:rPr lang="en-US" sz="2400" dirty="0"/>
              <a:t>)} </a:t>
            </a:r>
          </a:p>
          <a:p>
            <a:pPr>
              <a:buNone/>
            </a:pPr>
            <a:r>
              <a:rPr lang="en-US" sz="2400" dirty="0"/>
              <a:t>    is an equivalence relation on the set of integers.</a:t>
            </a:r>
          </a:p>
          <a:p>
            <a:endParaRPr lang="en-US" sz="2400" dirty="0">
              <a:latin typeface="Cambria Math"/>
              <a:ea typeface="Cambria Math"/>
            </a:endParaRPr>
          </a:p>
        </p:txBody>
      </p:sp>
      <p:sp>
        <p:nvSpPr>
          <p:cNvPr id="9" name="Rectangle 8"/>
          <p:cNvSpPr/>
          <p:nvPr/>
        </p:nvSpPr>
        <p:spPr>
          <a:xfrm>
            <a:off x="4814451" y="228600"/>
            <a:ext cx="4163291" cy="990600"/>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r>
              <a:rPr lang="en-IN" dirty="0" smtClean="0">
                <a:solidFill>
                  <a:schemeClr val="bg1"/>
                </a:solidFill>
              </a:rPr>
              <a:t>Conti….</a:t>
            </a:r>
            <a:endParaRPr lang="en-IN" dirty="0">
              <a:solidFill>
                <a:schemeClr val="bg1"/>
              </a:solidFill>
            </a:endParaRPr>
          </a:p>
        </p:txBody>
      </p:sp>
      <p:sp>
        <p:nvSpPr>
          <p:cNvPr id="11" name="Rectangle 10"/>
          <p:cNvSpPr/>
          <p:nvPr/>
        </p:nvSpPr>
        <p:spPr>
          <a:xfrm>
            <a:off x="200889" y="2971800"/>
            <a:ext cx="8804562" cy="1524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r>
              <a:rPr lang="en-US" sz="2400" b="1" dirty="0"/>
              <a:t>Solution</a:t>
            </a:r>
            <a:r>
              <a:rPr lang="en-US" sz="2400" dirty="0"/>
              <a:t>:  Recall that </a:t>
            </a:r>
            <a:r>
              <a:rPr lang="en-US" sz="2400" i="1" dirty="0"/>
              <a:t>a</a:t>
            </a:r>
            <a:r>
              <a:rPr lang="en-US" sz="2400" dirty="0"/>
              <a:t> </a:t>
            </a:r>
            <a:r>
              <a:rPr lang="en-US" sz="2400" dirty="0">
                <a:latin typeface="Cambria Math"/>
                <a:ea typeface="Cambria Math"/>
              </a:rPr>
              <a:t>≡</a:t>
            </a:r>
            <a:r>
              <a:rPr lang="en-US" sz="2400" dirty="0"/>
              <a:t> </a:t>
            </a:r>
            <a:r>
              <a:rPr lang="en-US" sz="2400" i="1" dirty="0"/>
              <a:t>b</a:t>
            </a:r>
            <a:r>
              <a:rPr lang="en-US" sz="2400" dirty="0"/>
              <a:t> (mod </a:t>
            </a:r>
            <a:r>
              <a:rPr lang="en-US" sz="2400" i="1" dirty="0"/>
              <a:t>m</a:t>
            </a:r>
            <a:r>
              <a:rPr lang="en-US" sz="2400" dirty="0"/>
              <a:t>) if and only if </a:t>
            </a:r>
            <a:r>
              <a:rPr lang="en-US" sz="2400" i="1" dirty="0"/>
              <a:t>m</a:t>
            </a:r>
            <a:r>
              <a:rPr lang="en-US" sz="2400" dirty="0"/>
              <a:t>  divides </a:t>
            </a:r>
            <a:r>
              <a:rPr lang="en-US" sz="2400" i="1" dirty="0"/>
              <a:t>a</a:t>
            </a:r>
            <a:r>
              <a:rPr lang="en-US" sz="2400" dirty="0"/>
              <a:t> </a:t>
            </a:r>
            <a:r>
              <a:rPr lang="en-US" sz="2400" dirty="0">
                <a:latin typeface="Cambria Math"/>
                <a:ea typeface="Cambria Math"/>
              </a:rPr>
              <a:t>−</a:t>
            </a:r>
            <a:r>
              <a:rPr lang="en-US" sz="2400" dirty="0"/>
              <a:t> </a:t>
            </a:r>
            <a:r>
              <a:rPr lang="en-US" sz="2400" i="1" dirty="0"/>
              <a:t>b</a:t>
            </a:r>
            <a:r>
              <a:rPr lang="en-US" sz="2400" dirty="0"/>
              <a:t>.</a:t>
            </a:r>
          </a:p>
          <a:p>
            <a:pPr lvl="1"/>
            <a:r>
              <a:rPr lang="en-US" sz="2400" i="1" dirty="0"/>
              <a:t>Reflexivity</a:t>
            </a:r>
            <a:r>
              <a:rPr lang="en-US" sz="2400" dirty="0"/>
              <a:t>:  </a:t>
            </a:r>
            <a:r>
              <a:rPr lang="en-US" sz="2400" i="1" dirty="0"/>
              <a:t>a</a:t>
            </a:r>
            <a:r>
              <a:rPr lang="en-US" sz="2400" dirty="0"/>
              <a:t> </a:t>
            </a:r>
            <a:r>
              <a:rPr lang="en-US" sz="2400" dirty="0">
                <a:latin typeface="Cambria Math"/>
                <a:ea typeface="Cambria Math"/>
              </a:rPr>
              <a:t>≡</a:t>
            </a:r>
            <a:r>
              <a:rPr lang="en-US" sz="2400" dirty="0"/>
              <a:t> </a:t>
            </a:r>
            <a:r>
              <a:rPr lang="en-US" sz="2400" i="1" dirty="0"/>
              <a:t>a</a:t>
            </a:r>
            <a:r>
              <a:rPr lang="en-US" sz="2400" dirty="0"/>
              <a:t> (mod </a:t>
            </a:r>
            <a:r>
              <a:rPr lang="en-US" sz="2400" i="1" dirty="0"/>
              <a:t>m</a:t>
            </a:r>
            <a:r>
              <a:rPr lang="en-US" sz="2400" dirty="0"/>
              <a:t>) since </a:t>
            </a:r>
            <a:r>
              <a:rPr lang="en-US" sz="2400" i="1" dirty="0"/>
              <a:t>a</a:t>
            </a:r>
            <a:r>
              <a:rPr lang="en-US" sz="2400" dirty="0"/>
              <a:t> </a:t>
            </a:r>
            <a:r>
              <a:rPr lang="en-US" sz="2400" dirty="0">
                <a:latin typeface="Cambria Math"/>
                <a:ea typeface="Cambria Math"/>
              </a:rPr>
              <a:t>−</a:t>
            </a:r>
            <a:r>
              <a:rPr lang="en-US" sz="2400" dirty="0"/>
              <a:t> </a:t>
            </a:r>
            <a:r>
              <a:rPr lang="en-US" sz="2400" i="1" dirty="0"/>
              <a:t>a </a:t>
            </a:r>
            <a:r>
              <a:rPr lang="en-US" sz="2400" dirty="0"/>
              <a:t>= </a:t>
            </a:r>
            <a:r>
              <a:rPr lang="en-US" sz="2400" dirty="0">
                <a:latin typeface="Cambria Math" pitchFamily="18" charset="0"/>
                <a:ea typeface="Cambria Math" pitchFamily="18" charset="0"/>
              </a:rPr>
              <a:t>0</a:t>
            </a:r>
            <a:r>
              <a:rPr lang="en-US" sz="2400" dirty="0"/>
              <a:t> is divisible by </a:t>
            </a:r>
            <a:r>
              <a:rPr lang="en-US" sz="2400" i="1" dirty="0"/>
              <a:t>m</a:t>
            </a:r>
            <a:r>
              <a:rPr lang="en-US" sz="2400" dirty="0"/>
              <a:t> since              </a:t>
            </a:r>
            <a:r>
              <a:rPr lang="en-US" sz="2400" dirty="0">
                <a:latin typeface="Cambria Math" pitchFamily="18" charset="0"/>
                <a:ea typeface="Cambria Math" pitchFamily="18" charset="0"/>
              </a:rPr>
              <a:t>0</a:t>
            </a:r>
            <a:r>
              <a:rPr lang="en-US" sz="2400" dirty="0"/>
              <a:t> = </a:t>
            </a:r>
            <a:r>
              <a:rPr lang="en-US" sz="2400" dirty="0">
                <a:latin typeface="Cambria Math" pitchFamily="18" charset="0"/>
                <a:ea typeface="Cambria Math" pitchFamily="18" charset="0"/>
              </a:rPr>
              <a:t>0</a:t>
            </a:r>
            <a:r>
              <a:rPr lang="en-US" sz="2400" dirty="0"/>
              <a:t> </a:t>
            </a:r>
            <a:r>
              <a:rPr lang="en-US" sz="2400" dirty="0">
                <a:latin typeface="Cambria Math"/>
                <a:ea typeface="Cambria Math"/>
              </a:rPr>
              <a:t>∙ </a:t>
            </a:r>
            <a:r>
              <a:rPr lang="en-US" sz="2400" i="1" dirty="0"/>
              <a:t>m</a:t>
            </a:r>
            <a:r>
              <a:rPr lang="en-US" sz="2400" dirty="0"/>
              <a:t>.</a:t>
            </a:r>
          </a:p>
        </p:txBody>
      </p:sp>
      <p:sp>
        <p:nvSpPr>
          <p:cNvPr id="10" name="Rectangle 9"/>
          <p:cNvSpPr/>
          <p:nvPr/>
        </p:nvSpPr>
        <p:spPr>
          <a:xfrm>
            <a:off x="200889" y="4648200"/>
            <a:ext cx="8804562" cy="1524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2400" i="1" dirty="0"/>
              <a:t>Symmetry</a:t>
            </a:r>
            <a:r>
              <a:rPr lang="en-US" sz="2400" dirty="0"/>
              <a:t>:  Suppose that </a:t>
            </a:r>
            <a:r>
              <a:rPr lang="en-US" sz="2400" i="1" dirty="0"/>
              <a:t>a</a:t>
            </a:r>
            <a:r>
              <a:rPr lang="en-US" sz="2400" dirty="0"/>
              <a:t> </a:t>
            </a:r>
            <a:r>
              <a:rPr lang="en-US" sz="2400" dirty="0">
                <a:latin typeface="Cambria Math"/>
                <a:ea typeface="Cambria Math"/>
              </a:rPr>
              <a:t>≡</a:t>
            </a:r>
            <a:r>
              <a:rPr lang="en-US" sz="2400" dirty="0"/>
              <a:t> </a:t>
            </a:r>
            <a:r>
              <a:rPr lang="en-US" sz="2400" i="1" dirty="0"/>
              <a:t>b</a:t>
            </a:r>
            <a:r>
              <a:rPr lang="en-US" sz="2400" dirty="0"/>
              <a:t> (mod </a:t>
            </a:r>
            <a:r>
              <a:rPr lang="en-US" sz="2400" i="1" dirty="0"/>
              <a:t>m</a:t>
            </a:r>
            <a:r>
              <a:rPr lang="en-US" sz="2400" dirty="0"/>
              <a:t>). Then </a:t>
            </a:r>
            <a:r>
              <a:rPr lang="en-US" sz="2400" i="1" dirty="0"/>
              <a:t>a</a:t>
            </a:r>
            <a:r>
              <a:rPr lang="en-US" sz="2400" dirty="0"/>
              <a:t> </a:t>
            </a:r>
            <a:r>
              <a:rPr lang="en-US" sz="2400" dirty="0">
                <a:latin typeface="Cambria Math"/>
                <a:ea typeface="Cambria Math"/>
              </a:rPr>
              <a:t>−</a:t>
            </a:r>
            <a:r>
              <a:rPr lang="en-US" sz="2400" dirty="0"/>
              <a:t> </a:t>
            </a:r>
            <a:r>
              <a:rPr lang="en-US" sz="2400" i="1" dirty="0"/>
              <a:t>b</a:t>
            </a:r>
            <a:r>
              <a:rPr lang="en-US" sz="2400" dirty="0"/>
              <a:t> is divisible by </a:t>
            </a:r>
            <a:r>
              <a:rPr lang="en-US" sz="2400" i="1" dirty="0"/>
              <a:t>m</a:t>
            </a:r>
            <a:r>
              <a:rPr lang="en-US" sz="2400" dirty="0"/>
              <a:t>, and so </a:t>
            </a:r>
            <a:r>
              <a:rPr lang="en-US" sz="2400" i="1" dirty="0"/>
              <a:t>a</a:t>
            </a:r>
            <a:r>
              <a:rPr lang="en-US" sz="2400" dirty="0"/>
              <a:t> </a:t>
            </a:r>
            <a:r>
              <a:rPr lang="en-US" sz="2400" dirty="0">
                <a:latin typeface="Cambria Math"/>
                <a:ea typeface="Cambria Math"/>
              </a:rPr>
              <a:t>−</a:t>
            </a:r>
            <a:r>
              <a:rPr lang="en-US" sz="2400" dirty="0"/>
              <a:t> </a:t>
            </a:r>
            <a:r>
              <a:rPr lang="en-US" sz="2400" i="1" dirty="0"/>
              <a:t>b</a:t>
            </a:r>
            <a:r>
              <a:rPr lang="en-US" sz="2400" dirty="0"/>
              <a:t> = </a:t>
            </a:r>
            <a:r>
              <a:rPr lang="en-US" sz="2400" i="1" dirty="0">
                <a:ea typeface="Cambria Math" pitchFamily="18" charset="0"/>
              </a:rPr>
              <a:t>k</a:t>
            </a:r>
            <a:r>
              <a:rPr lang="en-US" sz="2400" i="1" dirty="0"/>
              <a:t>m</a:t>
            </a:r>
            <a:r>
              <a:rPr lang="en-US" sz="2400" dirty="0"/>
              <a:t>, where </a:t>
            </a:r>
            <a:r>
              <a:rPr lang="en-US" sz="2400" i="1" dirty="0"/>
              <a:t>k</a:t>
            </a:r>
            <a:r>
              <a:rPr lang="en-US" sz="2400" dirty="0"/>
              <a:t> is an integer. It follows that</a:t>
            </a:r>
            <a:r>
              <a:rPr lang="en-US" sz="2400" i="1" dirty="0"/>
              <a:t> b</a:t>
            </a:r>
            <a:r>
              <a:rPr lang="en-US" sz="2400" dirty="0"/>
              <a:t> </a:t>
            </a:r>
            <a:r>
              <a:rPr lang="en-US" sz="2400" dirty="0">
                <a:latin typeface="Cambria Math"/>
                <a:ea typeface="Cambria Math"/>
              </a:rPr>
              <a:t>−</a:t>
            </a:r>
            <a:r>
              <a:rPr lang="en-US" sz="2400" dirty="0"/>
              <a:t> </a:t>
            </a:r>
            <a:r>
              <a:rPr lang="en-US" sz="2400" i="1" dirty="0"/>
              <a:t>a</a:t>
            </a:r>
            <a:r>
              <a:rPr lang="en-US" sz="2400" dirty="0"/>
              <a:t> = (</a:t>
            </a:r>
            <a:r>
              <a:rPr lang="en-US" sz="2400" dirty="0">
                <a:latin typeface="Cambria Math"/>
                <a:ea typeface="Cambria Math"/>
              </a:rPr>
              <a:t>− </a:t>
            </a:r>
            <a:r>
              <a:rPr lang="en-US" sz="2400" i="1" dirty="0">
                <a:ea typeface="Cambria Math" pitchFamily="18" charset="0"/>
              </a:rPr>
              <a:t>k</a:t>
            </a:r>
            <a:r>
              <a:rPr lang="en-US" sz="2400" dirty="0">
                <a:ea typeface="Cambria Math" pitchFamily="18" charset="0"/>
              </a:rPr>
              <a:t>)</a:t>
            </a:r>
            <a:r>
              <a:rPr lang="en-US" sz="2400" dirty="0"/>
              <a:t> </a:t>
            </a:r>
            <a:r>
              <a:rPr lang="en-US" sz="2400" i="1" dirty="0"/>
              <a:t>m, so b</a:t>
            </a:r>
            <a:r>
              <a:rPr lang="en-US" sz="2400" dirty="0"/>
              <a:t> </a:t>
            </a:r>
            <a:r>
              <a:rPr lang="en-US" sz="2400" dirty="0">
                <a:latin typeface="Cambria Math"/>
                <a:ea typeface="Cambria Math"/>
              </a:rPr>
              <a:t>≡</a:t>
            </a:r>
            <a:r>
              <a:rPr lang="en-US" sz="2400" dirty="0"/>
              <a:t> </a:t>
            </a:r>
            <a:r>
              <a:rPr lang="en-US" sz="2400" i="1" dirty="0"/>
              <a:t>a</a:t>
            </a:r>
            <a:r>
              <a:rPr lang="en-US" sz="2400" dirty="0"/>
              <a:t> (mod </a:t>
            </a:r>
            <a:r>
              <a:rPr lang="en-US" sz="2400" i="1" dirty="0"/>
              <a:t>m</a:t>
            </a:r>
            <a:r>
              <a:rPr lang="en-US" sz="2400" dirty="0"/>
              <a:t>). </a:t>
            </a:r>
          </a:p>
        </p:txBody>
      </p:sp>
    </p:spTree>
    <p:extLst>
      <p:ext uri="{BB962C8B-B14F-4D97-AF65-F5344CB8AC3E}">
        <p14:creationId xmlns:p14="http://schemas.microsoft.com/office/powerpoint/2010/main" val="12220840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87034" y="228600"/>
            <a:ext cx="8790708" cy="990600"/>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Equivalence Relations</a:t>
              </a: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200889" y="1371600"/>
            <a:ext cx="8804562" cy="44958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lgn="just"/>
            <a:r>
              <a:rPr lang="en-US" sz="2400" i="1" dirty="0" smtClean="0"/>
              <a:t>  </a:t>
            </a:r>
            <a:r>
              <a:rPr lang="en-US" sz="2800" i="1" dirty="0"/>
              <a:t>Transitivity</a:t>
            </a:r>
            <a:r>
              <a:rPr lang="en-US" sz="2800" dirty="0"/>
              <a:t>: Suppose that </a:t>
            </a:r>
            <a:r>
              <a:rPr lang="en-US" sz="2800" i="1" dirty="0"/>
              <a:t>a</a:t>
            </a:r>
            <a:r>
              <a:rPr lang="en-US" sz="2800" dirty="0"/>
              <a:t> </a:t>
            </a:r>
            <a:r>
              <a:rPr lang="en-US" sz="2800" dirty="0">
                <a:latin typeface="Cambria Math"/>
                <a:ea typeface="Cambria Math"/>
              </a:rPr>
              <a:t>≡</a:t>
            </a:r>
            <a:r>
              <a:rPr lang="en-US" sz="2800" dirty="0"/>
              <a:t> </a:t>
            </a:r>
            <a:r>
              <a:rPr lang="en-US" sz="2800" i="1" dirty="0"/>
              <a:t>b</a:t>
            </a:r>
            <a:r>
              <a:rPr lang="en-US" sz="2800" dirty="0"/>
              <a:t> (mod </a:t>
            </a:r>
            <a:r>
              <a:rPr lang="en-US" sz="2800" i="1" dirty="0"/>
              <a:t>m</a:t>
            </a:r>
            <a:r>
              <a:rPr lang="en-US" sz="2800" dirty="0"/>
              <a:t>) and </a:t>
            </a:r>
            <a:r>
              <a:rPr lang="en-US" sz="2800" i="1" dirty="0"/>
              <a:t>b</a:t>
            </a:r>
            <a:r>
              <a:rPr lang="en-US" sz="2800" dirty="0"/>
              <a:t> </a:t>
            </a:r>
            <a:r>
              <a:rPr lang="en-US" sz="2800" dirty="0">
                <a:latin typeface="Cambria Math"/>
                <a:ea typeface="Cambria Math"/>
              </a:rPr>
              <a:t>≡</a:t>
            </a:r>
            <a:r>
              <a:rPr lang="en-US" sz="2800" dirty="0"/>
              <a:t> </a:t>
            </a:r>
            <a:r>
              <a:rPr lang="en-US" sz="2800" i="1" dirty="0"/>
              <a:t>c</a:t>
            </a:r>
            <a:r>
              <a:rPr lang="en-US" sz="2800" dirty="0"/>
              <a:t> (mod </a:t>
            </a:r>
            <a:r>
              <a:rPr lang="en-US" sz="2800" i="1" dirty="0"/>
              <a:t>m</a:t>
            </a:r>
            <a:r>
              <a:rPr lang="en-US" sz="2800" dirty="0"/>
              <a:t>). </a:t>
            </a:r>
            <a:endParaRPr lang="en-US" sz="2800" dirty="0" smtClean="0"/>
          </a:p>
          <a:p>
            <a:pPr lvl="1" algn="just"/>
            <a:r>
              <a:rPr lang="en-US" sz="2800" dirty="0" smtClean="0"/>
              <a:t>Then </a:t>
            </a:r>
            <a:r>
              <a:rPr lang="en-US" sz="2800" i="1" dirty="0"/>
              <a:t>m</a:t>
            </a:r>
            <a:r>
              <a:rPr lang="en-US" sz="2800" dirty="0"/>
              <a:t> divides both </a:t>
            </a:r>
            <a:r>
              <a:rPr lang="en-US" sz="2800" i="1" dirty="0"/>
              <a:t>a</a:t>
            </a:r>
            <a:r>
              <a:rPr lang="en-US" sz="2800" dirty="0"/>
              <a:t> </a:t>
            </a:r>
            <a:r>
              <a:rPr lang="en-US" sz="2800" dirty="0">
                <a:latin typeface="Cambria Math"/>
                <a:ea typeface="Cambria Math"/>
              </a:rPr>
              <a:t>−</a:t>
            </a:r>
            <a:r>
              <a:rPr lang="en-US" sz="2800" dirty="0"/>
              <a:t> </a:t>
            </a:r>
            <a:r>
              <a:rPr lang="en-US" sz="2800" i="1" dirty="0"/>
              <a:t>b</a:t>
            </a:r>
            <a:r>
              <a:rPr lang="en-US" sz="2800" dirty="0"/>
              <a:t> and </a:t>
            </a:r>
            <a:r>
              <a:rPr lang="en-US" sz="2800" i="1" dirty="0"/>
              <a:t>b</a:t>
            </a:r>
            <a:r>
              <a:rPr lang="en-US" sz="2800" dirty="0"/>
              <a:t> </a:t>
            </a:r>
            <a:r>
              <a:rPr lang="en-US" sz="2800" dirty="0">
                <a:latin typeface="Cambria Math"/>
                <a:ea typeface="Cambria Math"/>
              </a:rPr>
              <a:t>−</a:t>
            </a:r>
            <a:r>
              <a:rPr lang="en-US" sz="2800" dirty="0"/>
              <a:t> </a:t>
            </a:r>
            <a:r>
              <a:rPr lang="en-US" sz="2800" i="1" dirty="0"/>
              <a:t>c.</a:t>
            </a:r>
            <a:r>
              <a:rPr lang="en-US" sz="2800" dirty="0"/>
              <a:t> Hence, </a:t>
            </a:r>
            <a:endParaRPr lang="en-US" sz="2800" dirty="0" smtClean="0"/>
          </a:p>
          <a:p>
            <a:pPr lvl="1" algn="just"/>
            <a:r>
              <a:rPr lang="en-US" sz="2800" dirty="0" smtClean="0"/>
              <a:t>there </a:t>
            </a:r>
            <a:r>
              <a:rPr lang="en-US" sz="2800" dirty="0"/>
              <a:t>are integers </a:t>
            </a:r>
            <a:r>
              <a:rPr lang="en-US" sz="2800" i="1" dirty="0"/>
              <a:t>k</a:t>
            </a:r>
            <a:r>
              <a:rPr lang="en-US" sz="2800" dirty="0"/>
              <a:t> and </a:t>
            </a:r>
            <a:r>
              <a:rPr lang="en-US" sz="2800" i="1" dirty="0"/>
              <a:t>l </a:t>
            </a:r>
            <a:r>
              <a:rPr lang="en-US" sz="2800" dirty="0" smtClean="0"/>
              <a:t>with</a:t>
            </a:r>
          </a:p>
          <a:p>
            <a:pPr lvl="1" algn="just"/>
            <a:r>
              <a:rPr lang="en-US" sz="2800" i="1" dirty="0" smtClean="0"/>
              <a:t> </a:t>
            </a:r>
            <a:r>
              <a:rPr lang="en-US" sz="2800" i="1" dirty="0"/>
              <a:t>a</a:t>
            </a:r>
            <a:r>
              <a:rPr lang="en-US" sz="2800" dirty="0"/>
              <a:t> </a:t>
            </a:r>
            <a:r>
              <a:rPr lang="en-US" sz="2800" dirty="0">
                <a:latin typeface="Cambria Math"/>
                <a:ea typeface="Cambria Math"/>
              </a:rPr>
              <a:t>−</a:t>
            </a:r>
            <a:r>
              <a:rPr lang="en-US" sz="2800" dirty="0"/>
              <a:t> </a:t>
            </a:r>
            <a:r>
              <a:rPr lang="en-US" sz="2800" i="1" dirty="0"/>
              <a:t>b</a:t>
            </a:r>
            <a:r>
              <a:rPr lang="en-US" sz="2800" dirty="0"/>
              <a:t> = </a:t>
            </a:r>
            <a:r>
              <a:rPr lang="en-US" sz="2800" i="1" dirty="0">
                <a:ea typeface="Cambria Math" pitchFamily="18" charset="0"/>
              </a:rPr>
              <a:t>k</a:t>
            </a:r>
            <a:r>
              <a:rPr lang="en-US" sz="2800" i="1" dirty="0"/>
              <a:t>m  and b</a:t>
            </a:r>
            <a:r>
              <a:rPr lang="en-US" sz="2800" dirty="0"/>
              <a:t> </a:t>
            </a:r>
            <a:r>
              <a:rPr lang="en-US" sz="2800" dirty="0">
                <a:latin typeface="Cambria Math"/>
                <a:ea typeface="Cambria Math"/>
              </a:rPr>
              <a:t>−</a:t>
            </a:r>
            <a:r>
              <a:rPr lang="en-US" sz="2800" dirty="0"/>
              <a:t> </a:t>
            </a:r>
            <a:r>
              <a:rPr lang="en-US" sz="2800" i="1" dirty="0"/>
              <a:t>c</a:t>
            </a:r>
            <a:r>
              <a:rPr lang="en-US" sz="2800" dirty="0"/>
              <a:t> = </a:t>
            </a:r>
            <a:r>
              <a:rPr lang="en-US" sz="2800" i="1" dirty="0">
                <a:ea typeface="Cambria Math" pitchFamily="18" charset="0"/>
              </a:rPr>
              <a:t>l</a:t>
            </a:r>
            <a:r>
              <a:rPr lang="en-US" sz="2800" i="1" dirty="0"/>
              <a:t>m. </a:t>
            </a:r>
            <a:endParaRPr lang="en-US" sz="2800" i="1" dirty="0" smtClean="0"/>
          </a:p>
          <a:p>
            <a:pPr lvl="1" algn="just"/>
            <a:r>
              <a:rPr lang="en-US" sz="2800" dirty="0" smtClean="0"/>
              <a:t>We </a:t>
            </a:r>
            <a:r>
              <a:rPr lang="en-US" sz="2800" dirty="0"/>
              <a:t>obtain by adding the equations: </a:t>
            </a:r>
          </a:p>
          <a:p>
            <a:pPr lvl="1" algn="just">
              <a:buNone/>
            </a:pPr>
            <a:r>
              <a:rPr lang="en-US" sz="2800" dirty="0"/>
              <a:t>               </a:t>
            </a:r>
            <a:r>
              <a:rPr lang="en-US" sz="2800" i="1" dirty="0"/>
              <a:t>a</a:t>
            </a:r>
            <a:r>
              <a:rPr lang="en-US" sz="2800" dirty="0"/>
              <a:t> </a:t>
            </a:r>
            <a:r>
              <a:rPr lang="en-US" sz="2800" dirty="0">
                <a:latin typeface="Cambria Math"/>
                <a:ea typeface="Cambria Math"/>
              </a:rPr>
              <a:t>−</a:t>
            </a:r>
            <a:r>
              <a:rPr lang="en-US" sz="2800" dirty="0"/>
              <a:t> </a:t>
            </a:r>
            <a:r>
              <a:rPr lang="en-US" sz="2800" i="1" dirty="0"/>
              <a:t>c</a:t>
            </a:r>
            <a:r>
              <a:rPr lang="en-US" sz="2800" dirty="0"/>
              <a:t> = (</a:t>
            </a:r>
            <a:r>
              <a:rPr lang="en-US" sz="2800" i="1" dirty="0"/>
              <a:t>a</a:t>
            </a:r>
            <a:r>
              <a:rPr lang="en-US" sz="2800" dirty="0"/>
              <a:t> </a:t>
            </a:r>
            <a:r>
              <a:rPr lang="en-US" sz="2800" dirty="0">
                <a:latin typeface="Cambria Math"/>
                <a:ea typeface="Cambria Math"/>
              </a:rPr>
              <a:t>−</a:t>
            </a:r>
            <a:r>
              <a:rPr lang="en-US" sz="2800" dirty="0"/>
              <a:t> </a:t>
            </a:r>
            <a:r>
              <a:rPr lang="en-US" sz="2800" i="1" dirty="0"/>
              <a:t>b</a:t>
            </a:r>
            <a:r>
              <a:rPr lang="en-US" sz="2800" dirty="0"/>
              <a:t>) </a:t>
            </a:r>
            <a:r>
              <a:rPr lang="en-US" sz="2800" i="1" dirty="0">
                <a:ea typeface="Cambria Math" pitchFamily="18" charset="0"/>
              </a:rPr>
              <a:t> + </a:t>
            </a:r>
            <a:r>
              <a:rPr lang="en-US" sz="2800" dirty="0"/>
              <a:t>(</a:t>
            </a:r>
            <a:r>
              <a:rPr lang="en-US" sz="2800" i="1" dirty="0"/>
              <a:t>b</a:t>
            </a:r>
            <a:r>
              <a:rPr lang="en-US" sz="2800" dirty="0"/>
              <a:t> </a:t>
            </a:r>
            <a:r>
              <a:rPr lang="en-US" sz="2800" dirty="0">
                <a:latin typeface="Cambria Math"/>
                <a:ea typeface="Cambria Math"/>
              </a:rPr>
              <a:t>−</a:t>
            </a:r>
            <a:r>
              <a:rPr lang="en-US" sz="2800" dirty="0"/>
              <a:t> </a:t>
            </a:r>
            <a:r>
              <a:rPr lang="en-US" sz="2800" i="1" dirty="0"/>
              <a:t>c</a:t>
            </a:r>
            <a:r>
              <a:rPr lang="en-US" sz="2800" dirty="0"/>
              <a:t>)  = </a:t>
            </a:r>
            <a:r>
              <a:rPr lang="en-US" sz="2800" i="1" dirty="0">
                <a:ea typeface="Cambria Math" pitchFamily="18" charset="0"/>
              </a:rPr>
              <a:t>k</a:t>
            </a:r>
            <a:r>
              <a:rPr lang="en-US" sz="2800" i="1" dirty="0"/>
              <a:t>m</a:t>
            </a:r>
            <a:r>
              <a:rPr lang="en-US" sz="2800" dirty="0"/>
              <a:t> +</a:t>
            </a:r>
            <a:r>
              <a:rPr lang="en-US" sz="2800" i="1" dirty="0">
                <a:ea typeface="Cambria Math" pitchFamily="18" charset="0"/>
              </a:rPr>
              <a:t> l</a:t>
            </a:r>
            <a:r>
              <a:rPr lang="en-US" sz="2800" i="1" dirty="0"/>
              <a:t>m = </a:t>
            </a:r>
            <a:r>
              <a:rPr lang="en-US" sz="2800" dirty="0"/>
              <a:t>(</a:t>
            </a:r>
            <a:r>
              <a:rPr lang="en-US" sz="2800" i="1" dirty="0"/>
              <a:t>k + l</a:t>
            </a:r>
            <a:r>
              <a:rPr lang="en-US" sz="2800" dirty="0"/>
              <a:t>)</a:t>
            </a:r>
            <a:r>
              <a:rPr lang="en-US" sz="2800" i="1" dirty="0"/>
              <a:t> m.</a:t>
            </a:r>
            <a:endParaRPr lang="en-US" sz="2800" dirty="0"/>
          </a:p>
          <a:p>
            <a:pPr lvl="1" algn="just">
              <a:buNone/>
            </a:pPr>
            <a:r>
              <a:rPr lang="en-US" sz="2800" dirty="0"/>
              <a:t>    Therefore, </a:t>
            </a:r>
            <a:r>
              <a:rPr lang="en-US" sz="2800" i="1" dirty="0"/>
              <a:t>a</a:t>
            </a:r>
            <a:r>
              <a:rPr lang="en-US" sz="2800" dirty="0"/>
              <a:t> </a:t>
            </a:r>
            <a:r>
              <a:rPr lang="en-US" sz="2800" dirty="0">
                <a:latin typeface="Cambria Math"/>
                <a:ea typeface="Cambria Math"/>
              </a:rPr>
              <a:t>≡</a:t>
            </a:r>
            <a:r>
              <a:rPr lang="en-US" sz="2800" dirty="0"/>
              <a:t> </a:t>
            </a:r>
            <a:r>
              <a:rPr lang="en-US" sz="2800" i="1" dirty="0"/>
              <a:t>c</a:t>
            </a:r>
            <a:r>
              <a:rPr lang="en-US" sz="2800" dirty="0"/>
              <a:t> (mod </a:t>
            </a:r>
            <a:r>
              <a:rPr lang="en-US" sz="2800" i="1" dirty="0"/>
              <a:t>m</a:t>
            </a:r>
            <a:r>
              <a:rPr lang="en-US" sz="2800" dirty="0"/>
              <a:t>).</a:t>
            </a:r>
          </a:p>
          <a:p>
            <a:pPr algn="just"/>
            <a:endParaRPr lang="en-US" sz="2800" dirty="0">
              <a:latin typeface="Cambria Math"/>
              <a:ea typeface="Cambria Math"/>
            </a:endParaRPr>
          </a:p>
        </p:txBody>
      </p:sp>
      <p:sp>
        <p:nvSpPr>
          <p:cNvPr id="9" name="Rectangle 8"/>
          <p:cNvSpPr/>
          <p:nvPr/>
        </p:nvSpPr>
        <p:spPr>
          <a:xfrm>
            <a:off x="4814451" y="228600"/>
            <a:ext cx="4163291" cy="990600"/>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r>
              <a:rPr lang="en-IN" dirty="0" smtClean="0">
                <a:solidFill>
                  <a:schemeClr val="bg1"/>
                </a:solidFill>
              </a:rPr>
              <a:t>Conti….</a:t>
            </a:r>
            <a:endParaRPr lang="en-IN" dirty="0">
              <a:solidFill>
                <a:schemeClr val="bg1"/>
              </a:solidFill>
            </a:endParaRPr>
          </a:p>
        </p:txBody>
      </p:sp>
    </p:spTree>
    <p:extLst>
      <p:ext uri="{BB962C8B-B14F-4D97-AF65-F5344CB8AC3E}">
        <p14:creationId xmlns:p14="http://schemas.microsoft.com/office/powerpoint/2010/main" val="30358937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87034" y="228600"/>
            <a:ext cx="8790708" cy="1371600"/>
            <a:chOff x="235527" y="107371"/>
            <a:chExt cx="8790708" cy="630383"/>
          </a:xfrm>
        </p:grpSpPr>
        <p:sp>
          <p:nvSpPr>
            <p:cNvPr id="5" name="Rectangle 4"/>
            <p:cNvSpPr/>
            <p:nvPr/>
          </p:nvSpPr>
          <p:spPr>
            <a:xfrm>
              <a:off x="235527" y="107372"/>
              <a:ext cx="4572000" cy="6303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Equivalence Relations</a:t>
              </a:r>
            </a:p>
          </p:txBody>
        </p:sp>
        <p:sp>
          <p:nvSpPr>
            <p:cNvPr id="6" name="Rectangle 5"/>
            <p:cNvSpPr/>
            <p:nvPr/>
          </p:nvSpPr>
          <p:spPr>
            <a:xfrm>
              <a:off x="4862944" y="107371"/>
              <a:ext cx="4163291" cy="630383"/>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IN" dirty="0">
                <a:solidFill>
                  <a:schemeClr val="bg1"/>
                </a:solidFill>
              </a:endParaRPr>
            </a:p>
          </p:txBody>
        </p:sp>
      </p:grpSp>
      <p:sp>
        <p:nvSpPr>
          <p:cNvPr id="8" name="Rectangle 7"/>
          <p:cNvSpPr/>
          <p:nvPr/>
        </p:nvSpPr>
        <p:spPr>
          <a:xfrm>
            <a:off x="200889" y="1752600"/>
            <a:ext cx="8804562" cy="129540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r>
              <a:rPr lang="en-US" sz="2800" b="1" dirty="0"/>
              <a:t>Example</a:t>
            </a:r>
            <a:r>
              <a:rPr lang="en-US" sz="2800" dirty="0"/>
              <a:t>:  Show that the “divides” relation on the set of positive integers is not an equivalence relation.</a:t>
            </a:r>
          </a:p>
          <a:p>
            <a:pPr>
              <a:buNone/>
            </a:pPr>
            <a:r>
              <a:rPr lang="en-US" sz="2800" dirty="0"/>
              <a:t>   </a:t>
            </a:r>
          </a:p>
        </p:txBody>
      </p:sp>
      <p:sp>
        <p:nvSpPr>
          <p:cNvPr id="9" name="Rectangle 8"/>
          <p:cNvSpPr/>
          <p:nvPr/>
        </p:nvSpPr>
        <p:spPr>
          <a:xfrm>
            <a:off x="4814451" y="228600"/>
            <a:ext cx="4163291" cy="1371600"/>
          </a:xfrm>
          <a:prstGeom prst="rect">
            <a:avLst/>
          </a:prstGeom>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r>
              <a:rPr lang="en-IN" dirty="0" smtClean="0">
                <a:solidFill>
                  <a:schemeClr val="bg1"/>
                </a:solidFill>
              </a:rPr>
              <a:t>Conti….</a:t>
            </a:r>
            <a:endParaRPr lang="en-IN" dirty="0">
              <a:solidFill>
                <a:schemeClr val="bg1"/>
              </a:solidFill>
            </a:endParaRPr>
          </a:p>
        </p:txBody>
      </p:sp>
      <p:sp>
        <p:nvSpPr>
          <p:cNvPr id="11" name="Rectangle 10"/>
          <p:cNvSpPr/>
          <p:nvPr/>
        </p:nvSpPr>
        <p:spPr>
          <a:xfrm>
            <a:off x="200889" y="3179618"/>
            <a:ext cx="8804562" cy="19257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None/>
            </a:pPr>
            <a:r>
              <a:rPr lang="en-US" sz="2400" b="1" dirty="0"/>
              <a:t>Solution</a:t>
            </a:r>
            <a:r>
              <a:rPr lang="en-US" sz="2400" dirty="0"/>
              <a:t>: The properties of reflexivity, and transitivity do hold, but there relation is not symmetric. Hence, “divides” is not an equivalence relation</a:t>
            </a:r>
            <a:r>
              <a:rPr lang="en-US" sz="2400" dirty="0" smtClean="0"/>
              <a:t>.</a:t>
            </a:r>
          </a:p>
          <a:p>
            <a:pPr>
              <a:buNone/>
            </a:pPr>
            <a:endParaRPr lang="en-US" sz="2400" dirty="0"/>
          </a:p>
          <a:p>
            <a:pPr lvl="1"/>
            <a:r>
              <a:rPr lang="en-US" sz="2400" i="1" dirty="0"/>
              <a:t>Reflexivity</a:t>
            </a:r>
            <a:r>
              <a:rPr lang="en-US" sz="2400" dirty="0"/>
              <a:t>:  </a:t>
            </a:r>
            <a:r>
              <a:rPr lang="en-US" sz="2400" i="1" dirty="0"/>
              <a:t>a</a:t>
            </a:r>
            <a:r>
              <a:rPr lang="en-US" sz="2400" dirty="0"/>
              <a:t> </a:t>
            </a:r>
            <a:r>
              <a:rPr lang="en-US" sz="2400" dirty="0">
                <a:latin typeface="Cambria Math"/>
                <a:ea typeface="Cambria Math"/>
              </a:rPr>
              <a:t>∣ </a:t>
            </a:r>
            <a:r>
              <a:rPr lang="en-US" sz="2400" i="1" dirty="0">
                <a:ea typeface="Cambria Math"/>
              </a:rPr>
              <a:t>a</a:t>
            </a:r>
            <a:r>
              <a:rPr lang="en-US" sz="2400" dirty="0">
                <a:latin typeface="Cambria Math"/>
                <a:ea typeface="Cambria Math"/>
              </a:rPr>
              <a:t> for all </a:t>
            </a:r>
            <a:r>
              <a:rPr lang="en-US" sz="2400" i="1" dirty="0">
                <a:ea typeface="Cambria Math"/>
              </a:rPr>
              <a:t>a</a:t>
            </a:r>
            <a:r>
              <a:rPr lang="en-US" sz="2400" dirty="0">
                <a:latin typeface="Cambria Math"/>
                <a:ea typeface="Cambria Math"/>
              </a:rPr>
              <a:t>. </a:t>
            </a:r>
            <a:endParaRPr lang="en-US" sz="2400" dirty="0" smtClean="0">
              <a:latin typeface="Cambria Math"/>
              <a:ea typeface="Cambria Math"/>
            </a:endParaRPr>
          </a:p>
          <a:p>
            <a:pPr lvl="1"/>
            <a:endParaRPr lang="en-US" dirty="0"/>
          </a:p>
        </p:txBody>
      </p:sp>
    </p:spTree>
    <p:extLst>
      <p:ext uri="{BB962C8B-B14F-4D97-AF65-F5344CB8AC3E}">
        <p14:creationId xmlns:p14="http://schemas.microsoft.com/office/powerpoint/2010/main" val="11202200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891</TotalTime>
  <Words>2169</Words>
  <Application>Microsoft Office PowerPoint</Application>
  <PresentationFormat>On-screen Show (4:3)</PresentationFormat>
  <Paragraphs>254</Paragraphs>
  <Slides>46</Slides>
  <Notes>0</Notes>
  <HiddenSlides>0</HiddenSlides>
  <MMClips>0</MMClip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Office Theme</vt:lpstr>
      <vt:lpstr>Equivalence Relations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user</cp:lastModifiedBy>
  <cp:revision>57</cp:revision>
  <dcterms:created xsi:type="dcterms:W3CDTF">2006-08-16T00:00:00Z</dcterms:created>
  <dcterms:modified xsi:type="dcterms:W3CDTF">2022-08-17T06:26:57Z</dcterms:modified>
</cp:coreProperties>
</file>

<file path=docProps/thumbnail.jpeg>
</file>